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4" r:id="rId19"/>
    <p:sldId id="295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96" r:id="rId28"/>
    <p:sldId id="297" r:id="rId29"/>
    <p:sldId id="298" r:id="rId30"/>
    <p:sldId id="299" r:id="rId31"/>
    <p:sldId id="300" r:id="rId32"/>
    <p:sldId id="286" r:id="rId33"/>
    <p:sldId id="287" r:id="rId34"/>
    <p:sldId id="306" r:id="rId35"/>
    <p:sldId id="288" r:id="rId36"/>
    <p:sldId id="289" r:id="rId37"/>
    <p:sldId id="290" r:id="rId38"/>
    <p:sldId id="291" r:id="rId39"/>
    <p:sldId id="293" r:id="rId40"/>
    <p:sldId id="305" r:id="rId41"/>
    <p:sldId id="301" r:id="rId42"/>
    <p:sldId id="302" r:id="rId43"/>
    <p:sldId id="304" r:id="rId44"/>
    <p:sldId id="303" r:id="rId45"/>
    <p:sldId id="307" r:id="rId46"/>
    <p:sldId id="308" r:id="rId47"/>
    <p:sldId id="309" r:id="rId48"/>
    <p:sldId id="310" r:id="rId49"/>
    <p:sldId id="311" r:id="rId50"/>
    <p:sldId id="312" r:id="rId5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10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9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96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32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30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15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21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45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45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80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7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92000"/>
              </a:schemeClr>
            </a:gs>
            <a:gs pos="0">
              <a:schemeClr val="tx2">
                <a:lumMod val="56000"/>
                <a:lumOff val="44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44B59-BB62-429D-B421-25830935DB23}" type="datetimeFigureOut">
              <a:rPr lang="sk-SK" smtClean="0"/>
              <a:t>14. 11. 2016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1E350-CAB6-4CE5-BC07-A11BD75D5C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758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2656"/>
            <a:ext cx="9324528" cy="66582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48680"/>
            <a:ext cx="9036496" cy="1470025"/>
          </a:xfrm>
        </p:spPr>
        <p:txBody>
          <a:bodyPr>
            <a:noAutofit/>
          </a:bodyPr>
          <a:lstStyle/>
          <a:p>
            <a:r>
              <a:rPr lang="sk-SK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mestského k Štátnemu archívu v Trnave: stáročná cesta jednej archívnej inštitúcie</a:t>
            </a:r>
            <a:endParaRPr lang="sk-SK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2924944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PhDr. Júlia </a:t>
            </a:r>
            <a:r>
              <a:rPr lang="sk-SK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Ragačová</a:t>
            </a:r>
            <a:endParaRPr lang="sk-SK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Masarykova univerzita, Filozofická fakulta</a:t>
            </a:r>
          </a:p>
          <a:p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Ústav pomocných </a:t>
            </a:r>
            <a:r>
              <a:rPr lang="sk-SK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</a:t>
            </a:r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historických a </a:t>
            </a:r>
            <a:r>
              <a:rPr lang="sk-SK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archivnictví</a:t>
            </a:r>
            <a:endParaRPr lang="sk-SK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 novembra 2016</a:t>
            </a:r>
            <a:endParaRPr lang="sk-SK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Archívne fondy a zbierky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Štátny archív v Trnave uchováva a spravuje 857 archívnych fondov a zbierok (stav k 31.12.2015) v rozsahu 5123,80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okumenty pochádzajúce z činnosti úradov miestnej štátnej správy a obecnej samosprávy, orgánov justície, miestnych podnikov, družstevných organizácií, politických strán a spoločenských organizácií, dokumenty z oblasti kultúry a školstva, zdravotníctva a sociálnej starostlivosti, náboženských organizácií, písomnosti cechov, spolkov a záujmových organizácií, osobné fondy a zbierky, ktoré sa viažu na územie terajších okresov Hlohovec, Piešťany a Trnava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marca 2017 prebehne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delimitácia AF/AZ zo Štátneho archívu v Bratislave,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ktoré z hľadiska územnej pôsobnosti patria do Štátneho archívu v Trnave (napr.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Slúžnovský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úrad v Trnave, fondy žandárskych staníc, väzníc, fondy úverových družstiev, miestnych ľudových súdov, Divadlo pre deti a mládež v Trnave, Mestský delegovaný okresný súd v Trnave atď.)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historicky najcennejší a najväčší je fond Magistrát mesta Trnavy (1238 - 1922), najviac vyhľadávaný bádateľmi zo Slovenska i zahraničia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15_Rohac\DoD 2016\Prezentácia\SK_SABA-Trnava_1145_Magistrat-mesta-Trnava-Listiny-L-1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200800" cy="4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textu 5"/>
          <p:cNvSpPr txBox="1">
            <a:spLocks/>
          </p:cNvSpPr>
          <p:nvPr/>
        </p:nvSpPr>
        <p:spPr>
          <a:xfrm>
            <a:off x="827584" y="5661248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Najstaršia zachovaná výsadná listina slobodného kráľovského mesta na území Slovenska. V listine sa Trnava uvádza ako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Zumbothel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(druhý riadok listiny). Chýba zlatá bula, ktorou bola potvrdená.</a:t>
            </a:r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107504" y="4941168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Listina uhorského kráľa Bela IV. Z roku 1238, ktorou udeľuje Trnave výsady slobodného kráľovského mesta</a:t>
            </a:r>
          </a:p>
        </p:txBody>
      </p:sp>
    </p:spTree>
    <p:extLst>
      <p:ext uri="{BB962C8B-B14F-4D97-AF65-F5344CB8AC3E}">
        <p14:creationId xmlns:p14="http://schemas.microsoft.com/office/powerpoint/2010/main" val="5112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658971" cy="476210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Zakotvila zásadu, podľa ktorej boli všetky tri národnosti v Trnave – Nemci, Slováci a Maďari – rovnoprávne a mali mať v správnych orgánoch tretinové paritné zastúpenie.</a:t>
            </a:r>
          </a:p>
        </p:txBody>
      </p:sp>
      <p:sp>
        <p:nvSpPr>
          <p:cNvPr id="9" name="Nadpis 3"/>
          <p:cNvSpPr txBox="1">
            <a:spLocks/>
          </p:cNvSpPr>
          <p:nvPr/>
        </p:nvSpPr>
        <p:spPr>
          <a:xfrm>
            <a:off x="107504" y="4941168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Listina cisára Ferdinanda I. z roku 1551</a:t>
            </a:r>
          </a:p>
        </p:txBody>
      </p:sp>
    </p:spTree>
    <p:extLst>
      <p:ext uri="{BB962C8B-B14F-4D97-AF65-F5344CB8AC3E}">
        <p14:creationId xmlns:p14="http://schemas.microsoft.com/office/powerpoint/2010/main" val="7890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 o slovensky písaný záznam trnavského richtára a mestskej rady, v ktorom oznamujú, že Židia zabili v meste 2 kresťanské deti. Preto richtár a rada odsúdili 10 Židov a 2 Židovky na smrť upálením a zakázali všetkým Židom vstup do mesta na večné časy. Rituálna vražda vyobrazená.</a:t>
            </a:r>
          </a:p>
        </p:txBody>
      </p:sp>
      <p:pic>
        <p:nvPicPr>
          <p:cNvPr id="3074" name="Picture 2" descr="G:\15_Rohac\DoD 2016\Prezentácia\SK_SABA-Trnava_1145_Magistrat-mesta-Trnava-Listiny-L-203_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39" y="97210"/>
            <a:ext cx="6766538" cy="52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251520" y="4941168"/>
            <a:ext cx="8784976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Záznam trnavského richtára a mestskej rady hlásiaci sa do roku 1494 - falzum</a:t>
            </a:r>
          </a:p>
        </p:txBody>
      </p:sp>
    </p:spTree>
    <p:extLst>
      <p:ext uri="{BB962C8B-B14F-4D97-AF65-F5344CB8AC3E}">
        <p14:creationId xmlns:p14="http://schemas.microsoft.com/office/powerpoint/2010/main" val="2577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5094510"/>
            <a:ext cx="9144000" cy="566738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Erbová listina vydaná panovníkom Karolom VI. pre Leopoldov z 21.08.1712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"/>
          </p:nvPr>
        </p:nvSpPr>
        <p:spPr>
          <a:xfrm>
            <a:off x="827584" y="5661248"/>
            <a:ext cx="7488832" cy="576064"/>
          </a:xfrm>
        </p:spPr>
        <p:txBody>
          <a:bodyPr/>
          <a:lstStyle/>
          <a:p>
            <a:pPr algn="just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základe tejto listiny získalo mestečko Leopoldov právo používať erb a pečať. Panovník odmenil zásluhy Leopoldova v tureckých vojnách.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82" y="188640"/>
            <a:ext cx="5119474" cy="506878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1658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/>
          <p:cNvSpPr txBox="1">
            <a:spLocks/>
          </p:cNvSpPr>
          <p:nvPr/>
        </p:nvSpPr>
        <p:spPr>
          <a:xfrm>
            <a:off x="251520" y="4941168"/>
            <a:ext cx="8784976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Potvrdenie privilégia pre grófa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Bernharda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Ortenburgu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26.04.1616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20" y="188640"/>
            <a:ext cx="5352376" cy="498606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7702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742582"/>
            <a:ext cx="9144000" cy="71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Povolenie dvoch nových jarmokov od Kráľa Mateja Korvína pre Trnavu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11.01.1463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1753"/>
            <a:ext cx="6696744" cy="58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knihy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príjmov a výdavkov mesta Trnava z rokov 1394 –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1530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4789" r="1811" b="3642"/>
          <a:stretch/>
        </p:blipFill>
        <p:spPr>
          <a:xfrm>
            <a:off x="611560" y="188241"/>
            <a:ext cx="8161803" cy="530135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1089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 txBox="1">
            <a:spLocks/>
          </p:cNvSpPr>
          <p:nvPr/>
        </p:nvSpPr>
        <p:spPr>
          <a:xfrm>
            <a:off x="827584" y="5661248"/>
            <a:ext cx="748883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Opisuje vnútorné zariadenie radnice (napr. biely perzský koberec, 13 lyžičiek signovaných mestským znakom, pozlátená mosadzná hviezda i pozlátená guľa, ktoré spadli z mestskej veže. Inventár je vzácny, pretože sú v ňom zapísané aj veci, ktoré v roku 1683 ukradli vojaci Imricha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Tökölyho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radnici.</a:t>
            </a: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Inventár majetku mesta Trnava (1674-1734)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6057987" cy="4973215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958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 txBox="1">
            <a:spLocks/>
          </p:cNvSpPr>
          <p:nvPr/>
        </p:nvSpPr>
        <p:spPr>
          <a:xfrm>
            <a:off x="827584" y="5661248"/>
            <a:ext cx="748883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Inventár je písaný po slovensky a presne podľa ulíc v meste a podrobne po jednotlivých domoch nakazených osôb.</a:t>
            </a: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Inventár hnuteľných vecí nachádzajúcich sa v domoch ľudí nakazených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morom</a:t>
            </a: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roku 1739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5819441" cy="478655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3216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48681"/>
            <a:ext cx="7772400" cy="1008111"/>
          </a:xfrm>
        </p:spPr>
        <p:txBody>
          <a:bodyPr>
            <a:normAutofit/>
          </a:bodyPr>
          <a:lstStyle/>
          <a:p>
            <a:pPr algn="l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ŠTÁTNY ARCHÍV V TRNAVE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131840" y="1772816"/>
            <a:ext cx="583264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KONTAKTNÉ ÚDAJE: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Adresa: Štefánikova 7, 917 38 Trnava, Slovenská republika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Telefón: +421-33-551 11 80; +421-33-551 15 03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Fax: +421-33-551 15 03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archiv.tt@minv.sk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stránka: http://www.minv.sk/?statny-archiv-trnava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Služby pre verejnosť: pondelok – štvrtok 8:00-15:30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piatok –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nestránkový deň, podávanie 			    žiadostí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exkurzie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Nájdete nás aj na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Facebooku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r="24600"/>
          <a:stretch/>
        </p:blipFill>
        <p:spPr>
          <a:xfrm>
            <a:off x="323840" y="1428031"/>
            <a:ext cx="2808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1080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Právo Trnavy vykonávať súdnu moc sa spomína už v privilégiu z roku 1238. Občianskym a trestným sudcom mesta bol richtár, ktorý mal právo súdiť spory v akomkoľvek občianskom či trestnom konaní. O bezpečnosť mesta sa staral kapitán. Do jeho kompetencie spadal aj dozor nad mestským väzením. Záznamy o tom, akí ľudia boli väznení v mestskej väznici podávajú súpisy väzňov. Najstarší takýto súpis pochádza z roku 1759.</a:t>
            </a:r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Súpis väzňov vo väzení mesta Trnava (1764-1775)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4" y="188640"/>
            <a:ext cx="6458652" cy="508518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4885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Súpis vyniká dôkladnosťou, s akou bol vyhotovený – obsahuje mená 81 žobrákov, odkiaľ pochádzali, ich vek, spoločenské postavenie, zdravotný stav, ako dlho „sú na ulici“. Medzi žobrákmi boli rôzne spoločenské vrstvy – sedliaci z okolitého vidieka, mešťania i šľachtic.</a:t>
            </a:r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Súpis žobrákov v Trnave (03.09.1781)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0562"/>
            <a:ext cx="6714331" cy="522064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397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Výučné listy mäsiarov z 80. rokov 17. storočia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Ukážka zo zachovaných archívnych fondov cechov, ktoré patria k najčastejšie predkladanému archívnemu materiálu na štúdium v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bádateľni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7" y="188639"/>
            <a:ext cx="4042707" cy="25531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53875"/>
            <a:ext cx="3700519" cy="262400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38"/>
            <a:ext cx="3888032" cy="254668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875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5"/>
          <p:cNvSpPr txBox="1">
            <a:spLocks/>
          </p:cNvSpPr>
          <p:nvPr/>
        </p:nvSpPr>
        <p:spPr>
          <a:xfrm>
            <a:off x="827584" y="5661248"/>
            <a:ext cx="7488832" cy="11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Jednou z dominánt mesta Trnava je mestská veža, na ktorej v minulosti držala službu stráž. Počiatky výstavby veže siahajú do roku 1574. Práce prebiehali do roku 1600, keď bola dokončená ochodza na veži. Pri veľkých požiaroch mesta v rokoch 1666 a 1683 došlo k poškodeniu muriva a strechy veže. Postupne bola opäť obnovená. V rokoch 1864-1865 snahy o prestavbu veže v neogotickom štýle. Našťastie sa nerealizovali a veža si zachovala svoj renesančný charakter.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3512550" cy="5184576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0" y="509451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 mestskej veže v Trnave pred plánovanou prestavbou (1864)</a:t>
            </a:r>
          </a:p>
        </p:txBody>
      </p:sp>
    </p:spTree>
    <p:extLst>
      <p:ext uri="{BB962C8B-B14F-4D97-AF65-F5344CB8AC3E}">
        <p14:creationId xmlns:p14="http://schemas.microsoft.com/office/powerpoint/2010/main" val="5986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238526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Martina Stodolu, kata v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Uherském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Hradišti, mestu Trnava (10.06.1581)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67" y="127680"/>
            <a:ext cx="3630266" cy="517352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971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Publikačná a kultúrno-osvetová činnosť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 závisela vždy od konkrétneho prístupu vedenia archívu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70. - 90. roky 20. storočia (za prof. Šimončiča) archív zorganizoval 21 vlastivedných seminárov, 36 vedeckých konferencií, zostavil a vydal niekoľko zborníkov, usporiadal niekoľko výstav, príprava I. zväzku dejín Trnavy v roku 1988, (623 strán!, v roku 2010 vyšlo 2. rozšírené vydanie), archív integrálna súčasť samotného mesta Trnavy a Trnavčanov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1992-2015 útlm aktivít, dôraz na dôsledné vybavovanie správnej agendy, archív = dokonalý úrad</a:t>
            </a:r>
          </a:p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1.11.2015 zmena, postupné otváranie archívu širokej verejnosti: exkurzie, </a:t>
            </a:r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Deň otvorených dverí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(9.6.2016), spolupráca s mestom na projekte </a:t>
            </a:r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Potulky Malým Rímom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podujatie </a:t>
            </a:r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Trnava v 14. storočí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mesto stredoeurópskeho významu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(10.11.2016), vedecká konferencia </a:t>
            </a:r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cechového majstra k živnostníkovi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(22.-23.11.2016)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21953"/>
          </a:xfrm>
        </p:spPr>
        <p:txBody>
          <a:bodyPr>
            <a:normAutofit/>
          </a:bodyPr>
          <a:lstStyle/>
          <a:p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Deň otvorených dverí </a:t>
            </a:r>
            <a:r>
              <a:rPr lang="sk-SK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9.6.2016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1" y="1020737"/>
            <a:ext cx="3608485" cy="269734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26" y="1020736"/>
            <a:ext cx="3592466" cy="269734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26" y="3933055"/>
            <a:ext cx="3604809" cy="27036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2" y="3933055"/>
            <a:ext cx="3620664" cy="27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21953"/>
          </a:xfrm>
        </p:spPr>
        <p:txBody>
          <a:bodyPr>
            <a:normAutofit/>
          </a:bodyPr>
          <a:lstStyle/>
          <a:p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Potulky Malým Rímom 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(3.7. a 28.8.2016)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572000" y="400506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rámci podujatia bolo možné zúčastniť sa návštevy Štátneho archívu v Trnave 3. júla a 28. augusta 2016.</a:t>
            </a:r>
          </a:p>
        </p:txBody>
      </p:sp>
      <p:pic>
        <p:nvPicPr>
          <p:cNvPr id="7170" name="Picture 2" descr="G:\15_Rohac\fotky_potulky TT\IMG_02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-183"/>
          <a:stretch/>
        </p:blipFill>
        <p:spPr bwMode="auto">
          <a:xfrm>
            <a:off x="4572000" y="1052737"/>
            <a:ext cx="3996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052736"/>
            <a:ext cx="4001627" cy="266429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3977024"/>
            <a:ext cx="4001626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Trnava v 14. storočí – mesto európskeho významu</a:t>
            </a:r>
            <a:endParaRPr lang="sk-S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15_Rohac\Pozvánka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3899586" cy="58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821953"/>
          </a:xfrm>
        </p:spPr>
        <p:txBody>
          <a:bodyPr>
            <a:normAutofit/>
          </a:bodyPr>
          <a:lstStyle/>
          <a:p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cechového majstra k živnostníkovi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4" y="1052736"/>
            <a:ext cx="3907110" cy="55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histórie archívu</a:t>
            </a:r>
            <a:endParaRPr lang="sk-SK" dirty="0"/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1951-1954		počiatky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formovania okresných archívov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Hlohovci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Piešťanoch a Trnave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		vládne nariadenie č. 36/1960 Zb. o územnom členení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štátu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zrušenie 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okresov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Hlohovec, Piešťany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pričlenenie okresných archívov v Hlohovci a Piešťanoch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Okresnému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archívu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Trnave, ako posledný pripojený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Archív mesta Trnavy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činnosť archívu v tomto období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vymedzovali ustanovenia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vládneho 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nariadenia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č. 29/1954 Zb. o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archívnictve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1976		zmenený názov na Štátny okresný archív v Trnave </a:t>
            </a:r>
            <a:endParaRPr lang="sk-S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 dôsledku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zákona č. 149/1975, plnenie úloh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vyplývajúcich z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tohto zákona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realizoval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archív na území okresov Trnava,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Hlohovec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iešťany</a:t>
            </a:r>
          </a:p>
          <a:p>
            <a:pPr marL="457200" indent="-457200">
              <a:buAutoNum type="arabicPlain" startAt="1996"/>
            </a:pP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územná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pôsobnosť archívu zostala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zachovaná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 po zmene územného a 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správneho členenia v roku 1996, Štátny okresný archív (ŠOKA) v Trnave je </a:t>
            </a:r>
          </a:p>
          <a:p>
            <a:pPr marL="0" indent="0">
              <a:buNone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odborným zariadením Okresného úradu v Trnave</a:t>
            </a:r>
          </a:p>
          <a:p>
            <a:pPr marL="0" indent="0">
              <a:buNone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6013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368152"/>
          </a:xfrm>
        </p:spPr>
        <p:txBody>
          <a:bodyPr>
            <a:normAutofit/>
          </a:bodyPr>
          <a:lstStyle/>
          <a:p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Spracúvanie archívnych fondov, digitalizácia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704856" cy="5040560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roku 2016 sa opätovne pristúpilo k spracúvaniu fondu Magistrát mesta Trnava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zmysle metodického pokynu OAR MV SR podané 3 projekty spracovania a sprístupnenia časti archívneho fondu:</a:t>
            </a:r>
          </a:p>
          <a:p>
            <a:pPr marL="457200" indent="-457200" algn="just">
              <a:buAutoNum type="arabicPeriod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Magistrát mesta Trnava, Výsluchy (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Inquisitiones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1540-1851, rozsah: 36 škatúľ (4,32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Magistrát mesta Trnava, </a:t>
            </a:r>
            <a:r>
              <a:rPr lang="sk-SK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Missiles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(listy adresované mestu) 1500-1850, rozsah: 304 škatúľ (36,48 </a:t>
            </a:r>
            <a:r>
              <a:rPr lang="sk-SK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Magistrát mesta Trnava,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(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Processualia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1538-1851, 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rozsah: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škatúľ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(15,48 </a:t>
            </a:r>
            <a:r>
              <a:rPr lang="sk-SK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vypracovaný inventár k fondu Spolok trnavských ostrostrelcov 1752 – 1891, rozsah: 1,54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endParaRPr lang="sk-SK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triedenie fondu ONV v Trnave II, finančný odbor 1966-1990, rozsah: 8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endParaRPr lang="sk-SK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Triedenie 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fondu ONV v Trnave II,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odbor výstavby 1960-1990, rozsah: 20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sk-SK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sk-SK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821953"/>
          </a:xfrm>
        </p:spPr>
        <p:txBody>
          <a:bodyPr>
            <a:normAutofit fontScale="90000"/>
          </a:bodyPr>
          <a:lstStyle/>
          <a:p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Spracúvanie archívnych fondov, </a:t>
            </a:r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digitalizácia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704856" cy="504056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systematickej digitalizácii sa prikročilo až v roku 2016, jedným z dôvodov bola absencia techniky (skenera)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začiatku roka 2016 sa zdigitalizovali analytické archívne pomôcky z dôvodu ochrany značne poškodených starších inventárov a katalógov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roku 2016 sa začalo s digitalizáciou AF Magistrát mesta Trnava,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Missiles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(listy adresované mestu) 1500-1850, celkový rozsah: 304 škatúľ (cca 36,48 </a:t>
            </a:r>
            <a:r>
              <a:rPr lang="sk-SK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riebežne počas roka sa digitalizujú archívne dokumenty na základe požiadaviek bádateľov</a:t>
            </a:r>
          </a:p>
          <a:p>
            <a:pPr algn="l"/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8854" y="449407"/>
            <a:ext cx="7772400" cy="1470025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ŠTÁTNY ARCHÍV V TRNAVE</a:t>
            </a:r>
            <a:b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pracovisko Archív Skalica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ohac_j\Desktop\ragacova\fr_klas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132855"/>
            <a:ext cx="6637597" cy="42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07904" y="1268760"/>
            <a:ext cx="5216624" cy="532859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Vedúca pracoviska: </a:t>
            </a:r>
            <a:b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Helena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Polakovičová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Adresa:</a:t>
            </a:r>
            <a:b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Kráľovská 16, 909 01 Skalica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stránka: </a:t>
            </a:r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http://www.minv.sk/?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pracovisko-skalica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tel.:</a:t>
            </a:r>
            <a:b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+421-034-66 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524-6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fax:</a:t>
            </a:r>
            <a:b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421-034-664 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45 67</a:t>
            </a:r>
            <a:endParaRPr lang="sk-SK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rohac_j\Desktop\ragacova\depozi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312368" cy="49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83568" y="31444"/>
            <a:ext cx="7772400" cy="1109985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Archív Skalica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1" y="1052736"/>
            <a:ext cx="8320150" cy="273630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Štyria zamestnanci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</a:t>
            </a: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archívnych 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 od roku 1389 po súčasnosť</a:t>
            </a: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Archív Skalica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3235"/>
            <a:ext cx="5940152" cy="39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35599" y="1556792"/>
            <a:ext cx="5860937" cy="494610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prvá písomná zmienka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1372</a:t>
            </a: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privilégiá slobodného kráľovského mesta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Právo postaviť hradby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Vlastná samospráva a súdnictvo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 uchovával richtár, neskôr boli uložené na radnici</a:t>
            </a:r>
          </a:p>
          <a:p>
            <a:pPr algn="l"/>
            <a:endParaRPr lang="sk-SK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Slobodné kráľovské mesto Skalica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rohac_j\Desktop\ragacova\Hrad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0423"/>
            <a:ext cx="3028095" cy="56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01543" y="1556792"/>
            <a:ext cx="5994993" cy="494610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1790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prvá zmienka o mestskom archivárovi – formulár prísahy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pol. 19. stor.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archivár Štefan </a:t>
            </a:r>
            <a:r>
              <a:rPr lang="sk-SK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Škarnicel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usporiadal listiny do roku 1720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Archív MNV - PhDr. Zora </a:t>
            </a:r>
            <a:r>
              <a:rPr lang="sk-SK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Viestová</a:t>
            </a:r>
            <a:endParaRPr lang="sk-SK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Mestský archív v Skalici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Vládne nariadenie č. 29/1954 Zb.: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Okresné archívy v Skalici, Senici a Myjave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Zlúčené do Štátneho okresného archívu v Senici – dokumenty ponechané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Umiestnený v budove ONV Skalica</a:t>
            </a:r>
          </a:p>
          <a:p>
            <a:pPr algn="l"/>
            <a:endParaRPr lang="sk-SK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Dejiny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18043"/>
          <a:stretch/>
        </p:blipFill>
        <p:spPr>
          <a:xfrm>
            <a:off x="232124" y="2132856"/>
            <a:ext cx="276941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6717" y="980728"/>
            <a:ext cx="5994993" cy="494610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1962 – 1963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presun väčšiny materiálu do budovy Františkánskeho kláštora v Skalici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 č. 149/1975 Zb. 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Štátny okresný archív v Senici so sídlom v Skalici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 z Myjavy, Senice a mestského archívu v Skalici ponechané v sídlach bývalých archívov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Dejiny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3" y="1124743"/>
            <a:ext cx="2430016" cy="364502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29000"/>
            <a:ext cx="3829115" cy="297202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376606" y="4769767"/>
            <a:ext cx="2438973" cy="462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Budova Františkánskeho kláštora pred rekonštrukciou</a:t>
            </a:r>
            <a:endParaRPr lang="sk-S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5" y="980728"/>
            <a:ext cx="8824206" cy="494610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 – 1996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sústredenie fondov z detašovaných depozitov v Skalici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 NR SR č. 395/2002 </a:t>
            </a:r>
            <a:r>
              <a:rPr lang="sk-SK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Z.z</a:t>
            </a: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pobočka štátneho archívu v Bratislave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rekonštrukcia budovy kláštora – </a:t>
            </a:r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časť materiálu na 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Nádražnej </a:t>
            </a:r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ul. č. 33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1.11.2015</a:t>
            </a: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pobočka Štátneho archívu v Trnave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Pôsobnosť v okresoch Senica a Skalica</a:t>
            </a:r>
            <a:endParaRPr lang="sk-SK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Dejiny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68960"/>
            <a:ext cx="3600400" cy="27003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5" y="3068960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83568" y="31444"/>
            <a:ext cx="7772400" cy="1109985"/>
          </a:xfrm>
        </p:spPr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Najstarší dokument v archíve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7" y="838704"/>
            <a:ext cx="7672745" cy="4660593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6387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Súdne privilégium kráľa Žigmunda </a:t>
            </a:r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Luxemburského (1389)</a:t>
            </a:r>
          </a:p>
          <a:p>
            <a:pPr algn="ctr"/>
            <a:r>
              <a:rPr lang="sk-SK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Skalických </a:t>
            </a:r>
            <a:r>
              <a:rPr lang="sk-SK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mešťanov smel súdiť len vlastný </a:t>
            </a:r>
            <a:r>
              <a:rPr lang="sk-SK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súd</a:t>
            </a:r>
          </a:p>
        </p:txBody>
      </p:sp>
    </p:spTree>
    <p:extLst>
      <p:ext uri="{BB962C8B-B14F-4D97-AF65-F5344CB8AC3E}">
        <p14:creationId xmlns:p14="http://schemas.microsoft.com/office/powerpoint/2010/main" val="884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histórie archívu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 zákon č. 395/2002 Z. z. o archívoch a registratúrach a o doplnení niektorých zákonov – archív v Trnave pôsobil ako pobočka Štátneho archívu v Bratislave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osledná zmena nastala k 1.11.2015 – novela archívneho zákona, ktorá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zaviedla novú sústavu štátnych archívov na Slovensku a definovala ich územnú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pôsobnosť. Od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novembra 2015 pôsobí v Trnave štátny archív s regionálnou územnou pôsobnosťou a jedným pracoviskom v Skalici. Jeho územná pôsobnosť sa rozšírila na okresy Hlohovec, Piešťany, Trnava, Senica a 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Skalica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Štátny archív v Trnave sa v súčasnosti člení na dve oddelenia: oddelenie služieb verejnosti, oddelenie spracúvania archívnych dokumentov a jedno pracovisko: Archív Skalica. Má 15 zamestnancov – 11 (Trnava) a 4 (Skalica)</a:t>
            </a:r>
          </a:p>
          <a:p>
            <a:pPr marL="0" indent="0" algn="just">
              <a:buNone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Ochranný list poľského kráľa Jána </a:t>
            </a:r>
            <a:r>
              <a:rPr lang="sk-SK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Sobieskeho</a:t>
            </a:r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(26.10.1683)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5" y="116632"/>
            <a:ext cx="8439915" cy="52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Artikuly spolku sv. Urbana (24.02.1701)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3124194" cy="469776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38" y="332655"/>
            <a:ext cx="3150054" cy="47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Vysvedčenie povrazníckeho cechu v Skalici (19.08.1803)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6314"/>
            <a:ext cx="7370832" cy="52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Privilégium používať maďarský nápis na mestskej pečati (1844)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60238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 txBox="1">
            <a:spLocks/>
          </p:cNvSpPr>
          <p:nvPr/>
        </p:nvSpPr>
        <p:spPr>
          <a:xfrm>
            <a:off x="0" y="5454550"/>
            <a:ext cx="914400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vitráže pre kostol Milosrdných bratov v Skalici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2004"/>
          <a:stretch/>
        </p:blipFill>
        <p:spPr>
          <a:xfrm>
            <a:off x="2772000" y="260648"/>
            <a:ext cx="3528000" cy="52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5" y="980728"/>
            <a:ext cx="8824206" cy="792088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Sprístupňovanie kultúrneho dedičstva v archívoch - Aktuálne trendy spracovávania archívnych fondov</a:t>
            </a: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31444"/>
            <a:ext cx="7992888" cy="1109985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XII. archívne dni </a:t>
            </a: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(27.5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29.5.2008)  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7576"/>
            <a:ext cx="4115949" cy="308696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17576"/>
            <a:ext cx="4115949" cy="30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5" y="980728"/>
            <a:ext cx="8824206" cy="792088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Výstava 6.11.2008</a:t>
            </a:r>
            <a:endParaRPr lang="sk-SK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31444"/>
            <a:ext cx="9144000" cy="1109985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Československá dočasná vláda v Skalici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5821653" cy="43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5" y="1484784"/>
            <a:ext cx="8824206" cy="432048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Výstava 10.12.2010 – 31.1.2011 </a:t>
            </a:r>
          </a:p>
        </p:txBody>
      </p:sp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319476"/>
            <a:ext cx="9144000" cy="949284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Spoločenský život v Skalici vo svetle dobových pozvánok a plagátov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5796136" cy="43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31444"/>
            <a:ext cx="9144000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Noc v archíve </a:t>
            </a: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(30.9.2012)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1992"/>
            <a:ext cx="3528392" cy="529258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3901440" cy="24955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1" y="3807119"/>
            <a:ext cx="390144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31444"/>
            <a:ext cx="9144000" cy="1109985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Hravá história </a:t>
            </a: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(23.8.2016)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99592"/>
            <a:ext cx="2409732" cy="321297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5" y="899592"/>
            <a:ext cx="2409732" cy="321297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4" y="4221088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histórie archívu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Trnavský mestský archív – prvý údaj o fyzickom usporadúvaní pochádza z roku 1724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roku 1750 má Trnava popri notárovi a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vicenotárovi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už aj registrátorov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registrátor Ignác Hlinický v roku 1803 predložil mestu prvú archívnu pomôcku – inventár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nadviazal na neho Matej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Urszényi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 službách mesta takmer 40 rokov, mal usporiadať archív mesta, jeho tri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elenchy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 používajú dodnes pri vyhľadávaní archívnych dokumentov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alší archivári pôsobiaci v službách mesta: Dr.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Elemír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Boreczký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(1909-1910), prof. Jozef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Mazúr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(1943-1954), prof. Jozef Šimončič (1954-1992) – autor doteraz jediného tlačou vydaného sprievodcu po fondoch a zbierkach archívu (1978), ktorý slúži bádateľom i nám archivárom dodnes, PhDr. Anna Dunajská (1992 - 31.102015), PhDr. Júlia </a:t>
            </a:r>
            <a:r>
              <a:rPr lang="sk-S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Ragačová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(od 1.11.2015 – doteraz)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1109985"/>
          </a:xfrm>
        </p:spPr>
        <p:txBody>
          <a:bodyPr>
            <a:normAutofit/>
          </a:bodyPr>
          <a:lstStyle/>
          <a:p>
            <a:r>
              <a:rPr lang="sk-SK" sz="54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</a:t>
            </a:r>
            <a:endParaRPr lang="sk-SK" sz="54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Umiestnenie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ôvodne bol mestský archív Trnavy uložený na druhom poschodí radnice, odtiaľ v roku 1919 uložený „ako nepotrebný materiál“ do bývalej mestskej kaplnky vo dvore na radnici a do podkrovnej miestnosti (časť materiálu zničená vlhkosťou)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 archívne fondy uložené až na ôsmych rôznych miestach v troch mestách (Trnava, Piešťany, Hlohovec)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rchívne dokumenty Magistrátu mesta Trnavy opustili prvýkrát v dejinách mesta radnicu až v auguste 1967, keď sa archív presťahoval do budovy bývalého jezuitského kláštora v Trnave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základe zákona č. 298/1990 Zb. o úprave niektorých majetkových vzťahov rehoľných rádov a kongregácií objekt kláštora vrátený pôvodnému vlastníkovi – Spoločnosti Ježišovej v Trnave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Umiestnenie archívu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90. roky 20. storočia – hľadanie budovy, úvahy o výstavbe účelovej budovy pre archív na sídlisku Družba v Trnave, kvôli finančnej náročnosti stroskotali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roku 2002 sídli archív v centre mesta na Štefánikovej ulici v objekte meštianskeho domu, ktorý prešiel kompletnou rekonštrukciou</a:t>
            </a:r>
          </a:p>
          <a:p>
            <a:pPr algn="just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Okresný úrad odkúpil tento objekt od mesta v roku 1996, následne sa vykonal pamiatkový výskum, ten potvrdil, že ide o stredoveký objekt, je zapísaný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Ústrednom zozname kultúrnych 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pamiatok</a:t>
            </a:r>
          </a:p>
          <a:p>
            <a:pPr algn="just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 rekonštrukcii došlo pravdepodobne k pochybeniam, pretože sa začali prejavovať už pred niekoľkými rokmi problémy napr. so statikou a vlhkosťou (rôzne druhy plesní), rekonštrukcia nebola celkom dokončená (napr. neboli dobudované inšpekčné izby) v dôsledku nedostatku finančných prostriedkov</a:t>
            </a:r>
          </a:p>
          <a:p>
            <a:pPr algn="just"/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Umiestnenie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15_Rohac\budova archív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457204" cy="29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hac_j\Desktop\Nový priečinok\archiv_budova\Photo0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4" r="2674"/>
          <a:stretch/>
        </p:blipFill>
        <p:spPr bwMode="auto">
          <a:xfrm>
            <a:off x="4743376" y="1264543"/>
            <a:ext cx="4040814" cy="53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8" y="4293096"/>
            <a:ext cx="3221327" cy="24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Umiestnenie archívu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77" y="1268759"/>
            <a:ext cx="2211710" cy="294894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9" y="1700807"/>
            <a:ext cx="3453848" cy="460513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77" y="4365104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1938</Words>
  <Application>Microsoft Office PowerPoint</Application>
  <PresentationFormat>Prezentácia na obrazovke (4:3)</PresentationFormat>
  <Paragraphs>151</Paragraphs>
  <Slides>50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1" baseType="lpstr">
      <vt:lpstr>Motív Office</vt:lpstr>
      <vt:lpstr>Od mestského k Štátnemu archívu v Trnave: stáročná cesta jednej archívnej inštitúcie</vt:lpstr>
      <vt:lpstr>ŠTÁTNY ARCHÍV V TRNAVE</vt:lpstr>
      <vt:lpstr>Z histórie archívu</vt:lpstr>
      <vt:lpstr>Z histórie archívu</vt:lpstr>
      <vt:lpstr>Z histórie archívu</vt:lpstr>
      <vt:lpstr>Umiestnenie archívu</vt:lpstr>
      <vt:lpstr>Umiestnenie archívu</vt:lpstr>
      <vt:lpstr>Umiestnenie archívu</vt:lpstr>
      <vt:lpstr>Umiestnenie archívu</vt:lpstr>
      <vt:lpstr>Archívne fondy a zbierky</vt:lpstr>
      <vt:lpstr>Prezentácia programu PowerPoint</vt:lpstr>
      <vt:lpstr>Prezentácia programu PowerPoint</vt:lpstr>
      <vt:lpstr>Prezentácia programu PowerPoint</vt:lpstr>
      <vt:lpstr>Erbová listina vydaná panovníkom Karolom VI. pre Leopoldov z 21.08.1712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Publikačná a kultúrno-osvetová činnosť archívu</vt:lpstr>
      <vt:lpstr>Deň otvorených dverí (9.6.2016)</vt:lpstr>
      <vt:lpstr>Potulky Malým Rímom (3.7. a 28.8.2016)</vt:lpstr>
      <vt:lpstr>Trnava v 14. storočí – mesto európskeho významu</vt:lpstr>
      <vt:lpstr>Od cechového majstra k živnostníkovi</vt:lpstr>
      <vt:lpstr>Spracúvanie archívnych fondov, digitalizácia</vt:lpstr>
      <vt:lpstr>Spracúvanie archívnych fondov,  digitalizácia</vt:lpstr>
      <vt:lpstr>ŠTÁTNY ARCHÍV V TRNAVE pracovisko Archív Skalica</vt:lpstr>
      <vt:lpstr>Archív Skalica</vt:lpstr>
      <vt:lpstr>Archív Skalica</vt:lpstr>
      <vt:lpstr>Slobodné kráľovské mesto Skalica</vt:lpstr>
      <vt:lpstr>Dejiny archívu</vt:lpstr>
      <vt:lpstr>Dejiny archívu</vt:lpstr>
      <vt:lpstr>Dejiny archívu</vt:lpstr>
      <vt:lpstr>Najstarší dokument v archíve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XII. archívne dni (27.5.-29.5.2008)  </vt:lpstr>
      <vt:lpstr>Československá dočasná vláda v Skalici</vt:lpstr>
      <vt:lpstr>Spoločenský život v Skalici vo svetle dobových pozvánok a plagátov</vt:lpstr>
      <vt:lpstr>Noc v archíve (30.9.2012)</vt:lpstr>
      <vt:lpstr>Hravá história (23.8.2016)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rohac_j</dc:creator>
  <cp:lastModifiedBy>Mucka</cp:lastModifiedBy>
  <cp:revision>67</cp:revision>
  <dcterms:created xsi:type="dcterms:W3CDTF">2016-11-11T10:25:56Z</dcterms:created>
  <dcterms:modified xsi:type="dcterms:W3CDTF">2016-11-14T19:27:28Z</dcterms:modified>
</cp:coreProperties>
</file>