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60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627-85D4-4DED-A9E8-EE5E2009103C}" type="datetimeFigureOut">
              <a:rPr lang="sk-SK" smtClean="0"/>
              <a:t>30. 11. 2016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1A3C-4E0D-4F41-8D8F-FDDF62774C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580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627-85D4-4DED-A9E8-EE5E2009103C}" type="datetimeFigureOut">
              <a:rPr lang="sk-SK" smtClean="0"/>
              <a:t>30. 11. 2016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1A3C-4E0D-4F41-8D8F-FDDF62774C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29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627-85D4-4DED-A9E8-EE5E2009103C}" type="datetimeFigureOut">
              <a:rPr lang="sk-SK" smtClean="0"/>
              <a:t>30. 11. 2016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1A3C-4E0D-4F41-8D8F-FDDF62774C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56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627-85D4-4DED-A9E8-EE5E2009103C}" type="datetimeFigureOut">
              <a:rPr lang="sk-SK" smtClean="0"/>
              <a:t>30. 11. 2016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1A3C-4E0D-4F41-8D8F-FDDF62774C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035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627-85D4-4DED-A9E8-EE5E2009103C}" type="datetimeFigureOut">
              <a:rPr lang="sk-SK" smtClean="0"/>
              <a:t>30. 11. 2016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1A3C-4E0D-4F41-8D8F-FDDF62774C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603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627-85D4-4DED-A9E8-EE5E2009103C}" type="datetimeFigureOut">
              <a:rPr lang="sk-SK" smtClean="0"/>
              <a:t>30. 11. 2016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1A3C-4E0D-4F41-8D8F-FDDF62774C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633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627-85D4-4DED-A9E8-EE5E2009103C}" type="datetimeFigureOut">
              <a:rPr lang="sk-SK" smtClean="0"/>
              <a:t>30. 11. 2016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1A3C-4E0D-4F41-8D8F-FDDF62774C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245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627-85D4-4DED-A9E8-EE5E2009103C}" type="datetimeFigureOut">
              <a:rPr lang="sk-SK" smtClean="0"/>
              <a:t>30. 11. 2016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1A3C-4E0D-4F41-8D8F-FDDF62774C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64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627-85D4-4DED-A9E8-EE5E2009103C}" type="datetimeFigureOut">
              <a:rPr lang="sk-SK" smtClean="0"/>
              <a:t>30. 11. 2016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1A3C-4E0D-4F41-8D8F-FDDF62774C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714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627-85D4-4DED-A9E8-EE5E2009103C}" type="datetimeFigureOut">
              <a:rPr lang="sk-SK" smtClean="0"/>
              <a:t>30. 11. 2016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1A3C-4E0D-4F41-8D8F-FDDF62774C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623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F627-85D4-4DED-A9E8-EE5E2009103C}" type="datetimeFigureOut">
              <a:rPr lang="sk-SK" smtClean="0"/>
              <a:t>30. 11. 2016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1A3C-4E0D-4F41-8D8F-FDDF62774C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514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2F627-85D4-4DED-A9E8-EE5E2009103C}" type="datetimeFigureOut">
              <a:rPr lang="sk-SK" smtClean="0"/>
              <a:t>30. 11. 2016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1A3C-4E0D-4F41-8D8F-FDDF62774C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7864" y="548681"/>
            <a:ext cx="5544616" cy="305177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Slovenské archívnictvo </a:t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Spoločnosť slovenských archivárov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03848" y="4149080"/>
            <a:ext cx="5760640" cy="2135088"/>
          </a:xfrm>
        </p:spPr>
        <p:txBody>
          <a:bodyPr>
            <a:normAutofit fontScale="92500"/>
          </a:bodyPr>
          <a:lstStyle/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Mária Grófová</a:t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</a:t>
            </a:r>
            <a:r>
              <a:rPr lang="sk-SK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k-SK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asarykovej univerzity v Brne</a:t>
            </a:r>
            <a:br>
              <a:rPr lang="sk-SK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ovember 2016</a:t>
            </a:r>
            <a:endParaRPr lang="sk-SK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4536"/>
            <a:ext cx="2554287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1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 SSA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Sympóziá, semináre...</a:t>
            </a:r>
          </a:p>
          <a:p>
            <a:pPr marL="0" indent="0">
              <a:buNone/>
            </a:pPr>
            <a: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Archívne dni...</a:t>
            </a:r>
            <a:endParaRPr lang="sk-SK" sz="3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 Poprad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perspektívy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archívnictva na Slovensku </a:t>
            </a:r>
            <a:endParaRPr lang="sk-SK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Šamorín –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Archívna legislatíva a archívna prax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Banská Bystrica –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Ekonomické informácie v archívnych dokumentoch</a:t>
            </a:r>
          </a:p>
          <a:p>
            <a:pPr marL="514350" indent="-514350">
              <a:buAutoNum type="arabicPeriod"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Vyhne – 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výročie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existencie ŠÚBA v Banskej 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Štiavnici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problematika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osobných fondov</a:t>
            </a:r>
          </a:p>
          <a:p>
            <a:pPr marL="514350" indent="-514350">
              <a:buAutoNum type="arabicPeriod"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 Mojmírovce –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Ochrana archívneho dedičstva v SR – súčasný stav, problémy a perspektívy na prahu tretieho tisícroč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</a:t>
            </a:r>
          </a:p>
          <a:p>
            <a:pPr marL="514350" indent="-514350">
              <a:buAutoNum type="arabicPeriod"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 Senec –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Archívy a verejnosť</a:t>
            </a:r>
          </a:p>
          <a:p>
            <a:pPr marL="514350" indent="-514350">
              <a:buAutoNum type="arabicPeriod"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 Liptovský Ján –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Archívy a vzdelávanie</a:t>
            </a:r>
          </a:p>
          <a:p>
            <a:pPr marL="514350" indent="-514350">
              <a:buAutoNum type="arabicPeriod"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 Trenčín –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Päť decénií archívnej legislatívy na Slovensku</a:t>
            </a:r>
          </a:p>
          <a:p>
            <a:pPr marL="514350" indent="-514350">
              <a:buAutoNum type="arabicPeriod"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 Košice –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Archívy a manažment</a:t>
            </a:r>
          </a:p>
          <a:p>
            <a:pPr marL="514350" indent="-514350">
              <a:buAutoNum type="arabicPeriod"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 Levoča –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Dejiny archívov na Slovensku 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(zborník vydalo MV SR)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3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8424" y="274638"/>
            <a:ext cx="298376" cy="1210146"/>
          </a:xfrm>
        </p:spPr>
        <p:txBody>
          <a:bodyPr>
            <a:normAutofit/>
          </a:bodyPr>
          <a:lstStyle/>
          <a:p>
            <a:endParaRPr lang="sk-SK" sz="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2007 Žilina –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Archívy 21. storočia. Sprístupňovanie archívnych fondov a nové technológie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(CD)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2008 Skalica –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Sprístupňovanie kultúrneho dedičstva v archívoch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(CD)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2009 Bojnice –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Archívy v krízových situáciách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(zborník + CD)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2010 Komárno –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Archívy po roku 1989. Víťazstvá a prehry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(zborník </a:t>
            </a:r>
            <a:b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CD)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2011 Humenné –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Zbierky v archívoch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(zborník) </a:t>
            </a:r>
            <a:endParaRPr lang="sk-SK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2012 Trnava –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Verejná správa po roku 1945 v zrkadle archívnych dokumentov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(zborník + CD)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2013 Bratislava –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Veda, kultúra a šport v archívnych dokumentoch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(zborník + CD ešte nevyšli)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2014 Prešov –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Prvá svetová vojna v archívnych dokumentoch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(zborník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spolu s prednáškami zo seminára k 60. výročiu vládneho nariadenia o archívnictve)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2015 Liptovský Mikuláš – 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Digitalizácia archívneho kultúrneho dedičstva a 25. výročie založenia Spoločnosti slovenských archivárov (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zborník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CD spolu s prednáškami zo seminára k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výročiu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narodenia Michala 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Kušíka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tlači) </a:t>
            </a:r>
            <a:endParaRPr lang="sk-SK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2016 Tatranská Lomnica – 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Bitka 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 Moháči – 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historický medzník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dejinách strednej Európy (490. výročie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8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52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511" cy="693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504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6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Exkurzie SSA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544616"/>
          </a:xfrm>
        </p:spPr>
        <p:txBody>
          <a:bodyPr>
            <a:normAutofit fontScale="70000" lnSpcReduction="20000"/>
          </a:bodyPr>
          <a:lstStyle/>
          <a:p>
            <a: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1990 – Rakúsko: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Österreichisches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Staatsarchiv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Wien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endParaRPr lang="sk-SK" sz="3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11. 2004 – Maďarsko: Mestský archív v Budapešti</a:t>
            </a:r>
          </a:p>
          <a:p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október 2005 – Rakúsko: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Landesarchiv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St.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Pölten</a:t>
            </a:r>
            <a:endParaRPr lang="sk-SK" sz="3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10. 2006 – Česko: Archív mesta Brna, Okresný archív </a:t>
            </a:r>
            <a: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Zlíne</a:t>
            </a:r>
            <a:endParaRPr lang="sk-SK" sz="3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 – 27. 9. 2007 – Slovinsko: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Ljubľana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Maribor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Ptuj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Celje</a:t>
            </a:r>
            <a:endParaRPr lang="sk-SK" sz="3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– 6. 10. 2009 – Maďarsko: cirkevné archívy </a:t>
            </a:r>
            <a: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Pannonhalme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Zirci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Tihanyi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Župný archív vo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Vespríme</a:t>
            </a:r>
            <a:endParaRPr lang="sk-SK" sz="3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– 6. 10. 2010 – Česko: Moravské kartografické centrum </a:t>
            </a:r>
            <a: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Velkych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Opatovciach, hrad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Šternberk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Zemský archív </a:t>
            </a:r>
            <a: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Opave, zámok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Kunín</a:t>
            </a:r>
            <a:endParaRPr lang="sk-SK" sz="3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– 5. 10. 2011 – kláštory Jasov, Leles, renesančný </a:t>
            </a:r>
            <a: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kaštieľ </a:t>
            </a:r>
            <a:b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Borši, hrady vo Veľkom Kamenci a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Kisvárde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(Maďarsko), Župný archív v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Nyíreghyáze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Rákociho hrad v </a:t>
            </a:r>
            <a:r>
              <a:rPr lang="sk-SK" sz="3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Sarospataku</a:t>
            </a:r>
            <a:r>
              <a:rPr lang="sk-SK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hrad Fiľakovo</a:t>
            </a:r>
          </a:p>
          <a:p>
            <a:pPr marL="0" indent="0">
              <a:buNone/>
            </a:pPr>
            <a:endParaRPr lang="sk-SK" sz="3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469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232" y="274638"/>
            <a:ext cx="2026568" cy="850106"/>
          </a:xfrm>
        </p:spPr>
        <p:txBody>
          <a:bodyPr>
            <a:normAutofit/>
          </a:bodyPr>
          <a:lstStyle/>
          <a:p>
            <a:endParaRPr lang="sk-SK" sz="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472608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10. 2012 – Česko: Moravský zemský archív v Brne, Kostnica sv. Jakuba v Brne, </a:t>
            </a:r>
            <a:r>
              <a:rPr lang="sk-SK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Jurkovičova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secesná vila </a:t>
            </a: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Žabovřeskoch</a:t>
            </a:r>
            <a:endParaRPr lang="sk-SK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10. 2013 – Česko: Štátny oblastný archív v </a:t>
            </a:r>
            <a:r>
              <a:rPr lang="sk-SK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Třeboni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Štátny okresný archív Českých Budějoviciach, Kláštor Zlatá Koruna, hrad </a:t>
            </a:r>
            <a:r>
              <a:rPr lang="sk-SK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Heidensteinreich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Rakúsko) </a:t>
            </a:r>
          </a:p>
          <a:p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– 4. 10. 2015 – Varšava: </a:t>
            </a:r>
            <a:r>
              <a:rPr lang="sk-SK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Archiwum</a:t>
            </a: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Główne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Akt </a:t>
            </a:r>
            <a:r>
              <a:rPr lang="sk-SK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Dawnych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prehliadka Starého mesta, Kráľovského zámku, Archív Poľskej akadémie vied, Múzeum Varšavského povstania, záhrady paláca kráľa Jána III. vo </a:t>
            </a:r>
            <a:r>
              <a:rPr lang="sk-SK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Wilanowe</a:t>
            </a:r>
            <a:endParaRPr lang="sk-SK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– 25. 9. 2016 – Česko: Archív AV ČR v Prahe, Archív 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arlovej univerzity v Prahe, prehliadka Prahy, výstavy venované 700. výročiu narodenia Karla IV., Třebíč – mesto pamiatok UNESCO </a:t>
            </a:r>
            <a:endParaRPr lang="sk-SK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38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Deň otvorených dverí v archívoch SR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– v Skalici navrhnuté, aby v každom kalendárnom roku okolo 8. júna otvárali archívy svoje dvere pre verejnosť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výzvu SSA prvý reagoval Archív mesta Košice</a:t>
            </a: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– 12. 9. 2009 – podujatie zorganizovalo 15 archívov z celkového počtu 72</a:t>
            </a:r>
          </a:p>
          <a:p>
            <a:endParaRPr lang="sk-SK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Cena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Elemíra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Rákoša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 – iba jeden ročník – víťazka Katarína Bodnárová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prácou Bratislavské mestské knihy na prelome stredoveku a novoveku z pohľadu </a:t>
            </a:r>
            <a:r>
              <a:rPr lang="sk-SK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diplomatiky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3090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Kontakty SSA so zahraničím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roku 1990 účasť na zasadnutiach spoločností v zahraničí</a:t>
            </a:r>
          </a:p>
          <a:p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3. 2007 – Poprad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stretnutie predstaviteľov archívnych spoločností V4: ČR – Daniel Doležal, 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H – </a:t>
            </a:r>
            <a:r>
              <a:rPr lang="sk-SK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László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Szögi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PL – </a:t>
            </a:r>
            <a:r>
              <a:rPr lang="sk-SK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Hanna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Krajewska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SK – Zuzana Kollárová</a:t>
            </a: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vytvorenie pracovných skupín, prijatie deklarácie </a:t>
            </a:r>
            <a:b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spolupráci, ktorá zahŕňa najmä vedeckú a odbornú spoluprácu (konferencie, zborníky a podobne)</a:t>
            </a: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nadviazanie kontaktov z Rakúskom, Slovinskom, Nemeckom</a:t>
            </a:r>
          </a:p>
          <a:p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22. 8. 2007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podpísanie zmluvy o spolupráci medzi archívnymi spoločnosťami SK a H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541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Územie Slovenska pred prijatím vládneho nariadenia o archívnictve v roku 1954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069160"/>
          </a:xfrm>
        </p:spPr>
        <p:txBody>
          <a:bodyPr>
            <a:noAutofit/>
          </a:bodyPr>
          <a:lstStyle/>
          <a:p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najviac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zachovaných starých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archívov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územie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Slovenska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okupácii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Uhorského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kráľovstva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stalo na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takmer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rokov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sídlom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centrálnych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úradov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hlavným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mestom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ktorom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prebiehali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korunovácie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uhorských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kráľov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polovica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storočia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presťahovanie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centrálnych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úradov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Budína,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fondy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začali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formovať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Bratislave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polovica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storočia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najvýznamnejšie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cirkevné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archívy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sídlili v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Bratislave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Trnave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Hronskom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Sv.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Beňadiku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Jasove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rchívy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miest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odové archívy</a:t>
            </a:r>
            <a:endParaRPr lang="cs-CZ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84368" y="274638"/>
            <a:ext cx="802432" cy="1138138"/>
          </a:xfrm>
        </p:spPr>
        <p:txBody>
          <a:bodyPr>
            <a:normAutofit/>
          </a:bodyPr>
          <a:lstStyle/>
          <a:p>
            <a:endParaRPr lang="sk-SK" sz="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620689"/>
            <a:ext cx="8229600" cy="5832647"/>
          </a:xfrm>
        </p:spPr>
        <p:txBody>
          <a:bodyPr>
            <a:normAutofit fontScale="55000" lnSpcReduction="20000"/>
          </a:bodyPr>
          <a:lstStyle/>
          <a:p>
            <a:r>
              <a:rPr lang="sk-SK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– 13. 9. 2008 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prvá spoločná konferencia V4 </a:t>
            </a:r>
            <a:r>
              <a:rPr lang="sk-SK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Nowom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Sączi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Bochni </a:t>
            </a:r>
            <a:r>
              <a:rPr lang="sk-SK" sz="3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Spoločná minulosť, spoločná budúcnosť</a:t>
            </a:r>
            <a:br>
              <a:rPr lang="sk-SK" sz="3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aktívne vystúpenie J.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Kurucárovej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Klačku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Kašiarovej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Hrtánkovej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Z. </a:t>
            </a:r>
            <a:r>
              <a:rPr lang="sk-SK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Kollárovej</a:t>
            </a:r>
          </a:p>
          <a:p>
            <a:pPr marL="0" indent="0">
              <a:buNone/>
            </a:pPr>
            <a:endParaRPr lang="sk-SK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stáže </a:t>
            </a:r>
            <a:endParaRPr lang="sk-SK" sz="3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marec 1999 – výmenné stáže 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 Veľkou Britániou, ktorú z tej strany zastrešoval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 zo slovenskej strany SSA, absolvovali Martina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Šlampová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 Eva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Šupáková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 anglickom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Essexe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dvojtýždňový 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výmenný študijný pobyt, na Slovensko prišli archivárka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Katharine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Schofield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 reštaurátor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Keith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Dean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Essexského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grófskeho archívu (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Essex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County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Office</a:t>
            </a:r>
            <a:r>
              <a:rPr lang="sk-SK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Draškaba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 Jozef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Hanus</a:t>
            </a:r>
            <a:endParaRPr lang="sk-SK" sz="3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sk-SK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 – prvá dvojtýždňová stáž poľskej študentky z Poznane </a:t>
            </a:r>
            <a:r>
              <a:rPr lang="sk-SK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 Levoči a ŠA Levoči, pobočka </a:t>
            </a:r>
            <a:r>
              <a:rPr lang="sk-SK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Poprad</a:t>
            </a:r>
          </a:p>
          <a:p>
            <a:pPr marL="0" indent="0">
              <a:buNone/>
            </a:pPr>
            <a:endParaRPr lang="sk-SK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– 28. 6. 2008 stáž Márie Petrovičovej a Zlatice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Donovalovej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Poľsku</a:t>
            </a:r>
          </a:p>
          <a:p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máj 2010 – stáž Petra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Ližbetina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Martina </a:t>
            </a:r>
            <a:r>
              <a:rPr lang="sk-SK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Petrinca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archíve v Poznani</a:t>
            </a:r>
          </a:p>
          <a:p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jún 2014 – stáž univerzitnej archivárky z Poznane </a:t>
            </a:r>
            <a:r>
              <a:rPr lang="sk-SK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AUK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1094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k-SK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Quo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vadis</a:t>
            </a:r>
            <a:r>
              <a:rPr lang="sk-SK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Spoločnosť slovenských archivárov?</a:t>
            </a:r>
            <a:r>
              <a:rPr lang="sk-SK" sz="3200" dirty="0"/>
              <a:t/>
            </a:r>
            <a:br>
              <a:rPr lang="sk-SK" sz="3200" dirty="0"/>
            </a:b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0060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dôstojný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zástupca slovenských archivárov vo vzťahu </a:t>
            </a:r>
            <a:b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MV SR a akceptovaný partner na rokovaniach o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novom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archívnom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zákone</a:t>
            </a:r>
            <a:endParaRPr lang="sk-SK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dobré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vzťahy a spolupráca na spoločných projektoch archivárov okolitých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krajín</a:t>
            </a:r>
          </a:p>
          <a:p>
            <a:pPr>
              <a:buFontTx/>
              <a:buChar char="-"/>
            </a:pPr>
            <a:endParaRPr lang="sk-SK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konferencie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semináre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2016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seminár k osobnosti 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Elemíra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Rákoša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máj 2017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archívne dni  SR</a:t>
            </a:r>
            <a:b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október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seminár k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osobnosti Jozefa 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Watzku</a:t>
            </a:r>
            <a:endParaRPr lang="sk-SK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sk-SK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participácia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výstave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yšehradu </a:t>
            </a:r>
            <a:r>
              <a:rPr lang="sk-SK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k-SK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sk-SK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Vyšehradu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b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412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63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8686799" y="274638"/>
            <a:ext cx="45719" cy="1143000"/>
          </a:xfrm>
        </p:spPr>
        <p:txBody>
          <a:bodyPr>
            <a:normAutofit/>
          </a:bodyPr>
          <a:lstStyle/>
          <a:p>
            <a:endParaRPr lang="cs-CZ" sz="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404664"/>
            <a:ext cx="8229600" cy="6336704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storočie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počiatky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snáh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evidovať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zachované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písomnosti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sz="2400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hodnoverné</a:t>
            </a:r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miesta</a:t>
            </a:r>
            <a:endParaRPr lang="cs-CZ" sz="24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– 17.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storočie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mestá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vypracovávajú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menné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registre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úradným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knihám </a:t>
            </a: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– 1.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polovica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storočia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systematické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vypracovávanie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elenchov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 –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ústredný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archív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Slovensko ani nejestvoval,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SNM v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Turčianskom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Sv. Martine archív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zbierkovo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celoslovenského charakteru</a:t>
            </a: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ystém župných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archívov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archívy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hodnoverných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miest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archívy lesných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riaditeľstiev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asi 12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väčších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mestských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archívov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omnoho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viac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malých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mestských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archívov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cirkevné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archívy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katolícke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evanjelické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seniorátne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veľké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množstvo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súkromných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patrimoniálnych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archívov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188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8686799" y="274638"/>
            <a:ext cx="45719" cy="1143000"/>
          </a:xfrm>
        </p:spPr>
        <p:txBody>
          <a:bodyPr>
            <a:normAutofit/>
          </a:bodyPr>
          <a:lstStyle/>
          <a:p>
            <a:endParaRPr lang="cs-CZ" sz="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74638"/>
            <a:ext cx="8568952" cy="6322714"/>
          </a:xfrm>
        </p:spPr>
        <p:txBody>
          <a:bodyPr/>
          <a:lstStyle/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máj 1919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výnosom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MŠ v Prahe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zriadená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štátneho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inšpektora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archívov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knižníc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Slovensku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cs-CZ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október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1919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rozšírenie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jeho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kompetencie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aj na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súkromné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archívy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Václav Chaloupecký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archívy,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cs-CZ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Emler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Univerzitná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knižnica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Bratislave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naha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pripraviť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spisovú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rozluku s </a:t>
            </a:r>
            <a:r>
              <a:rPr lang="cs-CZ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Maďarskom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dodnes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nepodarilo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1928 – vznik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Slovenskej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krajiny –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 </a:t>
            </a:r>
            <a:r>
              <a:rPr lang="cs-CZ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1928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zriadený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Krajinský archív v </a:t>
            </a:r>
            <a:r>
              <a:rPr lang="cs-CZ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Bratislave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fondmi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bratislavského župného archívu</a:t>
            </a: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roku 1939 po zrušení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Slovenskej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krajiny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stal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Archívom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MV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prvej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vojnovej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SR, </a:t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2. sv.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vojne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premenovaný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Archív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Povereníctva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vnútra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 roky –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založenie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Pôdohospodárskeho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archívu v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Bratislave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0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Vyhlásenie 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slovenských archivárov z 21. 12. 1989, </a:t>
            </a:r>
            <a:br>
              <a:rPr lang="sk-SK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stretnutie na </a:t>
            </a:r>
            <a:r>
              <a:rPr lang="sk-SK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Križkovej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ulici v Bratislave</a:t>
            </a:r>
            <a:endParaRPr lang="sk-SK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7"/>
            <a:ext cx="3916885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18" y="1340768"/>
            <a:ext cx="3919537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8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2440" y="274638"/>
            <a:ext cx="154360" cy="2290266"/>
          </a:xfrm>
        </p:spPr>
        <p:txBody>
          <a:bodyPr>
            <a:normAutofit/>
          </a:bodyPr>
          <a:lstStyle/>
          <a:p>
            <a:endParaRPr lang="sk-SK" sz="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6408712"/>
          </a:xfrm>
        </p:spPr>
        <p:txBody>
          <a:bodyPr>
            <a:normAutofit fontScale="92500"/>
          </a:bodyPr>
          <a:lstStyle/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4. 1990 – vznik SSA, stanovisko k názvu štátu, stanovy a rehabilitácie archivárov</a:t>
            </a:r>
          </a:p>
          <a:p>
            <a:pPr>
              <a:buNone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Snahy výboru SSA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roku 1990:</a:t>
            </a:r>
            <a:endParaRPr lang="sk-SK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 zlepšenie sociálneho a spoločenského postavenia archivárov</a:t>
            </a: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 začlenenie archívnictva v systéme štátnej správy</a:t>
            </a: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 legislatívnu úpravu archívnictva</a:t>
            </a:r>
          </a:p>
          <a:p>
            <a:endParaRPr lang="sk-SK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2006 – prepúšťanie archivárov </a:t>
            </a: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vyhlásenie SSA ku kritickej situácii v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slovenských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archívoch z 21. 11. 2007 a podporné stanoviská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06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60432" y="274638"/>
            <a:ext cx="226368" cy="1570186"/>
          </a:xfrm>
        </p:spPr>
        <p:txBody>
          <a:bodyPr>
            <a:normAutofit/>
          </a:bodyPr>
          <a:lstStyle/>
          <a:p>
            <a:endParaRPr lang="sk-SK" sz="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40871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6. 2008 – list SSA adresovaný ministrovi vnútra SR ku kritickej situácii AMB;</a:t>
            </a:r>
            <a:b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odpoveď: </a:t>
            </a:r>
            <a:r>
              <a:rPr lang="sk-SK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„...je to jedna z priorít ministerstva a vyrieši sa v horizonte 3 – 4 rokov odovzdaním účelovej novostavby.“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16. 9. 2009 – vyhlásenie Výboru SSA za zachovanie integrity archívneho systému SR, no túto legitímnu požiadavku sa nepodarilo presadiť (rozdelenie odboru)</a:t>
            </a:r>
          </a:p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– príprava novely/nového archívneho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zákona – platí od 1. 11. 2015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42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0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-125132"/>
            <a:ext cx="9121405" cy="698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1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596</Words>
  <Application>Microsoft Office PowerPoint</Application>
  <PresentationFormat>Prezentácia na obrazovke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Slovenské archívnictvo  a Spoločnosť slovenských archivárov</vt:lpstr>
      <vt:lpstr>Územie Slovenska pred prijatím vládneho nariadenia o archívnictve v roku 1954</vt:lpstr>
      <vt:lpstr>Prezentácia programu PowerPoint</vt:lpstr>
      <vt:lpstr>Prezentácia programu PowerPoint</vt:lpstr>
      <vt:lpstr>Vyhlásenie slovenských archivárov z 21. 12. 1989,  stretnutie na Križkovej ulici v Bratislave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Aktivity SSA</vt:lpstr>
      <vt:lpstr>Prezentácia programu PowerPoint</vt:lpstr>
      <vt:lpstr>Prezentácia programu PowerPoint</vt:lpstr>
      <vt:lpstr>Prezentácia programu PowerPoint</vt:lpstr>
      <vt:lpstr>Prezentácia programu PowerPoint</vt:lpstr>
      <vt:lpstr>Exkurzie SSA</vt:lpstr>
      <vt:lpstr>Prezentácia programu PowerPoint</vt:lpstr>
      <vt:lpstr>Deň otvorených dverí v archívoch SR</vt:lpstr>
      <vt:lpstr>Kontakty SSA so zahraničím</vt:lpstr>
      <vt:lpstr>Prezentácia programu PowerPoint</vt:lpstr>
      <vt:lpstr>Quo vadis Spoločnosť slovenských archivárov? </vt:lpstr>
      <vt:lpstr>Prezentácia programu PowerPoint</vt:lpstr>
    </vt:vector>
  </TitlesOfParts>
  <Company>Uniba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Slovenské archívnictvo  a Spoločnosť slovenských archivárov</dc:title>
  <dc:creator>Grófová Mária</dc:creator>
  <cp:lastModifiedBy>Grófová Mária</cp:lastModifiedBy>
  <cp:revision>19</cp:revision>
  <dcterms:created xsi:type="dcterms:W3CDTF">2016-11-28T15:10:30Z</dcterms:created>
  <dcterms:modified xsi:type="dcterms:W3CDTF">2016-11-30T19:50:16Z</dcterms:modified>
</cp:coreProperties>
</file>