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1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53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4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4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17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33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6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8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9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C731-FA92-4969-B620-5DF54FC6A204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2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CJBB84</a:t>
            </a:r>
            <a:br>
              <a:rPr lang="cs-CZ" dirty="0" smtClean="0"/>
            </a:br>
            <a:r>
              <a:rPr lang="cs-CZ" dirty="0" smtClean="0"/>
              <a:t>Morfologie a korpus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9.10-10.50 G13</a:t>
            </a:r>
          </a:p>
          <a:p>
            <a:r>
              <a:rPr lang="cs-CZ" b="1" dirty="0" smtClean="0"/>
              <a:t>I.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3207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Frekvenční analýza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30" y="1600200"/>
            <a:ext cx="39831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9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Zjednodušení dotazu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lemma=".*([</a:t>
            </a:r>
            <a:r>
              <a:rPr lang="cs-CZ" dirty="0" err="1" smtClean="0"/>
              <a:t>ayěeu</a:t>
            </a:r>
            <a:r>
              <a:rPr lang="cs-CZ" dirty="0" smtClean="0"/>
              <a:t>]|</a:t>
            </a:r>
            <a:r>
              <a:rPr lang="cs-CZ" dirty="0" err="1" smtClean="0"/>
              <a:t>ou|ách|ám|ami</a:t>
            </a:r>
            <a:r>
              <a:rPr lang="cs-CZ" dirty="0" smtClean="0"/>
              <a:t>)"]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4548" y="3140968"/>
            <a:ext cx="11487150" cy="378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1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Příliš mnoho dat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01" y="1600200"/>
            <a:ext cx="421019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5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 zjednodušíme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lemma="(</a:t>
            </a:r>
            <a:r>
              <a:rPr lang="cs-CZ" dirty="0" err="1" smtClean="0"/>
              <a:t>ách|ám|ami</a:t>
            </a:r>
            <a:r>
              <a:rPr lang="cs-CZ" dirty="0" smtClean="0"/>
              <a:t>)"]</a:t>
            </a:r>
          </a:p>
          <a:p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6712" y="2204864"/>
            <a:ext cx="1155382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Alespoň něco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472" y="1600200"/>
            <a:ext cx="29530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</a:t>
            </a:r>
            <a:r>
              <a:rPr lang="cs-CZ" altLang="cs-CZ" dirty="0" smtClean="0"/>
              <a:t>zory zjistitelné analogicky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kterých vzorů kombinací formy lemmatu a morfologické informace o rodu získáme jednoznačný výsledek?</a:t>
            </a:r>
          </a:p>
          <a:p>
            <a:r>
              <a:rPr lang="cs-CZ" dirty="0" smtClean="0"/>
              <a:t>U kterých je postup složitější?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vzory s komplikovanějším postupem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pán </a:t>
            </a:r>
            <a:r>
              <a:rPr lang="cs-CZ" altLang="cs-CZ" dirty="0" smtClean="0"/>
              <a:t>a </a:t>
            </a:r>
            <a:r>
              <a:rPr lang="cs-CZ" altLang="cs-CZ" i="1" dirty="0" smtClean="0"/>
              <a:t>muž</a:t>
            </a:r>
          </a:p>
          <a:p>
            <a:r>
              <a:rPr lang="cs-CZ" altLang="cs-CZ" i="1" dirty="0" smtClean="0"/>
              <a:t>hrad </a:t>
            </a:r>
            <a:r>
              <a:rPr lang="cs-CZ" altLang="cs-CZ" dirty="0" smtClean="0"/>
              <a:t>a</a:t>
            </a:r>
            <a:r>
              <a:rPr lang="cs-CZ" altLang="cs-CZ" i="1" dirty="0" smtClean="0"/>
              <a:t> stroj</a:t>
            </a:r>
          </a:p>
          <a:p>
            <a:r>
              <a:rPr lang="cs-CZ" altLang="cs-CZ" i="1" dirty="0" smtClean="0"/>
              <a:t>píseň </a:t>
            </a:r>
            <a:r>
              <a:rPr lang="cs-CZ" altLang="cs-CZ" dirty="0" smtClean="0"/>
              <a:t>a </a:t>
            </a:r>
            <a:r>
              <a:rPr lang="cs-CZ" altLang="cs-CZ" i="1" dirty="0" smtClean="0"/>
              <a:t>kost</a:t>
            </a:r>
          </a:p>
          <a:p>
            <a:r>
              <a:rPr lang="cs-CZ" altLang="cs-CZ" i="1" dirty="0" smtClean="0"/>
              <a:t>moře</a:t>
            </a:r>
            <a:r>
              <a:rPr lang="cs-CZ" altLang="cs-CZ" dirty="0" smtClean="0"/>
              <a:t> a </a:t>
            </a:r>
            <a:r>
              <a:rPr lang="cs-CZ" altLang="cs-CZ" i="1" dirty="0" smtClean="0"/>
              <a:t>kuře </a:t>
            </a:r>
            <a:r>
              <a:rPr lang="cs-CZ" altLang="cs-CZ" dirty="0" smtClean="0"/>
              <a:t>POZOR na dvě grafické varianty </a:t>
            </a:r>
            <a:r>
              <a:rPr lang="en-US" altLang="cs-CZ" i="1" dirty="0" smtClean="0"/>
              <a:t>[</a:t>
            </a:r>
            <a:r>
              <a:rPr lang="cs-CZ" altLang="cs-CZ" i="1" dirty="0" err="1" smtClean="0"/>
              <a:t>eě</a:t>
            </a:r>
            <a:r>
              <a:rPr lang="en-US" altLang="cs-CZ" i="1" dirty="0" smtClean="0"/>
              <a:t>]</a:t>
            </a:r>
            <a:endParaRPr lang="cs-CZ" alt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2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12. 10.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Popiš postup vyhledávání substantiv skloňovaných podle vzorů </a:t>
            </a:r>
            <a:r>
              <a:rPr lang="cs-CZ" altLang="cs-CZ" i="1" dirty="0" smtClean="0"/>
              <a:t>pán/muž.</a:t>
            </a:r>
          </a:p>
          <a:p>
            <a:r>
              <a:rPr lang="cs-CZ" altLang="cs-CZ" dirty="0" smtClean="0"/>
              <a:t>Všímej si, jak se chovají obojetné souhlásky </a:t>
            </a:r>
            <a:r>
              <a:rPr lang="cs-CZ" altLang="cs-CZ" i="1" dirty="0" smtClean="0"/>
              <a:t>[</a:t>
            </a:r>
            <a:r>
              <a:rPr lang="cs-CZ" altLang="cs-CZ" i="1" dirty="0" err="1" smtClean="0"/>
              <a:t>bfmpvlsz</a:t>
            </a:r>
            <a:r>
              <a:rPr lang="cs-CZ" altLang="cs-CZ" i="1" dirty="0" smtClean="0"/>
              <a:t>].</a:t>
            </a:r>
            <a:endParaRPr lang="cs-CZ" altLang="cs-CZ" dirty="0" smtClean="0"/>
          </a:p>
          <a:p>
            <a:r>
              <a:rPr lang="cs-CZ" altLang="cs-CZ" dirty="0" smtClean="0"/>
              <a:t>Lze mezi obojetnými souhláskami najít nějakou skupinu, která by byla typickým zakončením pouze tvrdých vzorů?</a:t>
            </a:r>
          </a:p>
          <a:p>
            <a:r>
              <a:rPr lang="cs-CZ" altLang="cs-CZ" dirty="0" smtClean="0"/>
              <a:t> Existují nějaké postupy, jak formálně odlišit maskulina zakončená na obojetné souhlásky, které se mohou vyskytovat v zakončení maskulin obou vzorů?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2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Triviální a netriviální vyhledávání substantiv podle vzoru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Morfologické značkování neobsahuje informace o skloňovacím typu</a:t>
            </a:r>
          </a:p>
          <a:p>
            <a:r>
              <a:rPr lang="cs-CZ" dirty="0" smtClean="0"/>
              <a:t>Je možné vyhledat v korpusech lemmata skloňovaná podle určitého vzoru?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 smtClean="0"/>
              <a:t>Form</a:t>
            </a:r>
            <a:r>
              <a:rPr lang="cs-CZ" altLang="cs-CZ" dirty="0" err="1" smtClean="0"/>
              <a:t>ální</a:t>
            </a:r>
            <a:r>
              <a:rPr lang="cs-CZ" altLang="cs-CZ" dirty="0" smtClean="0"/>
              <a:t> vlastnosti substantiv a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Zakončení a slovní druh  (</a:t>
            </a:r>
            <a:r>
              <a:rPr lang="cs-CZ" altLang="cs-CZ" i="1" dirty="0" smtClean="0"/>
              <a:t>kos, sál, pila, žeň, chudě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Zakončení a rod (</a:t>
            </a:r>
            <a:r>
              <a:rPr lang="cs-CZ" altLang="cs-CZ" i="1" dirty="0" smtClean="0"/>
              <a:t>kroj </a:t>
            </a:r>
            <a:r>
              <a:rPr lang="cs-CZ" altLang="cs-CZ" dirty="0" smtClean="0"/>
              <a:t>x </a:t>
            </a:r>
            <a:r>
              <a:rPr lang="cs-CZ" altLang="cs-CZ" i="1" dirty="0" smtClean="0"/>
              <a:t>zbroj, kůň </a:t>
            </a:r>
            <a:r>
              <a:rPr lang="cs-CZ" altLang="cs-CZ" dirty="0" smtClean="0"/>
              <a:t>x </a:t>
            </a:r>
            <a:r>
              <a:rPr lang="cs-CZ" altLang="cs-CZ" i="1" dirty="0" smtClean="0"/>
              <a:t>tůň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1. a 3. pozice (pražský systém)</a:t>
            </a:r>
          </a:p>
          <a:p>
            <a:r>
              <a:rPr lang="cs-CZ" altLang="cs-CZ" dirty="0" smtClean="0"/>
              <a:t>Atributy k a g (brněnský systém)</a:t>
            </a:r>
          </a:p>
        </p:txBody>
      </p:sp>
    </p:spTree>
    <p:extLst>
      <p:ext uri="{BB962C8B-B14F-4D97-AF65-F5344CB8AC3E}">
        <p14:creationId xmlns:p14="http://schemas.microsoft.com/office/powerpoint/2010/main" val="35146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(N/k1)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Rod (</a:t>
            </a:r>
            <a:r>
              <a:rPr lang="cs-CZ" altLang="cs-CZ" dirty="0" err="1" smtClean="0"/>
              <a:t>tag</a:t>
            </a:r>
            <a:r>
              <a:rPr lang="cs-CZ" altLang="cs-CZ" dirty="0" smtClean="0"/>
              <a:t>: pozice 3/g)</a:t>
            </a:r>
          </a:p>
          <a:p>
            <a:r>
              <a:rPr lang="cs-CZ" altLang="cs-CZ" dirty="0" smtClean="0"/>
              <a:t>Zakončení lemmatu</a:t>
            </a:r>
          </a:p>
          <a:p>
            <a:pPr marL="0" indent="0">
              <a:buNone/>
            </a:pPr>
            <a:r>
              <a:rPr lang="cs-CZ" alt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72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formulace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Najděte substantiva skloňovaná podle vzoru </a:t>
            </a:r>
            <a:r>
              <a:rPr lang="cs-CZ" altLang="cs-CZ" i="1" dirty="0" smtClean="0"/>
              <a:t>žena.</a:t>
            </a:r>
          </a:p>
          <a:p>
            <a:r>
              <a:rPr lang="cs-CZ" altLang="cs-CZ" dirty="0" smtClean="0"/>
              <a:t>1. substantiva</a:t>
            </a:r>
          </a:p>
          <a:p>
            <a:r>
              <a:rPr lang="cs-CZ" altLang="cs-CZ" dirty="0" smtClean="0"/>
              <a:t>2. feminina</a:t>
            </a:r>
          </a:p>
          <a:p>
            <a:r>
              <a:rPr lang="cs-CZ" altLang="cs-CZ" dirty="0" smtClean="0"/>
              <a:t>3. lemma končí na </a:t>
            </a:r>
            <a:r>
              <a:rPr lang="cs-CZ" altLang="cs-CZ" i="1" dirty="0" smtClean="0"/>
              <a:t>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60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Cql</a:t>
            </a:r>
            <a:r>
              <a:rPr lang="cs-CZ" dirty="0" smtClean="0"/>
              <a:t>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="NNF.*" &amp; lemma=".*a"]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4824" y="2636912"/>
            <a:ext cx="114776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11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Počet lemmat (podle frekvence) skloňovaných podle vzoru žena v korpusu SYN2015</a:t>
            </a:r>
            <a:endParaRPr lang="cs-CZ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02" y="1600200"/>
            <a:ext cx="26903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6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Lemmata rozpoznaná automatickou morfologickou analýzou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Nerozpoznaná lemmata</a:t>
            </a:r>
          </a:p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lemma=".*([</a:t>
            </a:r>
            <a:r>
              <a:rPr lang="cs-CZ" dirty="0" err="1" smtClean="0"/>
              <a:t>ayěeubdfghklmnprstvz</a:t>
            </a:r>
            <a:r>
              <a:rPr lang="cs-CZ" dirty="0" smtClean="0"/>
              <a:t>]|</a:t>
            </a:r>
            <a:r>
              <a:rPr lang="cs-CZ" dirty="0" err="1" smtClean="0"/>
              <a:t>ou|ách|ám|ami</a:t>
            </a:r>
            <a:r>
              <a:rPr lang="cs-CZ" dirty="0" smtClean="0"/>
              <a:t>)"]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2847"/>
            <a:ext cx="8229600" cy="270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3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310</Words>
  <Application>Microsoft Office PowerPoint</Application>
  <PresentationFormat>Předvádění na obrazovce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CJBB84 Morfologie a korpus</vt:lpstr>
      <vt:lpstr>Triviální a netriviální vyhledávání substantiv podle vzoru</vt:lpstr>
      <vt:lpstr>Formální vlastnosti substantiv a vzor</vt:lpstr>
      <vt:lpstr>Substantiva (N/k1)</vt:lpstr>
      <vt:lpstr>Slovní formulace</vt:lpstr>
      <vt:lpstr>Cql dotaz</vt:lpstr>
      <vt:lpstr>Počet lemmat (podle frekvence) skloňovaných podle vzoru žena v korpusu SYN2015</vt:lpstr>
      <vt:lpstr>Lemmata rozpoznaná automatickou morfologickou analýzou</vt:lpstr>
      <vt:lpstr>Výsledky</vt:lpstr>
      <vt:lpstr>Frekvenční analýza</vt:lpstr>
      <vt:lpstr>Zjednodušení dotazu</vt:lpstr>
      <vt:lpstr>Příliš mnoho dat</vt:lpstr>
      <vt:lpstr>Ještě zjednodušíme</vt:lpstr>
      <vt:lpstr>Alespoň něco</vt:lpstr>
      <vt:lpstr>Vzory zjistitelné analogicky</vt:lpstr>
      <vt:lpstr>vzory s komplikovanějším postupem</vt:lpstr>
      <vt:lpstr>Úkol na 12. 10. 2016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CJBB84 Morfologie a korpus</dc:title>
  <dc:creator>Klára Osolsobě</dc:creator>
  <cp:lastModifiedBy>Klára Osolsobě</cp:lastModifiedBy>
  <cp:revision>5</cp:revision>
  <dcterms:created xsi:type="dcterms:W3CDTF">2016-09-29T08:43:52Z</dcterms:created>
  <dcterms:modified xsi:type="dcterms:W3CDTF">2016-10-05T11:15:27Z</dcterms:modified>
</cp:coreProperties>
</file>