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8" r:id="rId19"/>
    <p:sldId id="279" r:id="rId20"/>
    <p:sldId id="280" r:id="rId21"/>
    <p:sldId id="274" r:id="rId22"/>
    <p:sldId id="276" r:id="rId23"/>
    <p:sldId id="275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2DC2F-D917-497B-BA9E-FB7C8DF4F20C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6952C-49D3-485A-AE46-C738CA0DF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52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83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Nezamyslice (Šumava)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359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Nebovidy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782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Relikviář částečky trnové koruny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632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Substratorium</a:t>
            </a:r>
            <a:r>
              <a:rPr lang="cs-CZ" dirty="0" smtClean="0"/>
              <a:t> (pokrývka oltáře);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Freiburg</a:t>
            </a:r>
            <a:r>
              <a:rPr lang="cs-CZ" baseline="0" dirty="0" smtClean="0"/>
              <a:t>; obecně se </a:t>
            </a:r>
            <a:r>
              <a:rPr lang="cs-CZ" baseline="0" dirty="0" err="1" smtClean="0"/>
              <a:t>liturg</a:t>
            </a:r>
            <a:r>
              <a:rPr lang="cs-CZ" baseline="0" dirty="0" smtClean="0"/>
              <a:t>. Látkám říká </a:t>
            </a:r>
            <a:r>
              <a:rPr lang="cs-CZ" baseline="0" dirty="0" err="1" smtClean="0"/>
              <a:t>kortiny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733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antepedium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542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Pater </a:t>
            </a:r>
            <a:r>
              <a:rPr lang="cs-CZ" dirty="0" err="1" smtClean="0"/>
              <a:t>noster</a:t>
            </a:r>
            <a:r>
              <a:rPr lang="cs-CZ" dirty="0" smtClean="0"/>
              <a:t> pro postní dobu od </a:t>
            </a:r>
            <a:r>
              <a:rPr lang="cs-CZ" dirty="0" err="1" smtClean="0"/>
              <a:t>Scholy</a:t>
            </a:r>
            <a:r>
              <a:rPr lang="cs-CZ" dirty="0" smtClean="0"/>
              <a:t> </a:t>
            </a:r>
            <a:r>
              <a:rPr lang="cs-CZ" dirty="0" err="1" smtClean="0"/>
              <a:t>gregoriany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66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Pullum</a:t>
            </a:r>
            <a:r>
              <a:rPr lang="cs-CZ" dirty="0" smtClean="0"/>
              <a:t> – hříbě, </a:t>
            </a:r>
            <a:r>
              <a:rPr lang="cs-CZ" dirty="0" err="1" smtClean="0"/>
              <a:t>mansuetus</a:t>
            </a:r>
            <a:r>
              <a:rPr lang="cs-CZ" dirty="0" smtClean="0"/>
              <a:t> – pokorný; </a:t>
            </a:r>
            <a:r>
              <a:rPr lang="en-US" dirty="0" err="1" smtClean="0">
                <a:effectLst/>
              </a:rPr>
              <a:t>Asperges</a:t>
            </a:r>
            <a:r>
              <a:rPr lang="en-US" dirty="0" smtClean="0">
                <a:effectLst/>
              </a:rPr>
              <a:t> (sprinkle holy water) Date: 15th century Culture: French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873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we consider these things carefully, we recall that man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needed the voice of the living Spirit, but Adam lost this divine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voice through disobedience. For while he was still innocent,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his transgression, his voice blended fully with the voices of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angels in their praise of God . . 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DE85-E1B0-4FF9-B20E-299F8C2D553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96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25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17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46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52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58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86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38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93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10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039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22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F27B4-2EB6-40D3-A365-9E2B1DEA658F}" type="datetimeFigureOut">
              <a:rPr lang="cs-CZ" smtClean="0"/>
              <a:t>10.10.2016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FC5A3-7AF3-4E36-8521-B05EF357B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5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Středověká liturgie jako performance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1"/>
            <a:ext cx="492369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2" y="1919220"/>
            <a:ext cx="4220308" cy="362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r="24857"/>
          <a:stretch/>
        </p:blipFill>
        <p:spPr bwMode="auto">
          <a:xfrm rot="5400000">
            <a:off x="2049723" y="559408"/>
            <a:ext cx="1529025" cy="421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63" y="5257717"/>
            <a:ext cx="4215237" cy="15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77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" y="2851224"/>
            <a:ext cx="5342368" cy="400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539" y="0"/>
            <a:ext cx="4773865" cy="377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59023"/>
            <a:ext cx="3048000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096344" cy="2171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406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5511455" cy="413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39" y="18225"/>
            <a:ext cx="3633961" cy="51349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78" y="1"/>
            <a:ext cx="3695031" cy="270892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87" y="4413057"/>
            <a:ext cx="2821464" cy="244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494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32144" cy="450912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"/>
          <a:stretch/>
        </p:blipFill>
        <p:spPr bwMode="auto">
          <a:xfrm>
            <a:off x="642122" y="4073236"/>
            <a:ext cx="2247900" cy="278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44" y="-6928"/>
            <a:ext cx="5098078" cy="185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9038" r="5113" b="11173"/>
          <a:stretch/>
        </p:blipFill>
        <p:spPr bwMode="auto">
          <a:xfrm>
            <a:off x="5436096" y="4359952"/>
            <a:ext cx="3707904" cy="249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40" y="1844823"/>
            <a:ext cx="2866833" cy="391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9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89654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Kostýmy a rekvizity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1" t="4084" r="19996"/>
          <a:stretch/>
        </p:blipFill>
        <p:spPr bwMode="auto">
          <a:xfrm>
            <a:off x="179512" y="1378674"/>
            <a:ext cx="2121438" cy="520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06082"/>
            <a:ext cx="2897311" cy="395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78673"/>
            <a:ext cx="3277658" cy="515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223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68659" cy="598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961584" cy="595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830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82543"/>
            <a:ext cx="7343243" cy="223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253064" cy="311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279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89654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HUDBA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39552" y="1844824"/>
            <a:ext cx="345638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/>
              <a:t>Pater </a:t>
            </a:r>
            <a:r>
              <a:rPr lang="cs-CZ" sz="2000" i="1" dirty="0" err="1"/>
              <a:t>noster</a:t>
            </a:r>
            <a:r>
              <a:rPr lang="cs-CZ" sz="2000" i="1" dirty="0"/>
              <a:t>, qui es in </a:t>
            </a:r>
            <a:r>
              <a:rPr lang="cs-CZ" sz="2000" i="1" dirty="0" err="1"/>
              <a:t>cælis</a:t>
            </a:r>
            <a:r>
              <a:rPr lang="cs-CZ" sz="2000" i="1" dirty="0"/>
              <a:t>,</a:t>
            </a:r>
          </a:p>
          <a:p>
            <a:r>
              <a:rPr lang="cs-CZ" sz="2000" i="1" dirty="0" err="1"/>
              <a:t>Sanctificetur</a:t>
            </a:r>
            <a:r>
              <a:rPr lang="cs-CZ" sz="2000" i="1" dirty="0"/>
              <a:t> nomen </a:t>
            </a:r>
            <a:r>
              <a:rPr lang="cs-CZ" sz="2000" i="1" dirty="0" err="1"/>
              <a:t>tuum</a:t>
            </a:r>
            <a:r>
              <a:rPr lang="cs-CZ" sz="2000" i="1" dirty="0"/>
              <a:t>,</a:t>
            </a:r>
          </a:p>
          <a:p>
            <a:r>
              <a:rPr lang="cs-CZ" sz="2000" i="1" dirty="0" err="1"/>
              <a:t>Adveniat</a:t>
            </a:r>
            <a:r>
              <a:rPr lang="cs-CZ" sz="2000" i="1" dirty="0"/>
              <a:t> </a:t>
            </a:r>
            <a:r>
              <a:rPr lang="cs-CZ" sz="2000" i="1" dirty="0" err="1"/>
              <a:t>regnum</a:t>
            </a:r>
            <a:r>
              <a:rPr lang="cs-CZ" sz="2000" i="1" dirty="0"/>
              <a:t> </a:t>
            </a:r>
            <a:r>
              <a:rPr lang="cs-CZ" sz="2000" i="1" dirty="0" err="1"/>
              <a:t>tuum</a:t>
            </a:r>
            <a:r>
              <a:rPr lang="cs-CZ" sz="2000" i="1" dirty="0"/>
              <a:t>,</a:t>
            </a:r>
          </a:p>
          <a:p>
            <a:r>
              <a:rPr lang="cs-CZ" sz="2000" i="1" dirty="0"/>
              <a:t>Fiat </a:t>
            </a:r>
            <a:r>
              <a:rPr lang="cs-CZ" sz="2000" i="1" dirty="0" err="1"/>
              <a:t>voluntas</a:t>
            </a:r>
            <a:r>
              <a:rPr lang="cs-CZ" sz="2000" i="1" dirty="0"/>
              <a:t> </a:t>
            </a:r>
            <a:r>
              <a:rPr lang="cs-CZ" sz="2000" i="1" dirty="0" err="1"/>
              <a:t>tua</a:t>
            </a:r>
            <a:r>
              <a:rPr lang="cs-CZ" sz="2000" i="1" dirty="0"/>
              <a:t>,</a:t>
            </a:r>
          </a:p>
          <a:p>
            <a:r>
              <a:rPr lang="cs-CZ" sz="2000" i="1" dirty="0" err="1"/>
              <a:t>Sicut</a:t>
            </a:r>
            <a:r>
              <a:rPr lang="cs-CZ" sz="2000" i="1" dirty="0"/>
              <a:t> in </a:t>
            </a:r>
            <a:r>
              <a:rPr lang="cs-CZ" sz="2000" i="1" dirty="0" err="1"/>
              <a:t>cælo</a:t>
            </a:r>
            <a:r>
              <a:rPr lang="cs-CZ" sz="2000" i="1" dirty="0"/>
              <a:t> et in </a:t>
            </a:r>
            <a:r>
              <a:rPr lang="cs-CZ" sz="2000" i="1" dirty="0" err="1"/>
              <a:t>terra</a:t>
            </a:r>
            <a:r>
              <a:rPr lang="cs-CZ" sz="2000" i="1" dirty="0"/>
              <a:t>.</a:t>
            </a:r>
          </a:p>
          <a:p>
            <a:r>
              <a:rPr lang="cs-CZ" sz="2000" i="1" dirty="0"/>
              <a:t>Panem </a:t>
            </a:r>
            <a:r>
              <a:rPr lang="cs-CZ" sz="2000" i="1" dirty="0" err="1"/>
              <a:t>nostrum</a:t>
            </a:r>
            <a:r>
              <a:rPr lang="cs-CZ" sz="2000" i="1" dirty="0"/>
              <a:t> </a:t>
            </a:r>
            <a:r>
              <a:rPr lang="cs-CZ" sz="2000" i="1" dirty="0" err="1"/>
              <a:t>quotidianum</a:t>
            </a:r>
            <a:endParaRPr lang="cs-CZ" sz="2000" i="1" dirty="0"/>
          </a:p>
          <a:p>
            <a:r>
              <a:rPr lang="cs-CZ" sz="2000" i="1" dirty="0"/>
              <a:t>da </a:t>
            </a:r>
            <a:r>
              <a:rPr lang="cs-CZ" sz="2000" i="1" dirty="0" err="1"/>
              <a:t>nobis</a:t>
            </a:r>
            <a:r>
              <a:rPr lang="cs-CZ" sz="2000" i="1" dirty="0"/>
              <a:t> </a:t>
            </a:r>
            <a:r>
              <a:rPr lang="cs-CZ" sz="2000" i="1" dirty="0" err="1"/>
              <a:t>hodie</a:t>
            </a:r>
            <a:r>
              <a:rPr lang="cs-CZ" sz="2000" i="1" dirty="0"/>
              <a:t>,</a:t>
            </a:r>
          </a:p>
          <a:p>
            <a:r>
              <a:rPr lang="cs-CZ" sz="2000" i="1" dirty="0"/>
              <a:t>Et </a:t>
            </a:r>
            <a:r>
              <a:rPr lang="cs-CZ" sz="2000" i="1" dirty="0" err="1"/>
              <a:t>dimitte</a:t>
            </a:r>
            <a:r>
              <a:rPr lang="cs-CZ" sz="2000" i="1" dirty="0"/>
              <a:t> </a:t>
            </a:r>
            <a:r>
              <a:rPr lang="cs-CZ" sz="2000" i="1" dirty="0" err="1"/>
              <a:t>nobis</a:t>
            </a:r>
            <a:r>
              <a:rPr lang="cs-CZ" sz="2000" i="1" dirty="0"/>
              <a:t> </a:t>
            </a:r>
            <a:r>
              <a:rPr lang="cs-CZ" sz="2000" i="1" dirty="0" err="1"/>
              <a:t>debita</a:t>
            </a:r>
            <a:r>
              <a:rPr lang="cs-CZ" sz="2000" i="1" dirty="0"/>
              <a:t> nostra,</a:t>
            </a:r>
          </a:p>
          <a:p>
            <a:r>
              <a:rPr lang="cs-CZ" sz="2000" i="1" dirty="0" err="1"/>
              <a:t>Sicut</a:t>
            </a:r>
            <a:r>
              <a:rPr lang="cs-CZ" sz="2000" i="1" dirty="0"/>
              <a:t> et nos </a:t>
            </a:r>
            <a:r>
              <a:rPr lang="cs-CZ" sz="2000" i="1" dirty="0" err="1"/>
              <a:t>dimittimus</a:t>
            </a:r>
            <a:endParaRPr lang="cs-CZ" sz="2000" i="1" dirty="0"/>
          </a:p>
          <a:p>
            <a:r>
              <a:rPr lang="cs-CZ" sz="2000" i="1" dirty="0" err="1"/>
              <a:t>debitoribus</a:t>
            </a:r>
            <a:r>
              <a:rPr lang="cs-CZ" sz="2000" i="1" dirty="0"/>
              <a:t> </a:t>
            </a:r>
            <a:r>
              <a:rPr lang="cs-CZ" sz="2000" i="1" dirty="0" err="1"/>
              <a:t>nostris</a:t>
            </a:r>
            <a:r>
              <a:rPr lang="cs-CZ" sz="2000" i="1" dirty="0"/>
              <a:t>.</a:t>
            </a:r>
          </a:p>
          <a:p>
            <a:r>
              <a:rPr lang="cs-CZ" sz="2000" i="1" dirty="0"/>
              <a:t>Et ne nos </a:t>
            </a:r>
            <a:r>
              <a:rPr lang="cs-CZ" sz="2000" i="1" dirty="0" err="1"/>
              <a:t>inducas</a:t>
            </a:r>
            <a:r>
              <a:rPr lang="cs-CZ" sz="2000" i="1" dirty="0"/>
              <a:t> in </a:t>
            </a:r>
            <a:r>
              <a:rPr lang="cs-CZ" sz="2000" i="1" dirty="0" err="1"/>
              <a:t>tentationem</a:t>
            </a:r>
            <a:r>
              <a:rPr lang="cs-CZ" sz="2000" i="1" dirty="0"/>
              <a:t>,</a:t>
            </a:r>
          </a:p>
          <a:p>
            <a:r>
              <a:rPr lang="cs-CZ" sz="2000" i="1" dirty="0"/>
              <a:t>Sed libera nos a </a:t>
            </a:r>
            <a:r>
              <a:rPr lang="cs-CZ" sz="2000" i="1" dirty="0" err="1"/>
              <a:t>malo</a:t>
            </a:r>
            <a:r>
              <a:rPr lang="cs-CZ" sz="2000" i="1" dirty="0" smtClean="0"/>
              <a:t>.</a:t>
            </a:r>
            <a:endParaRPr lang="cs-CZ" sz="2000" i="1" dirty="0"/>
          </a:p>
        </p:txBody>
      </p:sp>
      <p:sp>
        <p:nvSpPr>
          <p:cNvPr id="4" name="Obdélník 3"/>
          <p:cNvSpPr/>
          <p:nvPr/>
        </p:nvSpPr>
        <p:spPr>
          <a:xfrm>
            <a:off x="4283968" y="1849729"/>
            <a:ext cx="40324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Otče náš, jenž jsi na nebesích,</a:t>
            </a:r>
          </a:p>
          <a:p>
            <a:r>
              <a:rPr lang="cs-CZ" sz="2000" dirty="0"/>
              <a:t>posvěť se jméno tvé.</a:t>
            </a:r>
          </a:p>
          <a:p>
            <a:r>
              <a:rPr lang="cs-CZ" sz="2000" dirty="0"/>
              <a:t>Přijď království tvé.</a:t>
            </a:r>
          </a:p>
          <a:p>
            <a:r>
              <a:rPr lang="cs-CZ" sz="2000" dirty="0" smtClean="0"/>
              <a:t>Buď </a:t>
            </a:r>
            <a:r>
              <a:rPr lang="cs-CZ" sz="2000" dirty="0"/>
              <a:t>vůle tvá </a:t>
            </a:r>
            <a:endParaRPr lang="cs-CZ" sz="2000" dirty="0" smtClean="0"/>
          </a:p>
          <a:p>
            <a:r>
              <a:rPr lang="cs-CZ" sz="2000" dirty="0" smtClean="0"/>
              <a:t>jako </a:t>
            </a:r>
            <a:r>
              <a:rPr lang="cs-CZ" sz="2000" dirty="0"/>
              <a:t>v nebi, tak i na zemi.</a:t>
            </a:r>
          </a:p>
          <a:p>
            <a:r>
              <a:rPr lang="cs-CZ" sz="2000" dirty="0"/>
              <a:t>Chléb náš vezdejší </a:t>
            </a:r>
            <a:endParaRPr lang="cs-CZ" sz="2000" dirty="0" smtClean="0"/>
          </a:p>
          <a:p>
            <a:r>
              <a:rPr lang="cs-CZ" sz="2000" dirty="0" smtClean="0"/>
              <a:t>dej </a:t>
            </a:r>
            <a:r>
              <a:rPr lang="cs-CZ" sz="2000" dirty="0"/>
              <a:t>nám dnes.</a:t>
            </a:r>
          </a:p>
          <a:p>
            <a:r>
              <a:rPr lang="cs-CZ" sz="2000" dirty="0" smtClean="0"/>
              <a:t>A </a:t>
            </a:r>
            <a:r>
              <a:rPr lang="cs-CZ" sz="2000" dirty="0"/>
              <a:t>odpusť nám naše viny,</a:t>
            </a:r>
          </a:p>
          <a:p>
            <a:r>
              <a:rPr lang="cs-CZ" sz="2000" dirty="0"/>
              <a:t>jako i my odpouštíme </a:t>
            </a:r>
            <a:endParaRPr lang="cs-CZ" sz="2000" dirty="0" smtClean="0"/>
          </a:p>
          <a:p>
            <a:r>
              <a:rPr lang="cs-CZ" sz="2000" dirty="0" smtClean="0"/>
              <a:t>našim </a:t>
            </a:r>
            <a:r>
              <a:rPr lang="cs-CZ" sz="2000" dirty="0"/>
              <a:t>viníkům.</a:t>
            </a:r>
          </a:p>
          <a:p>
            <a:r>
              <a:rPr lang="cs-CZ" sz="2000" dirty="0"/>
              <a:t>A neuveď nás v </a:t>
            </a:r>
            <a:endParaRPr lang="cs-CZ" sz="2000" dirty="0" smtClean="0"/>
          </a:p>
          <a:p>
            <a:r>
              <a:rPr lang="cs-CZ" sz="2000" dirty="0" smtClean="0"/>
              <a:t>pokušení</a:t>
            </a:r>
            <a:r>
              <a:rPr lang="cs-CZ" sz="2000" dirty="0"/>
              <a:t>,</a:t>
            </a:r>
          </a:p>
          <a:p>
            <a:r>
              <a:rPr lang="cs-CZ" sz="2000" dirty="0"/>
              <a:t>ale zbav nás od zlého.</a:t>
            </a:r>
          </a:p>
        </p:txBody>
      </p:sp>
    </p:spTree>
    <p:extLst>
      <p:ext uri="{BB962C8B-B14F-4D97-AF65-F5344CB8AC3E}">
        <p14:creationId xmlns:p14="http://schemas.microsoft.com/office/powerpoint/2010/main" val="4254379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195736" y="260648"/>
            <a:ext cx="4896544" cy="778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Květná neděle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5250160" cy="39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93" y="1484784"/>
            <a:ext cx="3806607" cy="498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0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3" r="12686"/>
          <a:stretch/>
        </p:blipFill>
        <p:spPr bwMode="auto">
          <a:xfrm>
            <a:off x="0" y="9521"/>
            <a:ext cx="3672808" cy="363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3789040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quintodecimo</a:t>
            </a:r>
            <a:r>
              <a:rPr lang="cs-CZ" dirty="0" smtClean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mensis</a:t>
            </a:r>
            <a:r>
              <a:rPr lang="cs-CZ" dirty="0"/>
              <a:t> </a:t>
            </a:r>
            <a:r>
              <a:rPr lang="cs-CZ" dirty="0" err="1"/>
              <a:t>secundi</a:t>
            </a:r>
            <a:r>
              <a:rPr lang="cs-CZ" dirty="0"/>
              <a:t>, </a:t>
            </a:r>
            <a:r>
              <a:rPr lang="cs-CZ" dirty="0" err="1"/>
              <a:t>postquam</a:t>
            </a:r>
            <a:r>
              <a:rPr lang="cs-CZ" dirty="0"/>
              <a:t> </a:t>
            </a:r>
            <a:r>
              <a:rPr lang="cs-CZ" dirty="0" err="1"/>
              <a:t>egressi</a:t>
            </a:r>
            <a:r>
              <a:rPr lang="cs-CZ" dirty="0"/>
              <a:t> </a:t>
            </a:r>
            <a:r>
              <a:rPr lang="cs-CZ" dirty="0" err="1"/>
              <a:t>sunt</a:t>
            </a:r>
            <a:r>
              <a:rPr lang="cs-CZ" dirty="0"/>
              <a:t> de </a:t>
            </a:r>
            <a:r>
              <a:rPr lang="cs-CZ" dirty="0" err="1"/>
              <a:t>terra</a:t>
            </a:r>
            <a:r>
              <a:rPr lang="cs-CZ" dirty="0"/>
              <a:t> </a:t>
            </a:r>
            <a:r>
              <a:rPr lang="cs-CZ" dirty="0" err="1"/>
              <a:t>Aegypti</a:t>
            </a:r>
            <a:r>
              <a:rPr lang="cs-CZ" dirty="0"/>
              <a:t>. Et </a:t>
            </a:r>
            <a:r>
              <a:rPr lang="cs-CZ" dirty="0" err="1"/>
              <a:t>murmuravit</a:t>
            </a:r>
            <a:r>
              <a:rPr lang="cs-CZ" dirty="0"/>
              <a:t> </a:t>
            </a:r>
            <a:r>
              <a:rPr lang="cs-CZ" dirty="0" err="1"/>
              <a:t>omnis</a:t>
            </a:r>
            <a:r>
              <a:rPr lang="cs-CZ" dirty="0"/>
              <a:t> </a:t>
            </a:r>
            <a:r>
              <a:rPr lang="cs-CZ" dirty="0" err="1"/>
              <a:t>congregatio</a:t>
            </a:r>
            <a:r>
              <a:rPr lang="cs-CZ" dirty="0"/>
              <a:t> </a:t>
            </a:r>
            <a:r>
              <a:rPr lang="cs-CZ" dirty="0" err="1"/>
              <a:t>filiorum</a:t>
            </a:r>
            <a:r>
              <a:rPr lang="cs-CZ" dirty="0"/>
              <a:t> </a:t>
            </a:r>
            <a:r>
              <a:rPr lang="cs-CZ" dirty="0" err="1"/>
              <a:t>Israel</a:t>
            </a:r>
            <a:r>
              <a:rPr lang="cs-CZ" dirty="0"/>
              <a:t> </a:t>
            </a:r>
            <a:r>
              <a:rPr lang="cs-CZ" dirty="0" err="1"/>
              <a:t>contra</a:t>
            </a:r>
            <a:r>
              <a:rPr lang="cs-CZ" dirty="0"/>
              <a:t> </a:t>
            </a:r>
            <a:r>
              <a:rPr lang="cs-CZ" dirty="0" err="1"/>
              <a:t>Moysen</a:t>
            </a:r>
            <a:r>
              <a:rPr lang="cs-CZ" dirty="0"/>
              <a:t> et Aaron in </a:t>
            </a:r>
            <a:r>
              <a:rPr lang="cs-CZ" dirty="0" err="1"/>
              <a:t>solitudine</a:t>
            </a:r>
            <a:r>
              <a:rPr lang="cs-CZ" dirty="0"/>
              <a:t>. </a:t>
            </a:r>
            <a:r>
              <a:rPr lang="cs-CZ" dirty="0" err="1"/>
              <a:t>Dixeruntque</a:t>
            </a:r>
            <a:r>
              <a:rPr lang="cs-CZ" dirty="0"/>
              <a:t> </a:t>
            </a:r>
            <a:r>
              <a:rPr lang="cs-CZ" dirty="0" err="1"/>
              <a:t>filii</a:t>
            </a:r>
            <a:r>
              <a:rPr lang="cs-CZ" dirty="0"/>
              <a:t> </a:t>
            </a:r>
            <a:r>
              <a:rPr lang="cs-CZ" dirty="0" err="1"/>
              <a:t>Israel</a:t>
            </a:r>
            <a:r>
              <a:rPr lang="cs-CZ" dirty="0"/>
              <a:t> ad </a:t>
            </a:r>
            <a:r>
              <a:rPr lang="cs-CZ" dirty="0" err="1"/>
              <a:t>eos</a:t>
            </a:r>
            <a:r>
              <a:rPr lang="cs-CZ" dirty="0"/>
              <a:t>: </a:t>
            </a:r>
            <a:r>
              <a:rPr lang="cs-CZ" dirty="0" err="1"/>
              <a:t>Utinam</a:t>
            </a:r>
            <a:r>
              <a:rPr lang="cs-CZ" dirty="0"/>
              <a:t> </a:t>
            </a:r>
            <a:r>
              <a:rPr lang="cs-CZ" dirty="0" err="1"/>
              <a:t>mortui</a:t>
            </a:r>
            <a:r>
              <a:rPr lang="cs-CZ" dirty="0"/>
              <a:t> </a:t>
            </a:r>
            <a:r>
              <a:rPr lang="cs-CZ" dirty="0" err="1"/>
              <a:t>essemus</a:t>
            </a:r>
            <a:r>
              <a:rPr lang="cs-CZ" dirty="0"/>
              <a:t> per </a:t>
            </a:r>
            <a:r>
              <a:rPr lang="cs-CZ" dirty="0" err="1"/>
              <a:t>manum</a:t>
            </a:r>
            <a:r>
              <a:rPr lang="cs-CZ" dirty="0"/>
              <a:t> Domini in </a:t>
            </a:r>
            <a:r>
              <a:rPr lang="cs-CZ" dirty="0" err="1"/>
              <a:t>terra</a:t>
            </a:r>
            <a:r>
              <a:rPr lang="cs-CZ" dirty="0"/>
              <a:t> </a:t>
            </a:r>
            <a:r>
              <a:rPr lang="cs-CZ" dirty="0" err="1"/>
              <a:t>Aegypti</a:t>
            </a:r>
            <a:r>
              <a:rPr lang="cs-CZ" dirty="0"/>
              <a:t>, </a:t>
            </a:r>
            <a:r>
              <a:rPr lang="cs-CZ" dirty="0" err="1"/>
              <a:t>quando</a:t>
            </a:r>
            <a:r>
              <a:rPr lang="cs-CZ" dirty="0"/>
              <a:t> </a:t>
            </a:r>
            <a:r>
              <a:rPr lang="cs-CZ" dirty="0" err="1"/>
              <a:t>sedebamus</a:t>
            </a:r>
            <a:r>
              <a:rPr lang="cs-CZ" dirty="0"/>
              <a:t> super </a:t>
            </a:r>
            <a:r>
              <a:rPr lang="cs-CZ" dirty="0" err="1"/>
              <a:t>ollas</a:t>
            </a:r>
            <a:r>
              <a:rPr lang="cs-CZ" dirty="0"/>
              <a:t> </a:t>
            </a:r>
            <a:r>
              <a:rPr lang="cs-CZ" dirty="0" err="1"/>
              <a:t>carnium</a:t>
            </a:r>
            <a:r>
              <a:rPr lang="cs-CZ" dirty="0"/>
              <a:t>, et </a:t>
            </a:r>
            <a:r>
              <a:rPr lang="cs-CZ" dirty="0" err="1"/>
              <a:t>comedebamus</a:t>
            </a:r>
            <a:r>
              <a:rPr lang="cs-CZ" dirty="0"/>
              <a:t> panem in </a:t>
            </a:r>
            <a:r>
              <a:rPr lang="cs-CZ" dirty="0" err="1"/>
              <a:t>saturitate</a:t>
            </a:r>
            <a:r>
              <a:rPr lang="cs-CZ" dirty="0"/>
              <a:t>: </a:t>
            </a:r>
            <a:r>
              <a:rPr lang="cs-CZ" dirty="0" err="1"/>
              <a:t>cur</a:t>
            </a:r>
            <a:r>
              <a:rPr lang="cs-CZ" dirty="0"/>
              <a:t> </a:t>
            </a:r>
            <a:r>
              <a:rPr lang="cs-CZ" dirty="0" err="1"/>
              <a:t>eduxistis</a:t>
            </a:r>
            <a:r>
              <a:rPr lang="cs-CZ" dirty="0"/>
              <a:t> nos in </a:t>
            </a:r>
            <a:r>
              <a:rPr lang="cs-CZ" dirty="0" err="1"/>
              <a:t>desertum</a:t>
            </a:r>
            <a:r>
              <a:rPr lang="cs-CZ" dirty="0"/>
              <a:t> </a:t>
            </a:r>
            <a:r>
              <a:rPr lang="cs-CZ" dirty="0" err="1"/>
              <a:t>istud</a:t>
            </a:r>
            <a:r>
              <a:rPr lang="cs-CZ" dirty="0"/>
              <a:t>, </a:t>
            </a:r>
            <a:r>
              <a:rPr lang="cs-CZ" dirty="0" err="1"/>
              <a:t>ut</a:t>
            </a:r>
            <a:r>
              <a:rPr lang="cs-CZ" dirty="0"/>
              <a:t> </a:t>
            </a:r>
            <a:r>
              <a:rPr lang="cs-CZ" dirty="0" err="1"/>
              <a:t>occideretis</a:t>
            </a:r>
            <a:r>
              <a:rPr lang="cs-CZ" dirty="0"/>
              <a:t> </a:t>
            </a:r>
            <a:r>
              <a:rPr lang="cs-CZ" dirty="0" err="1"/>
              <a:t>omnem</a:t>
            </a:r>
            <a:r>
              <a:rPr lang="cs-CZ" dirty="0"/>
              <a:t> </a:t>
            </a:r>
            <a:r>
              <a:rPr lang="cs-CZ" dirty="0" err="1"/>
              <a:t>multitudinem</a:t>
            </a:r>
            <a:r>
              <a:rPr lang="cs-CZ" dirty="0"/>
              <a:t> </a:t>
            </a:r>
            <a:r>
              <a:rPr lang="cs-CZ" dirty="0" err="1"/>
              <a:t>fame</a:t>
            </a:r>
            <a:r>
              <a:rPr lang="cs-CZ" dirty="0"/>
              <a:t>? </a:t>
            </a:r>
            <a:r>
              <a:rPr lang="cs-CZ" dirty="0" err="1"/>
              <a:t>Dixit</a:t>
            </a:r>
            <a:r>
              <a:rPr lang="cs-CZ" dirty="0"/>
              <a:t> autem </a:t>
            </a:r>
            <a:r>
              <a:rPr lang="cs-CZ" dirty="0" err="1"/>
              <a:t>Dominus</a:t>
            </a:r>
            <a:r>
              <a:rPr lang="cs-CZ" dirty="0"/>
              <a:t> ad </a:t>
            </a:r>
            <a:r>
              <a:rPr lang="cs-CZ" dirty="0" err="1"/>
              <a:t>Moysen</a:t>
            </a:r>
            <a:r>
              <a:rPr lang="cs-CZ" dirty="0"/>
              <a:t>: Ecce, ego </a:t>
            </a:r>
            <a:r>
              <a:rPr lang="cs-CZ" dirty="0" err="1"/>
              <a:t>pluam</a:t>
            </a:r>
            <a:r>
              <a:rPr lang="cs-CZ" dirty="0"/>
              <a:t> </a:t>
            </a:r>
            <a:r>
              <a:rPr lang="cs-CZ" dirty="0" err="1"/>
              <a:t>vobis</a:t>
            </a:r>
            <a:r>
              <a:rPr lang="cs-CZ" dirty="0"/>
              <a:t> </a:t>
            </a:r>
            <a:r>
              <a:rPr lang="cs-CZ" dirty="0" err="1"/>
              <a:t>panes</a:t>
            </a:r>
            <a:r>
              <a:rPr lang="cs-CZ" dirty="0"/>
              <a:t> de </a:t>
            </a:r>
            <a:r>
              <a:rPr lang="cs-CZ" dirty="0" err="1"/>
              <a:t>caelo</a:t>
            </a:r>
            <a:r>
              <a:rPr lang="cs-CZ" dirty="0"/>
              <a:t>: </a:t>
            </a:r>
            <a:r>
              <a:rPr lang="cs-CZ" dirty="0" err="1"/>
              <a:t>egrediatur</a:t>
            </a:r>
            <a:r>
              <a:rPr lang="cs-CZ" dirty="0"/>
              <a:t> </a:t>
            </a:r>
            <a:r>
              <a:rPr lang="cs-CZ" dirty="0" err="1"/>
              <a:t>populis</a:t>
            </a:r>
            <a:r>
              <a:rPr lang="cs-CZ" dirty="0"/>
              <a:t>, et </a:t>
            </a:r>
            <a:r>
              <a:rPr lang="cs-CZ" dirty="0" err="1"/>
              <a:t>colligat</a:t>
            </a:r>
            <a:r>
              <a:rPr lang="cs-CZ" dirty="0"/>
              <a:t> </a:t>
            </a:r>
            <a:r>
              <a:rPr lang="cs-CZ" dirty="0" err="1"/>
              <a:t>quae</a:t>
            </a:r>
            <a:r>
              <a:rPr lang="cs-CZ" dirty="0"/>
              <a:t> </a:t>
            </a:r>
            <a:r>
              <a:rPr lang="cs-CZ" dirty="0" err="1"/>
              <a:t>sufficiunt</a:t>
            </a:r>
            <a:r>
              <a:rPr lang="cs-CZ" dirty="0"/>
              <a:t> per </a:t>
            </a:r>
            <a:r>
              <a:rPr lang="cs-CZ" dirty="0" err="1"/>
              <a:t>singulos</a:t>
            </a:r>
            <a:r>
              <a:rPr lang="cs-CZ" dirty="0"/>
              <a:t> </a:t>
            </a:r>
            <a:r>
              <a:rPr lang="cs-CZ" dirty="0" err="1"/>
              <a:t>dies</a:t>
            </a:r>
            <a:r>
              <a:rPr lang="cs-CZ" dirty="0"/>
              <a:t>: </a:t>
            </a:r>
            <a:r>
              <a:rPr lang="cs-CZ" dirty="0" err="1"/>
              <a:t>ut</a:t>
            </a:r>
            <a:r>
              <a:rPr lang="cs-CZ" dirty="0"/>
              <a:t> </a:t>
            </a:r>
            <a:r>
              <a:rPr lang="cs-CZ" dirty="0" err="1"/>
              <a:t>tentem</a:t>
            </a:r>
            <a:r>
              <a:rPr lang="cs-CZ" dirty="0"/>
              <a:t> </a:t>
            </a:r>
            <a:r>
              <a:rPr lang="cs-CZ" dirty="0" err="1"/>
              <a:t>eum</a:t>
            </a:r>
            <a:r>
              <a:rPr lang="cs-CZ" dirty="0"/>
              <a:t>, utrum </a:t>
            </a:r>
            <a:r>
              <a:rPr lang="cs-CZ" dirty="0" err="1"/>
              <a:t>ambulet</a:t>
            </a:r>
            <a:r>
              <a:rPr lang="cs-CZ" dirty="0"/>
              <a:t> in lege mea, </a:t>
            </a:r>
            <a:r>
              <a:rPr lang="cs-CZ" dirty="0" err="1"/>
              <a:t>an</a:t>
            </a:r>
            <a:r>
              <a:rPr lang="cs-CZ" dirty="0"/>
              <a:t> non. Die autem sexto </a:t>
            </a:r>
            <a:r>
              <a:rPr lang="cs-CZ" dirty="0" err="1"/>
              <a:t>parent</a:t>
            </a:r>
            <a:r>
              <a:rPr lang="cs-CZ" dirty="0"/>
              <a:t> </a:t>
            </a:r>
            <a:r>
              <a:rPr lang="cs-CZ" dirty="0" err="1"/>
              <a:t>quod</a:t>
            </a:r>
            <a:r>
              <a:rPr lang="cs-CZ" dirty="0"/>
              <a:t> </a:t>
            </a:r>
            <a:r>
              <a:rPr lang="cs-CZ" dirty="0" err="1"/>
              <a:t>inferant</a:t>
            </a:r>
            <a:r>
              <a:rPr lang="cs-CZ" dirty="0"/>
              <a:t>: et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duplum</a:t>
            </a:r>
            <a:r>
              <a:rPr lang="cs-CZ" dirty="0"/>
              <a:t>, </a:t>
            </a:r>
            <a:r>
              <a:rPr lang="cs-CZ" dirty="0" err="1"/>
              <a:t>quam</a:t>
            </a:r>
            <a:r>
              <a:rPr lang="cs-CZ" dirty="0"/>
              <a:t> </a:t>
            </a:r>
            <a:r>
              <a:rPr lang="cs-CZ" dirty="0" err="1"/>
              <a:t>colligere</a:t>
            </a:r>
            <a:r>
              <a:rPr lang="cs-CZ" dirty="0"/>
              <a:t> </a:t>
            </a:r>
            <a:r>
              <a:rPr lang="cs-CZ" dirty="0" err="1"/>
              <a:t>solebant</a:t>
            </a:r>
            <a:r>
              <a:rPr lang="cs-CZ" dirty="0"/>
              <a:t> per </a:t>
            </a:r>
            <a:r>
              <a:rPr lang="cs-CZ" dirty="0" err="1"/>
              <a:t>singulos</a:t>
            </a:r>
            <a:r>
              <a:rPr lang="cs-CZ" dirty="0"/>
              <a:t> </a:t>
            </a:r>
            <a:r>
              <a:rPr lang="cs-CZ" dirty="0" err="1"/>
              <a:t>dies</a:t>
            </a:r>
            <a:r>
              <a:rPr lang="cs-CZ" dirty="0"/>
              <a:t>. </a:t>
            </a:r>
            <a:r>
              <a:rPr lang="cs-CZ" u="sng" dirty="0" err="1"/>
              <a:t>Dixeruntque</a:t>
            </a:r>
            <a:r>
              <a:rPr lang="cs-CZ" u="sng" dirty="0"/>
              <a:t> </a:t>
            </a:r>
            <a:r>
              <a:rPr lang="cs-CZ" u="sng" dirty="0" err="1"/>
              <a:t>Moyses</a:t>
            </a:r>
            <a:r>
              <a:rPr lang="cs-CZ" u="sng" dirty="0"/>
              <a:t> et Aaron ad </a:t>
            </a:r>
            <a:r>
              <a:rPr lang="cs-CZ" u="sng" dirty="0" err="1"/>
              <a:t>omnes</a:t>
            </a:r>
            <a:r>
              <a:rPr lang="cs-CZ" u="sng" dirty="0"/>
              <a:t> </a:t>
            </a:r>
            <a:r>
              <a:rPr lang="cs-CZ" u="sng" dirty="0" err="1"/>
              <a:t>filios</a:t>
            </a:r>
            <a:r>
              <a:rPr lang="cs-CZ" u="sng" dirty="0"/>
              <a:t> </a:t>
            </a:r>
            <a:r>
              <a:rPr lang="cs-CZ" u="sng" dirty="0" err="1"/>
              <a:t>Israel</a:t>
            </a:r>
            <a:r>
              <a:rPr lang="cs-CZ" u="sng" dirty="0"/>
              <a:t>: </a:t>
            </a:r>
            <a:r>
              <a:rPr lang="cs-CZ" u="sng" dirty="0" err="1"/>
              <a:t>Vespere</a:t>
            </a:r>
            <a:r>
              <a:rPr lang="cs-CZ" u="sng" dirty="0"/>
              <a:t> </a:t>
            </a:r>
            <a:r>
              <a:rPr lang="cs-CZ" u="sng" dirty="0" err="1"/>
              <a:t>scietis</a:t>
            </a:r>
            <a:r>
              <a:rPr lang="cs-CZ" u="sng" dirty="0"/>
              <a:t>, </a:t>
            </a:r>
            <a:r>
              <a:rPr lang="cs-CZ" u="sng" dirty="0" err="1"/>
              <a:t>quod</a:t>
            </a:r>
            <a:r>
              <a:rPr lang="cs-CZ" u="sng" dirty="0"/>
              <a:t> </a:t>
            </a:r>
            <a:r>
              <a:rPr lang="cs-CZ" u="sng" dirty="0" err="1"/>
              <a:t>Dominus</a:t>
            </a:r>
            <a:r>
              <a:rPr lang="cs-CZ" u="sng" dirty="0"/>
              <a:t> </a:t>
            </a:r>
            <a:r>
              <a:rPr lang="cs-CZ" u="sng" dirty="0" err="1"/>
              <a:t>eduxerit</a:t>
            </a:r>
            <a:r>
              <a:rPr lang="cs-CZ" u="sng" dirty="0"/>
              <a:t> vos de </a:t>
            </a:r>
            <a:r>
              <a:rPr lang="cs-CZ" u="sng" dirty="0" err="1"/>
              <a:t>terra</a:t>
            </a:r>
            <a:r>
              <a:rPr lang="cs-CZ" u="sng" dirty="0"/>
              <a:t> </a:t>
            </a:r>
            <a:r>
              <a:rPr lang="cs-CZ" u="sng" dirty="0" err="1"/>
              <a:t>Aegypti</a:t>
            </a:r>
            <a:r>
              <a:rPr lang="cs-CZ" u="sng" dirty="0"/>
              <a:t>: et </a:t>
            </a:r>
            <a:r>
              <a:rPr lang="cs-CZ" u="sng" dirty="0" err="1"/>
              <a:t>mane</a:t>
            </a:r>
            <a:r>
              <a:rPr lang="cs-CZ" u="sng" dirty="0"/>
              <a:t> </a:t>
            </a:r>
            <a:r>
              <a:rPr lang="cs-CZ" u="sng" dirty="0" err="1"/>
              <a:t>videbitis</a:t>
            </a:r>
            <a:r>
              <a:rPr lang="cs-CZ" u="sng" dirty="0"/>
              <a:t> </a:t>
            </a:r>
            <a:r>
              <a:rPr lang="cs-CZ" u="sng" dirty="0" err="1"/>
              <a:t>gloriam</a:t>
            </a:r>
            <a:r>
              <a:rPr lang="cs-CZ" u="sng" dirty="0"/>
              <a:t> Domini</a:t>
            </a:r>
            <a:r>
              <a:rPr lang="cs-CZ" dirty="0"/>
              <a:t>. </a:t>
            </a:r>
            <a:r>
              <a:rPr lang="cs-CZ" dirty="0" smtClean="0"/>
              <a:t>                                              Exodus </a:t>
            </a:r>
            <a:r>
              <a:rPr lang="cs-CZ" dirty="0"/>
              <a:t>15. 27; 16. 1-7</a:t>
            </a:r>
          </a:p>
        </p:txBody>
      </p:sp>
      <p:sp>
        <p:nvSpPr>
          <p:cNvPr id="5" name="Obdélník 4"/>
          <p:cNvSpPr/>
          <p:nvPr/>
        </p:nvSpPr>
        <p:spPr>
          <a:xfrm>
            <a:off x="3837099" y="2311712"/>
            <a:ext cx="51993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Venerunt</a:t>
            </a:r>
            <a:r>
              <a:rPr lang="cs-CZ" b="1" dirty="0"/>
              <a:t> </a:t>
            </a:r>
            <a:r>
              <a:rPr lang="cs-CZ" b="1" dirty="0" err="1"/>
              <a:t>filii</a:t>
            </a:r>
            <a:r>
              <a:rPr lang="cs-CZ" b="1" dirty="0"/>
              <a:t> </a:t>
            </a:r>
            <a:r>
              <a:rPr lang="cs-CZ" b="1" dirty="0" err="1"/>
              <a:t>Israel</a:t>
            </a:r>
            <a:r>
              <a:rPr lang="cs-CZ" b="1" dirty="0"/>
              <a:t> </a:t>
            </a:r>
            <a:r>
              <a:rPr lang="cs-CZ" dirty="0"/>
              <a:t>in </a:t>
            </a:r>
            <a:r>
              <a:rPr lang="cs-CZ" dirty="0" err="1"/>
              <a:t>Elim</a:t>
            </a:r>
            <a:r>
              <a:rPr lang="cs-CZ" dirty="0"/>
              <a:t>, </a:t>
            </a:r>
            <a:r>
              <a:rPr lang="cs-CZ" dirty="0" err="1"/>
              <a:t>ubi</a:t>
            </a:r>
            <a:r>
              <a:rPr lang="cs-CZ" dirty="0"/>
              <a:t> </a:t>
            </a:r>
            <a:r>
              <a:rPr lang="cs-CZ" dirty="0" err="1"/>
              <a:t>erant</a:t>
            </a:r>
            <a:r>
              <a:rPr lang="cs-CZ" dirty="0"/>
              <a:t> duodecim </a:t>
            </a:r>
            <a:r>
              <a:rPr lang="cs-CZ" dirty="0" err="1"/>
              <a:t>fontes</a:t>
            </a:r>
            <a:r>
              <a:rPr lang="cs-CZ" dirty="0"/>
              <a:t> </a:t>
            </a:r>
            <a:r>
              <a:rPr lang="cs-CZ" dirty="0" err="1"/>
              <a:t>aquarum</a:t>
            </a:r>
            <a:r>
              <a:rPr lang="cs-CZ" dirty="0"/>
              <a:t>, et septuaginta </a:t>
            </a:r>
            <a:r>
              <a:rPr lang="cs-CZ" u="sng" dirty="0" err="1"/>
              <a:t>palmae</a:t>
            </a:r>
            <a:r>
              <a:rPr lang="cs-CZ" dirty="0"/>
              <a:t>: et </a:t>
            </a:r>
            <a:r>
              <a:rPr lang="cs-CZ" dirty="0" err="1"/>
              <a:t>castrametati</a:t>
            </a:r>
            <a:r>
              <a:rPr lang="cs-CZ" dirty="0"/>
              <a:t> </a:t>
            </a:r>
            <a:r>
              <a:rPr lang="cs-CZ" dirty="0" err="1"/>
              <a:t>sunt</a:t>
            </a:r>
            <a:r>
              <a:rPr lang="cs-CZ" dirty="0"/>
              <a:t> </a:t>
            </a:r>
            <a:r>
              <a:rPr lang="cs-CZ" dirty="0" err="1"/>
              <a:t>iuxta</a:t>
            </a:r>
            <a:r>
              <a:rPr lang="cs-CZ" dirty="0"/>
              <a:t> </a:t>
            </a:r>
            <a:r>
              <a:rPr lang="cs-CZ" dirty="0" err="1"/>
              <a:t>aquas</a:t>
            </a:r>
            <a:r>
              <a:rPr lang="cs-CZ" dirty="0"/>
              <a:t>. </a:t>
            </a:r>
            <a:r>
              <a:rPr lang="cs-CZ" dirty="0" err="1"/>
              <a:t>Profectique</a:t>
            </a:r>
            <a:r>
              <a:rPr lang="cs-CZ" dirty="0"/>
              <a:t> </a:t>
            </a:r>
            <a:r>
              <a:rPr lang="cs-CZ" dirty="0" err="1"/>
              <a:t>sunt</a:t>
            </a:r>
            <a:r>
              <a:rPr lang="cs-CZ" dirty="0"/>
              <a:t> de </a:t>
            </a:r>
            <a:r>
              <a:rPr lang="cs-CZ" dirty="0" err="1"/>
              <a:t>Elim</a:t>
            </a:r>
            <a:r>
              <a:rPr lang="cs-CZ" dirty="0"/>
              <a:t>, et </a:t>
            </a:r>
            <a:r>
              <a:rPr lang="cs-CZ" dirty="0" err="1"/>
              <a:t>venit</a:t>
            </a:r>
            <a:r>
              <a:rPr lang="cs-CZ" dirty="0"/>
              <a:t> </a:t>
            </a:r>
            <a:r>
              <a:rPr lang="cs-CZ" dirty="0" err="1"/>
              <a:t>omnes</a:t>
            </a:r>
            <a:r>
              <a:rPr lang="cs-CZ" dirty="0"/>
              <a:t> </a:t>
            </a:r>
            <a:r>
              <a:rPr lang="cs-CZ" dirty="0" err="1"/>
              <a:t>multitudo</a:t>
            </a:r>
            <a:r>
              <a:rPr lang="cs-CZ" dirty="0"/>
              <a:t> </a:t>
            </a:r>
            <a:r>
              <a:rPr lang="cs-CZ" dirty="0" err="1"/>
              <a:t>filiorum</a:t>
            </a:r>
            <a:r>
              <a:rPr lang="cs-CZ" dirty="0"/>
              <a:t> </a:t>
            </a:r>
            <a:r>
              <a:rPr lang="cs-CZ" dirty="0" err="1"/>
              <a:t>Israel</a:t>
            </a:r>
            <a:r>
              <a:rPr lang="cs-CZ" dirty="0"/>
              <a:t> in </a:t>
            </a:r>
            <a:r>
              <a:rPr lang="cs-CZ" dirty="0" err="1"/>
              <a:t>desertum</a:t>
            </a:r>
            <a:r>
              <a:rPr lang="cs-CZ" dirty="0"/>
              <a:t> Sin, </a:t>
            </a:r>
            <a:r>
              <a:rPr lang="cs-CZ" dirty="0" err="1"/>
              <a:t>quod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 inter </a:t>
            </a:r>
            <a:r>
              <a:rPr lang="cs-CZ" dirty="0" err="1"/>
              <a:t>Elim</a:t>
            </a:r>
            <a:r>
              <a:rPr lang="cs-CZ" dirty="0"/>
              <a:t> et </a:t>
            </a:r>
            <a:r>
              <a:rPr lang="cs-CZ" dirty="0" err="1"/>
              <a:t>Sinai</a:t>
            </a:r>
            <a:r>
              <a:rPr lang="cs-CZ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580421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8727" y="260648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In </a:t>
            </a:r>
            <a:r>
              <a:rPr lang="cs-CZ" dirty="0" err="1"/>
              <a:t>illo</a:t>
            </a:r>
            <a:r>
              <a:rPr lang="cs-CZ" dirty="0"/>
              <a:t> </a:t>
            </a:r>
            <a:r>
              <a:rPr lang="cs-CZ" dirty="0" err="1"/>
              <a:t>tempore</a:t>
            </a:r>
            <a:r>
              <a:rPr lang="cs-CZ" dirty="0"/>
              <a:t>: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approprinquasset</a:t>
            </a:r>
            <a:r>
              <a:rPr lang="cs-CZ" dirty="0"/>
              <a:t> </a:t>
            </a:r>
            <a:r>
              <a:rPr lang="cs-CZ" dirty="0" err="1"/>
              <a:t>Iesus</a:t>
            </a:r>
            <a:r>
              <a:rPr lang="cs-CZ" dirty="0"/>
              <a:t> </a:t>
            </a:r>
            <a:r>
              <a:rPr lang="cs-CZ" dirty="0" err="1"/>
              <a:t>Ierosolymis</a:t>
            </a:r>
            <a:r>
              <a:rPr lang="cs-CZ" dirty="0"/>
              <a:t>, et </a:t>
            </a:r>
            <a:r>
              <a:rPr lang="cs-CZ" dirty="0" err="1"/>
              <a:t>venisset</a:t>
            </a:r>
            <a:r>
              <a:rPr lang="cs-CZ" dirty="0"/>
              <a:t> </a:t>
            </a:r>
            <a:r>
              <a:rPr lang="cs-CZ" dirty="0" err="1"/>
              <a:t>Bethphage</a:t>
            </a:r>
            <a:r>
              <a:rPr lang="cs-CZ" dirty="0"/>
              <a:t> ad </a:t>
            </a:r>
            <a:r>
              <a:rPr lang="cs-CZ" dirty="0" err="1"/>
              <a:t>montem</a:t>
            </a:r>
            <a:r>
              <a:rPr lang="cs-CZ" dirty="0"/>
              <a:t> </a:t>
            </a:r>
            <a:r>
              <a:rPr lang="cs-CZ" dirty="0" err="1"/>
              <a:t>Oliveti</a:t>
            </a:r>
            <a:r>
              <a:rPr lang="cs-CZ" dirty="0"/>
              <a:t>: </a:t>
            </a:r>
            <a:r>
              <a:rPr lang="cs-CZ" dirty="0" err="1"/>
              <a:t>tunc</a:t>
            </a:r>
            <a:r>
              <a:rPr lang="cs-CZ" dirty="0"/>
              <a:t> </a:t>
            </a:r>
            <a:r>
              <a:rPr lang="cs-CZ" dirty="0" err="1"/>
              <a:t>misit</a:t>
            </a:r>
            <a:r>
              <a:rPr lang="cs-CZ" dirty="0"/>
              <a:t> </a:t>
            </a:r>
            <a:r>
              <a:rPr lang="cs-CZ" dirty="0" err="1"/>
              <a:t>duos</a:t>
            </a:r>
            <a:r>
              <a:rPr lang="cs-CZ" dirty="0"/>
              <a:t> </a:t>
            </a:r>
            <a:r>
              <a:rPr lang="cs-CZ" dirty="0" err="1"/>
              <a:t>discipulos</a:t>
            </a:r>
            <a:r>
              <a:rPr lang="cs-CZ" dirty="0"/>
              <a:t> </a:t>
            </a:r>
            <a:r>
              <a:rPr lang="cs-CZ" dirty="0" err="1"/>
              <a:t>suos</a:t>
            </a:r>
            <a:r>
              <a:rPr lang="cs-CZ" dirty="0"/>
              <a:t>, </a:t>
            </a:r>
            <a:r>
              <a:rPr lang="cs-CZ" dirty="0" err="1"/>
              <a:t>dicens</a:t>
            </a:r>
            <a:r>
              <a:rPr lang="cs-CZ" dirty="0"/>
              <a:t> eis: </a:t>
            </a:r>
            <a:r>
              <a:rPr lang="cs-CZ" dirty="0" err="1"/>
              <a:t>Ite</a:t>
            </a:r>
            <a:r>
              <a:rPr lang="cs-CZ" dirty="0"/>
              <a:t> in </a:t>
            </a:r>
            <a:r>
              <a:rPr lang="cs-CZ" dirty="0" err="1"/>
              <a:t>castellum</a:t>
            </a:r>
            <a:r>
              <a:rPr lang="cs-CZ" dirty="0"/>
              <a:t>, </a:t>
            </a:r>
            <a:r>
              <a:rPr lang="cs-CZ" dirty="0" err="1"/>
              <a:t>quod</a:t>
            </a:r>
            <a:r>
              <a:rPr lang="cs-CZ" dirty="0"/>
              <a:t> </a:t>
            </a:r>
            <a:r>
              <a:rPr lang="cs-CZ" dirty="0" err="1"/>
              <a:t>contra</a:t>
            </a:r>
            <a:r>
              <a:rPr lang="cs-CZ" dirty="0"/>
              <a:t> vos </a:t>
            </a:r>
            <a:r>
              <a:rPr lang="cs-CZ" dirty="0" err="1"/>
              <a:t>est</a:t>
            </a:r>
            <a:r>
              <a:rPr lang="cs-CZ" dirty="0"/>
              <a:t>, et </a:t>
            </a:r>
            <a:r>
              <a:rPr lang="cs-CZ" dirty="0" err="1"/>
              <a:t>statim</a:t>
            </a:r>
            <a:r>
              <a:rPr lang="cs-CZ" dirty="0"/>
              <a:t> </a:t>
            </a:r>
            <a:r>
              <a:rPr lang="cs-CZ" u="sng" dirty="0" err="1"/>
              <a:t>invenietis</a:t>
            </a:r>
            <a:r>
              <a:rPr lang="cs-CZ" u="sng" dirty="0"/>
              <a:t> </a:t>
            </a:r>
            <a:r>
              <a:rPr lang="cs-CZ" u="sng" dirty="0" err="1"/>
              <a:t>asinam</a:t>
            </a:r>
            <a:r>
              <a:rPr lang="cs-CZ" u="sng" dirty="0"/>
              <a:t> </a:t>
            </a:r>
            <a:r>
              <a:rPr lang="cs-CZ" dirty="0" err="1"/>
              <a:t>alligatam</a:t>
            </a:r>
            <a:r>
              <a:rPr lang="cs-CZ" dirty="0"/>
              <a:t>, et </a:t>
            </a:r>
            <a:r>
              <a:rPr lang="cs-CZ" dirty="0" err="1"/>
              <a:t>pullum</a:t>
            </a:r>
            <a:r>
              <a:rPr lang="cs-CZ" dirty="0"/>
              <a:t>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ea</a:t>
            </a:r>
            <a:r>
              <a:rPr lang="cs-CZ" dirty="0"/>
              <a:t>: </a:t>
            </a:r>
            <a:r>
              <a:rPr lang="cs-CZ" dirty="0" err="1"/>
              <a:t>solvite</a:t>
            </a:r>
            <a:r>
              <a:rPr lang="cs-CZ" dirty="0"/>
              <a:t>, et </a:t>
            </a:r>
            <a:r>
              <a:rPr lang="cs-CZ" dirty="0" err="1"/>
              <a:t>adducite</a:t>
            </a:r>
            <a:r>
              <a:rPr lang="cs-CZ" dirty="0"/>
              <a:t> </a:t>
            </a:r>
            <a:r>
              <a:rPr lang="cs-CZ" dirty="0" err="1"/>
              <a:t>mihi</a:t>
            </a:r>
            <a:r>
              <a:rPr lang="cs-CZ" dirty="0"/>
              <a:t>: et si </a:t>
            </a:r>
            <a:r>
              <a:rPr lang="cs-CZ" dirty="0" err="1"/>
              <a:t>quis</a:t>
            </a:r>
            <a:r>
              <a:rPr lang="cs-CZ" dirty="0"/>
              <a:t> </a:t>
            </a:r>
            <a:r>
              <a:rPr lang="cs-CZ" dirty="0" err="1"/>
              <a:t>vobis</a:t>
            </a:r>
            <a:r>
              <a:rPr lang="cs-CZ" dirty="0"/>
              <a:t> </a:t>
            </a:r>
            <a:r>
              <a:rPr lang="cs-CZ" dirty="0" err="1"/>
              <a:t>aliquid</a:t>
            </a:r>
            <a:r>
              <a:rPr lang="cs-CZ" dirty="0"/>
              <a:t> </a:t>
            </a:r>
            <a:r>
              <a:rPr lang="cs-CZ" dirty="0" err="1"/>
              <a:t>dixerit</a:t>
            </a:r>
            <a:r>
              <a:rPr lang="cs-CZ" dirty="0"/>
              <a:t>, </a:t>
            </a:r>
            <a:r>
              <a:rPr lang="cs-CZ" dirty="0" err="1"/>
              <a:t>dicite</a:t>
            </a:r>
            <a:r>
              <a:rPr lang="cs-CZ" dirty="0"/>
              <a:t>, </a:t>
            </a:r>
            <a:r>
              <a:rPr lang="cs-CZ" dirty="0" err="1"/>
              <a:t>quia</a:t>
            </a:r>
            <a:r>
              <a:rPr lang="cs-CZ" dirty="0"/>
              <a:t> </a:t>
            </a:r>
            <a:r>
              <a:rPr lang="cs-CZ" dirty="0" err="1"/>
              <a:t>Dominus</a:t>
            </a:r>
            <a:r>
              <a:rPr lang="cs-CZ" dirty="0"/>
              <a:t> his opus </a:t>
            </a:r>
            <a:r>
              <a:rPr lang="cs-CZ" dirty="0" err="1"/>
              <a:t>habet</a:t>
            </a:r>
            <a:r>
              <a:rPr lang="cs-CZ" dirty="0"/>
              <a:t>, et </a:t>
            </a:r>
            <a:r>
              <a:rPr lang="cs-CZ" dirty="0" err="1"/>
              <a:t>confestim</a:t>
            </a:r>
            <a:r>
              <a:rPr lang="cs-CZ" dirty="0"/>
              <a:t> </a:t>
            </a:r>
            <a:r>
              <a:rPr lang="cs-CZ" dirty="0" err="1"/>
              <a:t>dimittet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. Hoc autem </a:t>
            </a:r>
            <a:r>
              <a:rPr lang="cs-CZ" dirty="0" err="1"/>
              <a:t>totum</a:t>
            </a:r>
            <a:r>
              <a:rPr lang="cs-CZ" dirty="0"/>
              <a:t> </a:t>
            </a:r>
            <a:r>
              <a:rPr lang="cs-CZ" dirty="0" err="1"/>
              <a:t>factum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, </a:t>
            </a:r>
            <a:r>
              <a:rPr lang="cs-CZ" dirty="0" err="1"/>
              <a:t>ut</a:t>
            </a:r>
            <a:r>
              <a:rPr lang="cs-CZ" dirty="0"/>
              <a:t> </a:t>
            </a:r>
            <a:r>
              <a:rPr lang="cs-CZ" dirty="0" err="1"/>
              <a:t>adimpleretur</a:t>
            </a:r>
            <a:r>
              <a:rPr lang="cs-CZ" dirty="0"/>
              <a:t> </a:t>
            </a:r>
            <a:r>
              <a:rPr lang="cs-CZ" dirty="0" err="1"/>
              <a:t>quod</a:t>
            </a:r>
            <a:r>
              <a:rPr lang="cs-CZ" dirty="0"/>
              <a:t> </a:t>
            </a:r>
            <a:r>
              <a:rPr lang="cs-CZ" dirty="0" err="1"/>
              <a:t>dictum</a:t>
            </a:r>
            <a:r>
              <a:rPr lang="cs-CZ" dirty="0"/>
              <a:t> </a:t>
            </a:r>
            <a:r>
              <a:rPr lang="cs-CZ" dirty="0" err="1"/>
              <a:t>est</a:t>
            </a:r>
            <a:r>
              <a:rPr lang="cs-CZ" dirty="0"/>
              <a:t> per </a:t>
            </a:r>
            <a:r>
              <a:rPr lang="cs-CZ" dirty="0" err="1"/>
              <a:t>Prophetam</a:t>
            </a:r>
            <a:r>
              <a:rPr lang="cs-CZ" dirty="0"/>
              <a:t>, </a:t>
            </a:r>
            <a:r>
              <a:rPr lang="cs-CZ" dirty="0" err="1"/>
              <a:t>dicentem</a:t>
            </a:r>
            <a:r>
              <a:rPr lang="cs-CZ" dirty="0"/>
              <a:t>: </a:t>
            </a:r>
            <a:r>
              <a:rPr lang="cs-CZ" dirty="0" err="1"/>
              <a:t>Dicite</a:t>
            </a:r>
            <a:r>
              <a:rPr lang="cs-CZ" dirty="0"/>
              <a:t> </a:t>
            </a:r>
            <a:r>
              <a:rPr lang="cs-CZ" dirty="0" err="1"/>
              <a:t>filiae</a:t>
            </a:r>
            <a:r>
              <a:rPr lang="cs-CZ" dirty="0"/>
              <a:t> Sion: Ecce </a:t>
            </a:r>
            <a:r>
              <a:rPr lang="cs-CZ" dirty="0" err="1"/>
              <a:t>Rex</a:t>
            </a:r>
            <a:r>
              <a:rPr lang="cs-CZ" dirty="0"/>
              <a:t> </a:t>
            </a:r>
            <a:r>
              <a:rPr lang="cs-CZ" dirty="0" err="1"/>
              <a:t>tuus</a:t>
            </a:r>
            <a:r>
              <a:rPr lang="cs-CZ" dirty="0"/>
              <a:t> </a:t>
            </a:r>
            <a:r>
              <a:rPr lang="cs-CZ" dirty="0" err="1"/>
              <a:t>venit</a:t>
            </a:r>
            <a:r>
              <a:rPr lang="cs-CZ" dirty="0"/>
              <a:t> </a:t>
            </a:r>
            <a:r>
              <a:rPr lang="cs-CZ" dirty="0" err="1"/>
              <a:t>tibi</a:t>
            </a:r>
            <a:r>
              <a:rPr lang="cs-CZ" dirty="0"/>
              <a:t> </a:t>
            </a:r>
            <a:r>
              <a:rPr lang="cs-CZ" dirty="0" err="1"/>
              <a:t>mansuetus</a:t>
            </a:r>
            <a:r>
              <a:rPr lang="cs-CZ" dirty="0"/>
              <a:t>, </a:t>
            </a:r>
            <a:r>
              <a:rPr lang="cs-CZ" dirty="0" err="1"/>
              <a:t>sedens</a:t>
            </a:r>
            <a:r>
              <a:rPr lang="cs-CZ" dirty="0"/>
              <a:t> super </a:t>
            </a:r>
            <a:r>
              <a:rPr lang="cs-CZ" dirty="0" err="1"/>
              <a:t>asinam</a:t>
            </a:r>
            <a:r>
              <a:rPr lang="cs-CZ" dirty="0"/>
              <a:t>, et </a:t>
            </a:r>
            <a:r>
              <a:rPr lang="cs-CZ" dirty="0" err="1"/>
              <a:t>pullum</a:t>
            </a:r>
            <a:r>
              <a:rPr lang="cs-CZ" dirty="0"/>
              <a:t> </a:t>
            </a:r>
            <a:r>
              <a:rPr lang="cs-CZ" dirty="0" err="1"/>
              <a:t>filium</a:t>
            </a:r>
            <a:r>
              <a:rPr lang="cs-CZ" dirty="0"/>
              <a:t> </a:t>
            </a:r>
            <a:r>
              <a:rPr lang="cs-CZ" dirty="0" err="1"/>
              <a:t>subiugalis</a:t>
            </a:r>
            <a:r>
              <a:rPr lang="cs-CZ" dirty="0"/>
              <a:t>. </a:t>
            </a:r>
            <a:r>
              <a:rPr lang="cs-CZ" dirty="0" err="1"/>
              <a:t>Euntes</a:t>
            </a:r>
            <a:r>
              <a:rPr lang="cs-CZ" dirty="0"/>
              <a:t> autem </a:t>
            </a:r>
            <a:r>
              <a:rPr lang="cs-CZ" dirty="0" err="1"/>
              <a:t>discipuli</a:t>
            </a:r>
            <a:r>
              <a:rPr lang="cs-CZ" dirty="0"/>
              <a:t>, </a:t>
            </a:r>
            <a:r>
              <a:rPr lang="cs-CZ" dirty="0" err="1"/>
              <a:t>fecerunt</a:t>
            </a:r>
            <a:r>
              <a:rPr lang="cs-CZ" dirty="0"/>
              <a:t> </a:t>
            </a:r>
            <a:r>
              <a:rPr lang="cs-CZ" dirty="0" err="1"/>
              <a:t>sicut</a:t>
            </a:r>
            <a:r>
              <a:rPr lang="cs-CZ" dirty="0"/>
              <a:t> </a:t>
            </a:r>
            <a:r>
              <a:rPr lang="cs-CZ" dirty="0" err="1"/>
              <a:t>praecepit</a:t>
            </a:r>
            <a:r>
              <a:rPr lang="cs-CZ" dirty="0"/>
              <a:t> </a:t>
            </a:r>
            <a:r>
              <a:rPr lang="cs-CZ" dirty="0" err="1"/>
              <a:t>illis</a:t>
            </a:r>
            <a:r>
              <a:rPr lang="cs-CZ" dirty="0"/>
              <a:t> </a:t>
            </a:r>
            <a:r>
              <a:rPr lang="cs-CZ" dirty="0" err="1"/>
              <a:t>Iesus</a:t>
            </a:r>
            <a:r>
              <a:rPr lang="cs-CZ" dirty="0"/>
              <a:t>. Et </a:t>
            </a:r>
            <a:r>
              <a:rPr lang="cs-CZ" dirty="0" err="1"/>
              <a:t>adduxerunt</a:t>
            </a:r>
            <a:r>
              <a:rPr lang="cs-CZ" dirty="0"/>
              <a:t> </a:t>
            </a:r>
            <a:r>
              <a:rPr lang="cs-CZ" dirty="0" err="1"/>
              <a:t>asinam</a:t>
            </a:r>
            <a:r>
              <a:rPr lang="cs-CZ" dirty="0"/>
              <a:t>, et </a:t>
            </a:r>
            <a:r>
              <a:rPr lang="cs-CZ" dirty="0" err="1"/>
              <a:t>pullum</a:t>
            </a:r>
            <a:r>
              <a:rPr lang="cs-CZ" dirty="0"/>
              <a:t>: et </a:t>
            </a:r>
            <a:r>
              <a:rPr lang="cs-CZ" u="sng" dirty="0" err="1"/>
              <a:t>imposuerunt</a:t>
            </a:r>
            <a:r>
              <a:rPr lang="cs-CZ" u="sng" dirty="0"/>
              <a:t> super </a:t>
            </a:r>
            <a:r>
              <a:rPr lang="cs-CZ" u="sng" dirty="0" err="1"/>
              <a:t>eos</a:t>
            </a:r>
            <a:r>
              <a:rPr lang="cs-CZ" u="sng" dirty="0"/>
              <a:t> </a:t>
            </a:r>
            <a:r>
              <a:rPr lang="cs-CZ" u="sng" dirty="0" err="1"/>
              <a:t>vestimenta</a:t>
            </a:r>
            <a:r>
              <a:rPr lang="cs-CZ" u="sng" dirty="0"/>
              <a:t> sua, et </a:t>
            </a:r>
            <a:r>
              <a:rPr lang="cs-CZ" u="sng" dirty="0" err="1"/>
              <a:t>eum</a:t>
            </a:r>
            <a:r>
              <a:rPr lang="cs-CZ" u="sng" dirty="0"/>
              <a:t> </a:t>
            </a:r>
            <a:r>
              <a:rPr lang="cs-CZ" u="sng" dirty="0" err="1"/>
              <a:t>desuper</a:t>
            </a:r>
            <a:r>
              <a:rPr lang="cs-CZ" u="sng" dirty="0"/>
              <a:t> sedere </a:t>
            </a:r>
            <a:r>
              <a:rPr lang="cs-CZ" u="sng" dirty="0" err="1"/>
              <a:t>fecerunt</a:t>
            </a:r>
            <a:r>
              <a:rPr lang="cs-CZ" u="sng" dirty="0"/>
              <a:t>. </a:t>
            </a:r>
            <a:r>
              <a:rPr lang="cs-CZ" u="sng" dirty="0" err="1"/>
              <a:t>Plurima</a:t>
            </a:r>
            <a:r>
              <a:rPr lang="cs-CZ" u="sng" dirty="0"/>
              <a:t> autem </a:t>
            </a:r>
            <a:r>
              <a:rPr lang="cs-CZ" u="sng" dirty="0" err="1"/>
              <a:t>turba</a:t>
            </a:r>
            <a:r>
              <a:rPr lang="cs-CZ" u="sng" dirty="0"/>
              <a:t> </a:t>
            </a:r>
            <a:r>
              <a:rPr lang="cs-CZ" u="sng" dirty="0" err="1"/>
              <a:t>straverunt</a:t>
            </a:r>
            <a:r>
              <a:rPr lang="cs-CZ" u="sng" dirty="0"/>
              <a:t> </a:t>
            </a:r>
            <a:r>
              <a:rPr lang="cs-CZ" u="sng" dirty="0" err="1"/>
              <a:t>vestimenta</a:t>
            </a:r>
            <a:r>
              <a:rPr lang="cs-CZ" u="sng" dirty="0"/>
              <a:t> sua in via: </a:t>
            </a:r>
            <a:r>
              <a:rPr lang="cs-CZ" u="sng" dirty="0" err="1"/>
              <a:t>alii</a:t>
            </a:r>
            <a:r>
              <a:rPr lang="cs-CZ" u="sng" dirty="0"/>
              <a:t> autem </a:t>
            </a:r>
            <a:r>
              <a:rPr lang="cs-CZ" u="sng" dirty="0" err="1"/>
              <a:t>caedebant</a:t>
            </a:r>
            <a:r>
              <a:rPr lang="cs-CZ" u="sng" dirty="0"/>
              <a:t> </a:t>
            </a:r>
            <a:r>
              <a:rPr lang="cs-CZ" u="sng" dirty="0" err="1"/>
              <a:t>ramos</a:t>
            </a:r>
            <a:r>
              <a:rPr lang="cs-CZ" u="sng" dirty="0"/>
              <a:t> de </a:t>
            </a:r>
            <a:r>
              <a:rPr lang="cs-CZ" u="sng" dirty="0" err="1"/>
              <a:t>arboribus</a:t>
            </a:r>
            <a:r>
              <a:rPr lang="cs-CZ" u="sng" dirty="0"/>
              <a:t>, et </a:t>
            </a:r>
            <a:r>
              <a:rPr lang="cs-CZ" u="sng" dirty="0" err="1"/>
              <a:t>sternebant</a:t>
            </a:r>
            <a:r>
              <a:rPr lang="cs-CZ" u="sng" dirty="0"/>
              <a:t> in via: </a:t>
            </a:r>
            <a:r>
              <a:rPr lang="cs-CZ" u="sng" dirty="0" err="1"/>
              <a:t>turbae</a:t>
            </a:r>
            <a:r>
              <a:rPr lang="cs-CZ" u="sng" dirty="0"/>
              <a:t> autem, </a:t>
            </a:r>
            <a:r>
              <a:rPr lang="cs-CZ" u="sng" dirty="0" err="1"/>
              <a:t>quae</a:t>
            </a:r>
            <a:r>
              <a:rPr lang="cs-CZ" u="sng" dirty="0"/>
              <a:t> </a:t>
            </a:r>
            <a:r>
              <a:rPr lang="cs-CZ" u="sng" dirty="0" err="1"/>
              <a:t>praecedebant</a:t>
            </a:r>
            <a:r>
              <a:rPr lang="cs-CZ" u="sng" dirty="0"/>
              <a:t>, et </a:t>
            </a:r>
            <a:r>
              <a:rPr lang="cs-CZ" u="sng" dirty="0" err="1"/>
              <a:t>quae</a:t>
            </a:r>
            <a:r>
              <a:rPr lang="cs-CZ" u="sng" dirty="0"/>
              <a:t> </a:t>
            </a:r>
            <a:r>
              <a:rPr lang="cs-CZ" u="sng" dirty="0" err="1"/>
              <a:t>sequebantur</a:t>
            </a:r>
            <a:r>
              <a:rPr lang="cs-CZ" u="sng" dirty="0"/>
              <a:t>, </a:t>
            </a:r>
            <a:r>
              <a:rPr lang="cs-CZ" u="sng" dirty="0" err="1"/>
              <a:t>clamabant</a:t>
            </a:r>
            <a:r>
              <a:rPr lang="cs-CZ" u="sng" dirty="0"/>
              <a:t>, </a:t>
            </a:r>
            <a:r>
              <a:rPr lang="cs-CZ" u="sng" dirty="0" err="1"/>
              <a:t>dicentes</a:t>
            </a:r>
            <a:r>
              <a:rPr lang="cs-CZ" u="sng" dirty="0"/>
              <a:t>: </a:t>
            </a:r>
            <a:r>
              <a:rPr lang="cs-CZ" u="sng" dirty="0" err="1"/>
              <a:t>Hosanna</a:t>
            </a:r>
            <a:r>
              <a:rPr lang="cs-CZ" u="sng" dirty="0"/>
              <a:t> </a:t>
            </a:r>
            <a:r>
              <a:rPr lang="cs-CZ" u="sng" dirty="0" err="1"/>
              <a:t>filio</a:t>
            </a:r>
            <a:r>
              <a:rPr lang="cs-CZ" u="sng" dirty="0"/>
              <a:t> David: </a:t>
            </a:r>
            <a:r>
              <a:rPr lang="cs-CZ" u="sng" dirty="0" err="1"/>
              <a:t>benedictus</a:t>
            </a:r>
            <a:r>
              <a:rPr lang="cs-CZ" u="sng" dirty="0"/>
              <a:t>, qui </a:t>
            </a:r>
            <a:r>
              <a:rPr lang="cs-CZ" u="sng" dirty="0" err="1"/>
              <a:t>venit</a:t>
            </a:r>
            <a:r>
              <a:rPr lang="cs-CZ" u="sng" dirty="0"/>
              <a:t> in </a:t>
            </a:r>
            <a:r>
              <a:rPr lang="cs-CZ" u="sng" dirty="0" err="1"/>
              <a:t>nomine</a:t>
            </a:r>
            <a:r>
              <a:rPr lang="cs-CZ" u="sng" dirty="0"/>
              <a:t> Domini</a:t>
            </a:r>
            <a:r>
              <a:rPr lang="cs-CZ" u="sng" dirty="0" smtClean="0"/>
              <a:t>.</a:t>
            </a:r>
          </a:p>
          <a:p>
            <a:pPr algn="r"/>
            <a:r>
              <a:rPr lang="cs-CZ" dirty="0" err="1"/>
              <a:t>Matth</a:t>
            </a:r>
            <a:r>
              <a:rPr lang="cs-CZ" dirty="0"/>
              <a:t>. 21. 1-9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1815" y="3682976"/>
            <a:ext cx="22479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331663" y="433952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Deus, qui per </a:t>
            </a:r>
            <a:r>
              <a:rPr lang="cs-CZ" dirty="0" err="1"/>
              <a:t>olivae</a:t>
            </a:r>
            <a:r>
              <a:rPr lang="cs-CZ" dirty="0"/>
              <a:t> </a:t>
            </a:r>
            <a:r>
              <a:rPr lang="cs-CZ" dirty="0" err="1"/>
              <a:t>ramum</a:t>
            </a:r>
            <a:r>
              <a:rPr lang="cs-CZ" dirty="0"/>
              <a:t>, </a:t>
            </a:r>
            <a:r>
              <a:rPr lang="cs-CZ" dirty="0" err="1"/>
              <a:t>pacem</a:t>
            </a:r>
            <a:r>
              <a:rPr lang="cs-CZ" dirty="0"/>
              <a:t> </a:t>
            </a:r>
            <a:r>
              <a:rPr lang="cs-CZ" dirty="0" err="1"/>
              <a:t>terris</a:t>
            </a:r>
            <a:r>
              <a:rPr lang="cs-CZ" dirty="0"/>
              <a:t> </a:t>
            </a:r>
            <a:r>
              <a:rPr lang="cs-CZ" dirty="0" err="1"/>
              <a:t>columbam</a:t>
            </a:r>
            <a:r>
              <a:rPr lang="cs-CZ" dirty="0"/>
              <a:t> </a:t>
            </a:r>
            <a:r>
              <a:rPr lang="cs-CZ" dirty="0" err="1"/>
              <a:t>nuntiare</a:t>
            </a:r>
            <a:r>
              <a:rPr lang="cs-CZ" dirty="0"/>
              <a:t> </a:t>
            </a:r>
            <a:r>
              <a:rPr lang="cs-CZ" dirty="0" err="1"/>
              <a:t>iussisti</a:t>
            </a:r>
            <a:r>
              <a:rPr lang="cs-CZ" dirty="0"/>
              <a:t>: </a:t>
            </a:r>
            <a:r>
              <a:rPr lang="cs-CZ" dirty="0" err="1"/>
              <a:t>praesta</a:t>
            </a:r>
            <a:r>
              <a:rPr lang="cs-CZ" dirty="0"/>
              <a:t>, </a:t>
            </a:r>
            <a:r>
              <a:rPr lang="cs-CZ" dirty="0" err="1"/>
              <a:t>quaesumus</a:t>
            </a:r>
            <a:r>
              <a:rPr lang="cs-CZ" dirty="0"/>
              <a:t>; </a:t>
            </a:r>
            <a:r>
              <a:rPr lang="cs-CZ" dirty="0" err="1"/>
              <a:t>ut</a:t>
            </a:r>
            <a:r>
              <a:rPr lang="cs-CZ" dirty="0"/>
              <a:t> </a:t>
            </a:r>
            <a:r>
              <a:rPr lang="cs-CZ" dirty="0" err="1"/>
              <a:t>hos</a:t>
            </a:r>
            <a:r>
              <a:rPr lang="cs-CZ" dirty="0"/>
              <a:t> </a:t>
            </a:r>
            <a:r>
              <a:rPr lang="cs-CZ" dirty="0" err="1"/>
              <a:t>olivae</a:t>
            </a:r>
            <a:r>
              <a:rPr lang="cs-CZ" dirty="0"/>
              <a:t>, </a:t>
            </a:r>
            <a:r>
              <a:rPr lang="cs-CZ" dirty="0" err="1"/>
              <a:t>ceterarumque</a:t>
            </a:r>
            <a:r>
              <a:rPr lang="cs-CZ" dirty="0"/>
              <a:t> </a:t>
            </a:r>
            <a:r>
              <a:rPr lang="cs-CZ" dirty="0" err="1"/>
              <a:t>arborum</a:t>
            </a:r>
            <a:r>
              <a:rPr lang="cs-CZ" dirty="0"/>
              <a:t> </a:t>
            </a:r>
            <a:r>
              <a:rPr lang="cs-CZ" dirty="0" err="1"/>
              <a:t>ramos</a:t>
            </a:r>
            <a:r>
              <a:rPr lang="cs-CZ" dirty="0"/>
              <a:t>, </a:t>
            </a:r>
            <a:r>
              <a:rPr lang="cs-CZ" dirty="0" err="1"/>
              <a:t>caelesti</a:t>
            </a:r>
            <a:r>
              <a:rPr lang="cs-CZ" dirty="0"/>
              <a:t> bene </a:t>
            </a:r>
            <a:r>
              <a:rPr lang="cs-CZ" dirty="0" smtClean="0"/>
              <a:t>+ </a:t>
            </a:r>
            <a:r>
              <a:rPr lang="cs-CZ" dirty="0" err="1"/>
              <a:t>dictione</a:t>
            </a:r>
            <a:r>
              <a:rPr lang="cs-CZ" dirty="0"/>
              <a:t> </a:t>
            </a:r>
            <a:r>
              <a:rPr lang="cs-CZ" dirty="0" err="1"/>
              <a:t>sanctifices</a:t>
            </a:r>
            <a:r>
              <a:rPr lang="cs-CZ" dirty="0"/>
              <a:t>: </a:t>
            </a:r>
            <a:r>
              <a:rPr lang="cs-CZ" dirty="0" err="1"/>
              <a:t>ut</a:t>
            </a:r>
            <a:r>
              <a:rPr lang="cs-CZ" dirty="0"/>
              <a:t> </a:t>
            </a:r>
            <a:r>
              <a:rPr lang="cs-CZ" dirty="0" err="1"/>
              <a:t>cuncto</a:t>
            </a:r>
            <a:r>
              <a:rPr lang="cs-CZ" dirty="0"/>
              <a:t> </a:t>
            </a:r>
            <a:r>
              <a:rPr lang="cs-CZ" dirty="0" err="1"/>
              <a:t>populo</a:t>
            </a:r>
            <a:r>
              <a:rPr lang="cs-CZ" dirty="0"/>
              <a:t> </a:t>
            </a:r>
            <a:r>
              <a:rPr lang="cs-CZ" dirty="0" err="1"/>
              <a:t>tuo</a:t>
            </a:r>
            <a:r>
              <a:rPr lang="cs-CZ" dirty="0"/>
              <a:t> </a:t>
            </a:r>
            <a:r>
              <a:rPr lang="cs-CZ" dirty="0" err="1"/>
              <a:t>proficiant</a:t>
            </a:r>
            <a:r>
              <a:rPr lang="cs-CZ" dirty="0"/>
              <a:t> ad salutem. Per </a:t>
            </a:r>
            <a:r>
              <a:rPr lang="cs-CZ" dirty="0" err="1"/>
              <a:t>Christum</a:t>
            </a:r>
            <a:r>
              <a:rPr lang="cs-CZ" dirty="0"/>
              <a:t> </a:t>
            </a:r>
            <a:r>
              <a:rPr lang="cs-CZ" dirty="0" err="1"/>
              <a:t>Dominum</a:t>
            </a:r>
            <a:r>
              <a:rPr lang="cs-CZ" dirty="0"/>
              <a:t> </a:t>
            </a:r>
            <a:r>
              <a:rPr lang="cs-CZ" dirty="0" err="1"/>
              <a:t>nostrum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4226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89654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Liturgie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36" y="2150474"/>
            <a:ext cx="26289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427642" y="57405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Kristus Spasitel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08690"/>
            <a:ext cx="2353622" cy="373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prava 3"/>
          <p:cNvSpPr/>
          <p:nvPr/>
        </p:nvSpPr>
        <p:spPr>
          <a:xfrm>
            <a:off x="4283968" y="33569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187624" y="5925258"/>
            <a:ext cx="235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Kristus bolestný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505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379697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cs-CZ" dirty="0" err="1"/>
              <a:t>Ingrediente</a:t>
            </a:r>
            <a:r>
              <a:rPr lang="cs-CZ" dirty="0"/>
              <a:t> Domino in </a:t>
            </a:r>
            <a:r>
              <a:rPr lang="cs-CZ" dirty="0" err="1"/>
              <a:t>sanctam</a:t>
            </a:r>
            <a:r>
              <a:rPr lang="cs-CZ" dirty="0"/>
              <a:t> </a:t>
            </a:r>
            <a:r>
              <a:rPr lang="cs-CZ" dirty="0" err="1"/>
              <a:t>civitatem</a:t>
            </a:r>
            <a:r>
              <a:rPr lang="cs-CZ" dirty="0"/>
              <a:t>, </a:t>
            </a:r>
            <a:r>
              <a:rPr lang="cs-CZ" dirty="0" err="1"/>
              <a:t>Hebraeorum</a:t>
            </a:r>
            <a:r>
              <a:rPr lang="cs-CZ" dirty="0"/>
              <a:t> </a:t>
            </a:r>
            <a:r>
              <a:rPr lang="cs-CZ" dirty="0" err="1"/>
              <a:t>pueri</a:t>
            </a:r>
            <a:r>
              <a:rPr lang="cs-CZ" dirty="0"/>
              <a:t> </a:t>
            </a:r>
            <a:r>
              <a:rPr lang="cs-CZ" dirty="0" err="1"/>
              <a:t>resurrectionem</a:t>
            </a:r>
            <a:r>
              <a:rPr lang="cs-CZ" dirty="0"/>
              <a:t> vitae </a:t>
            </a:r>
            <a:r>
              <a:rPr lang="cs-CZ" dirty="0" err="1"/>
              <a:t>pronuntiantes</a:t>
            </a:r>
            <a:r>
              <a:rPr lang="cs-CZ" dirty="0"/>
              <a:t>, </a:t>
            </a:r>
            <a:r>
              <a:rPr lang="cs-CZ" dirty="0" err="1" smtClean="0"/>
              <a:t>cum</a:t>
            </a:r>
            <a:r>
              <a:rPr lang="cs-CZ" dirty="0" smtClean="0"/>
              <a:t> </a:t>
            </a:r>
            <a:r>
              <a:rPr lang="cs-CZ" dirty="0" err="1"/>
              <a:t>ramis</a:t>
            </a:r>
            <a:r>
              <a:rPr lang="cs-CZ" dirty="0"/>
              <a:t> </a:t>
            </a:r>
            <a:r>
              <a:rPr lang="cs-CZ" dirty="0" err="1"/>
              <a:t>palmarum</a:t>
            </a:r>
            <a:r>
              <a:rPr lang="cs-CZ" dirty="0"/>
              <a:t>: </a:t>
            </a:r>
            <a:r>
              <a:rPr lang="cs-CZ" dirty="0" err="1"/>
              <a:t>Hosanna</a:t>
            </a:r>
            <a:r>
              <a:rPr lang="cs-CZ" dirty="0"/>
              <a:t>, </a:t>
            </a:r>
            <a:r>
              <a:rPr lang="cs-CZ" dirty="0" err="1"/>
              <a:t>clamabunt</a:t>
            </a:r>
            <a:r>
              <a:rPr lang="cs-CZ" dirty="0"/>
              <a:t>, in </a:t>
            </a:r>
            <a:r>
              <a:rPr lang="cs-CZ" dirty="0" err="1"/>
              <a:t>excelsis</a:t>
            </a:r>
            <a:r>
              <a:rPr lang="cs-CZ" dirty="0"/>
              <a:t>. V.: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audisset</a:t>
            </a:r>
            <a:r>
              <a:rPr lang="cs-CZ" dirty="0"/>
              <a:t> </a:t>
            </a:r>
            <a:r>
              <a:rPr lang="cs-CZ" dirty="0" err="1"/>
              <a:t>populus</a:t>
            </a:r>
            <a:r>
              <a:rPr lang="cs-CZ" dirty="0"/>
              <a:t>, </a:t>
            </a:r>
            <a:r>
              <a:rPr lang="cs-CZ" dirty="0" err="1"/>
              <a:t>quod</a:t>
            </a:r>
            <a:r>
              <a:rPr lang="cs-CZ" dirty="0"/>
              <a:t> </a:t>
            </a:r>
            <a:r>
              <a:rPr lang="cs-CZ" dirty="0" err="1"/>
              <a:t>Iesus</a:t>
            </a:r>
            <a:r>
              <a:rPr lang="cs-CZ" dirty="0"/>
              <a:t> </a:t>
            </a:r>
            <a:r>
              <a:rPr lang="cs-CZ" dirty="0" err="1"/>
              <a:t>veniret</a:t>
            </a:r>
            <a:r>
              <a:rPr lang="cs-CZ" dirty="0"/>
              <a:t> </a:t>
            </a:r>
            <a:r>
              <a:rPr lang="cs-CZ" dirty="0" err="1"/>
              <a:t>Ierosolymam</a:t>
            </a:r>
            <a:r>
              <a:rPr lang="cs-CZ" dirty="0"/>
              <a:t>, </a:t>
            </a:r>
            <a:r>
              <a:rPr lang="cs-CZ" dirty="0" err="1"/>
              <a:t>exierunt</a:t>
            </a:r>
            <a:r>
              <a:rPr lang="cs-CZ" dirty="0"/>
              <a:t> </a:t>
            </a:r>
            <a:r>
              <a:rPr lang="cs-CZ" dirty="0" err="1"/>
              <a:t>obviam</a:t>
            </a:r>
            <a:r>
              <a:rPr lang="cs-CZ" dirty="0"/>
              <a:t> </a:t>
            </a:r>
            <a:r>
              <a:rPr lang="cs-CZ" dirty="0" smtClean="0"/>
              <a:t>et </a:t>
            </a:r>
            <a:r>
              <a:rPr lang="cs-CZ" dirty="0" err="1" smtClean="0"/>
              <a:t>cum</a:t>
            </a:r>
            <a:r>
              <a:rPr lang="cs-CZ" dirty="0" smtClean="0"/>
              <a:t> </a:t>
            </a:r>
            <a:r>
              <a:rPr lang="cs-CZ" dirty="0" err="1" smtClean="0"/>
              <a:t>ramis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4145"/>
            <a:ext cx="4527426" cy="603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2996952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our Lord entered the holy city, the Hebrew children, declaring the </a:t>
            </a:r>
            <a:r>
              <a:rPr lang="en-US" dirty="0" err="1"/>
              <a:t>resuurection</a:t>
            </a:r>
            <a:r>
              <a:rPr lang="en-US" dirty="0"/>
              <a:t> of life, </a:t>
            </a:r>
            <a:r>
              <a:rPr lang="cs-CZ" dirty="0" smtClean="0"/>
              <a:t>w</a:t>
            </a:r>
            <a:r>
              <a:rPr lang="en-US" dirty="0" err="1" smtClean="0"/>
              <a:t>ith</a:t>
            </a:r>
            <a:r>
              <a:rPr lang="en-US" dirty="0" smtClean="0"/>
              <a:t> </a:t>
            </a:r>
            <a:r>
              <a:rPr lang="en-US" dirty="0"/>
              <a:t>palm branches, cried out: Hosanna in the highest. V.: When the people heard that Jesus was coming to Jerusalem, they went forth to meet </a:t>
            </a:r>
            <a:r>
              <a:rPr lang="en-US" dirty="0" smtClean="0"/>
              <a:t>Him </a:t>
            </a:r>
            <a:r>
              <a:rPr lang="cs-CZ" dirty="0" smtClean="0"/>
              <a:t>w</a:t>
            </a:r>
            <a:r>
              <a:rPr lang="en-US" dirty="0" err="1" smtClean="0"/>
              <a:t>ith</a:t>
            </a:r>
            <a:r>
              <a:rPr lang="en-US" dirty="0" smtClean="0"/>
              <a:t> </a:t>
            </a:r>
            <a:r>
              <a:rPr lang="en-US" dirty="0"/>
              <a:t>palm branches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240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sz="4000" dirty="0" smtClean="0"/>
              <a:t>b) LITURGIE HODINEK (</a:t>
            </a:r>
            <a:r>
              <a:rPr lang="cs-CZ" sz="4000" i="1" dirty="0" err="1" smtClean="0"/>
              <a:t>horae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canonicae</a:t>
            </a:r>
            <a:r>
              <a:rPr lang="cs-CZ" sz="4000" dirty="0" smtClean="0"/>
              <a:t>)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659389" cy="461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76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493007"/>
              </p:ext>
            </p:extLst>
          </p:nvPr>
        </p:nvGraphicFramePr>
        <p:xfrm>
          <a:off x="539552" y="1124744"/>
          <a:ext cx="8064896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547260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NÁZEV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OBSAH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Matutinum</a:t>
                      </a:r>
                      <a:r>
                        <a:rPr lang="cs-CZ" dirty="0" smtClean="0"/>
                        <a:t> (4 hod.)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žalm 94, </a:t>
                      </a:r>
                      <a:r>
                        <a:rPr lang="cs-CZ" i="1" dirty="0" err="1" smtClean="0"/>
                        <a:t>Venite</a:t>
                      </a:r>
                      <a:r>
                        <a:rPr lang="cs-CZ" i="1" dirty="0" smtClean="0"/>
                        <a:t> </a:t>
                      </a:r>
                      <a:r>
                        <a:rPr lang="cs-CZ" i="1" dirty="0" err="1" smtClean="0"/>
                        <a:t>exultemus</a:t>
                      </a:r>
                      <a:r>
                        <a:rPr lang="cs-CZ" dirty="0" smtClean="0"/>
                        <a:t>, hymnus, antifony,</a:t>
                      </a:r>
                      <a:r>
                        <a:rPr lang="cs-CZ" baseline="0" dirty="0" smtClean="0"/>
                        <a:t> lekce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Ranní chvály (</a:t>
                      </a:r>
                      <a:r>
                        <a:rPr lang="cs-CZ" i="1" dirty="0" err="1" smtClean="0"/>
                        <a:t>laudes</a:t>
                      </a:r>
                      <a:r>
                        <a:rPr lang="cs-CZ" dirty="0" smtClean="0"/>
                        <a:t>, </a:t>
                      </a:r>
                    </a:p>
                    <a:p>
                      <a:r>
                        <a:rPr lang="cs-CZ" dirty="0" smtClean="0"/>
                        <a:t>5 hod.)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žalm 66</a:t>
                      </a:r>
                      <a:r>
                        <a:rPr lang="cs-CZ" baseline="0" dirty="0" smtClean="0"/>
                        <a:t>, 50 + další dva podle dne, chvalozpěvy z knih prorockých, Skutky, zpěv z evangelia, litanie, Otčenáš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Prima</a:t>
                      </a:r>
                      <a:r>
                        <a:rPr lang="cs-CZ" dirty="0" smtClean="0"/>
                        <a:t> (6 hod.)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hymnus, 3 žalmy s antifonami, </a:t>
                      </a:r>
                      <a:r>
                        <a:rPr lang="cs-CZ" i="1" dirty="0" err="1" smtClean="0"/>
                        <a:t>canticum</a:t>
                      </a:r>
                      <a:r>
                        <a:rPr lang="cs-CZ" i="1" baseline="0" dirty="0" smtClean="0"/>
                        <a:t> </a:t>
                      </a:r>
                      <a:r>
                        <a:rPr lang="cs-CZ" i="1" baseline="0" dirty="0" err="1" smtClean="0"/>
                        <a:t>Benedictus</a:t>
                      </a:r>
                      <a:endParaRPr lang="cs-CZ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Tercie</a:t>
                      </a:r>
                      <a:r>
                        <a:rPr lang="cs-CZ" dirty="0" smtClean="0"/>
                        <a:t> (9 hod.)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hymnus, </a:t>
                      </a:r>
                      <a:r>
                        <a:rPr lang="cs-CZ" i="1" dirty="0" err="1" smtClean="0"/>
                        <a:t>capitulum</a:t>
                      </a:r>
                      <a:r>
                        <a:rPr lang="cs-CZ" i="1" dirty="0" smtClean="0"/>
                        <a:t>, responsorium breve, </a:t>
                      </a:r>
                      <a:r>
                        <a:rPr lang="cs-CZ" i="1" dirty="0" err="1" smtClean="0"/>
                        <a:t>versiculus</a:t>
                      </a:r>
                      <a:endParaRPr lang="cs-CZ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i="1" dirty="0" smtClean="0"/>
                        <a:t>Sexta</a:t>
                      </a:r>
                      <a:r>
                        <a:rPr lang="cs-CZ" dirty="0" smtClean="0"/>
                        <a:t> (11 hod.)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hymnus, </a:t>
                      </a:r>
                      <a:r>
                        <a:rPr lang="cs-CZ" i="1" dirty="0" err="1" smtClean="0"/>
                        <a:t>capitulum</a:t>
                      </a:r>
                      <a:r>
                        <a:rPr lang="cs-CZ" i="1" dirty="0" smtClean="0"/>
                        <a:t>, responsorium breve, </a:t>
                      </a:r>
                      <a:r>
                        <a:rPr lang="cs-CZ" i="1" dirty="0" err="1" smtClean="0"/>
                        <a:t>versiculus</a:t>
                      </a:r>
                      <a:endParaRPr lang="cs-CZ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Nona</a:t>
                      </a:r>
                      <a:r>
                        <a:rPr lang="cs-CZ" dirty="0" smtClean="0"/>
                        <a:t> (15 hod.)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hymnus, </a:t>
                      </a:r>
                      <a:r>
                        <a:rPr lang="cs-CZ" i="1" dirty="0" err="1" smtClean="0"/>
                        <a:t>capitulum</a:t>
                      </a:r>
                      <a:r>
                        <a:rPr lang="cs-CZ" i="1" dirty="0" smtClean="0"/>
                        <a:t>, responsorium breve, </a:t>
                      </a:r>
                      <a:r>
                        <a:rPr lang="cs-CZ" i="1" dirty="0" err="1" smtClean="0"/>
                        <a:t>versiculus</a:t>
                      </a:r>
                      <a:endParaRPr lang="cs-CZ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Nešpory (</a:t>
                      </a:r>
                      <a:r>
                        <a:rPr lang="cs-CZ" i="1" dirty="0" err="1" smtClean="0"/>
                        <a:t>vesperae</a:t>
                      </a:r>
                      <a:r>
                        <a:rPr lang="cs-CZ" dirty="0" smtClean="0"/>
                        <a:t>, </a:t>
                      </a:r>
                    </a:p>
                    <a:p>
                      <a:r>
                        <a:rPr lang="cs-CZ" dirty="0" smtClean="0"/>
                        <a:t>18 hod.)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 žalmů s antifonami, </a:t>
                      </a:r>
                      <a:r>
                        <a:rPr lang="cs-CZ" i="1" dirty="0" err="1" smtClean="0"/>
                        <a:t>capitulum</a:t>
                      </a:r>
                      <a:r>
                        <a:rPr lang="cs-CZ" i="1" dirty="0" smtClean="0"/>
                        <a:t>, hymnus, </a:t>
                      </a:r>
                      <a:r>
                        <a:rPr lang="cs-CZ" i="1" dirty="0" err="1" smtClean="0"/>
                        <a:t>versiculus</a:t>
                      </a:r>
                      <a:r>
                        <a:rPr lang="cs-CZ" i="1" dirty="0" smtClean="0"/>
                        <a:t>,</a:t>
                      </a:r>
                      <a:r>
                        <a:rPr lang="cs-CZ" i="1" baseline="0" dirty="0" smtClean="0"/>
                        <a:t> </a:t>
                      </a:r>
                      <a:r>
                        <a:rPr lang="cs-CZ" i="1" baseline="0" dirty="0" err="1" smtClean="0"/>
                        <a:t>canticum</a:t>
                      </a:r>
                      <a:r>
                        <a:rPr lang="cs-CZ" i="1" baseline="0" dirty="0" smtClean="0"/>
                        <a:t> Magnificat</a:t>
                      </a:r>
                      <a:r>
                        <a:rPr lang="cs-CZ" baseline="0" dirty="0" smtClean="0"/>
                        <a:t> s antifonou, </a:t>
                      </a:r>
                      <a:r>
                        <a:rPr lang="cs-CZ" i="1" baseline="0" dirty="0" err="1" smtClean="0"/>
                        <a:t>oratio</a:t>
                      </a:r>
                      <a:endParaRPr lang="cs-CZ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Kompletář (</a:t>
                      </a:r>
                      <a:r>
                        <a:rPr lang="cs-CZ" i="1" dirty="0" err="1" smtClean="0"/>
                        <a:t>completorium</a:t>
                      </a:r>
                      <a:r>
                        <a:rPr lang="cs-CZ" dirty="0" smtClean="0"/>
                        <a:t>, 19 hod.)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 žalmy s antifonou, hymnus, </a:t>
                      </a:r>
                      <a:r>
                        <a:rPr lang="cs-CZ" i="1" dirty="0" err="1" smtClean="0"/>
                        <a:t>capitulum</a:t>
                      </a:r>
                      <a:r>
                        <a:rPr lang="cs-CZ" i="1" dirty="0" smtClean="0"/>
                        <a:t>, responsorium breve, </a:t>
                      </a:r>
                      <a:r>
                        <a:rPr lang="cs-CZ" i="1" dirty="0" err="1" smtClean="0"/>
                        <a:t>versiculus</a:t>
                      </a:r>
                      <a:r>
                        <a:rPr lang="cs-CZ" i="1" dirty="0" smtClean="0"/>
                        <a:t>, </a:t>
                      </a:r>
                      <a:r>
                        <a:rPr lang="cs-CZ" i="1" dirty="0" err="1" smtClean="0"/>
                        <a:t>canticum</a:t>
                      </a:r>
                      <a:r>
                        <a:rPr lang="cs-CZ" i="1" dirty="0" smtClean="0"/>
                        <a:t> </a:t>
                      </a:r>
                      <a:r>
                        <a:rPr lang="cs-CZ" i="1" dirty="0" err="1" smtClean="0"/>
                        <a:t>Nunc</a:t>
                      </a:r>
                      <a:r>
                        <a:rPr lang="cs-CZ" i="1" dirty="0" smtClean="0"/>
                        <a:t> </a:t>
                      </a:r>
                      <a:r>
                        <a:rPr lang="cs-CZ" i="1" dirty="0" err="1" smtClean="0"/>
                        <a:t>dimittis</a:t>
                      </a:r>
                      <a:r>
                        <a:rPr lang="cs-CZ" i="1" dirty="0" smtClean="0"/>
                        <a:t>, </a:t>
                      </a:r>
                      <a:r>
                        <a:rPr lang="cs-CZ" i="1" dirty="0" err="1" smtClean="0"/>
                        <a:t>oratio</a:t>
                      </a:r>
                      <a:endParaRPr lang="cs-CZ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708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27317" y="260648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/>
              <a:t>Quibus cum diligenter </a:t>
            </a:r>
            <a:r>
              <a:rPr lang="pt-BR" sz="2000" i="1" dirty="0" smtClean="0"/>
              <a:t>intendimus</a:t>
            </a:r>
            <a:r>
              <a:rPr lang="pt-BR" sz="2000" i="1" dirty="0"/>
              <a:t>, recolimus </a:t>
            </a:r>
            <a:r>
              <a:rPr lang="pt-BR" sz="2000" i="1" dirty="0" smtClean="0"/>
              <a:t>qualiter</a:t>
            </a:r>
            <a:r>
              <a:rPr lang="cs-CZ" sz="2000" i="1" dirty="0" smtClean="0"/>
              <a:t> </a:t>
            </a:r>
            <a:r>
              <a:rPr lang="pt-BR" sz="2000" i="1" dirty="0" smtClean="0"/>
              <a:t>homo </a:t>
            </a:r>
            <a:r>
              <a:rPr lang="cs-CZ" sz="2000" i="1" dirty="0" smtClean="0"/>
              <a:t>v</a:t>
            </a:r>
            <a:r>
              <a:rPr lang="pt-BR" sz="2000" i="1" dirty="0" smtClean="0"/>
              <a:t>ocem </a:t>
            </a:r>
            <a:r>
              <a:rPr lang="cs-CZ" sz="2000" i="1" dirty="0" smtClean="0"/>
              <a:t>v</a:t>
            </a:r>
            <a:r>
              <a:rPr lang="pt-BR" sz="2000" i="1" dirty="0" smtClean="0"/>
              <a:t>i</a:t>
            </a:r>
            <a:r>
              <a:rPr lang="cs-CZ" sz="2000" i="1" dirty="0" smtClean="0"/>
              <a:t>v</a:t>
            </a:r>
            <a:r>
              <a:rPr lang="pt-BR" sz="2000" i="1" dirty="0" smtClean="0"/>
              <a:t>entis </a:t>
            </a:r>
            <a:r>
              <a:rPr lang="pt-BR" sz="2000" i="1" dirty="0"/>
              <a:t>spiritus </a:t>
            </a:r>
            <a:r>
              <a:rPr lang="pt-BR" sz="2000" i="1" dirty="0" smtClean="0"/>
              <a:t>requisi</a:t>
            </a:r>
            <a:r>
              <a:rPr lang="cs-CZ" sz="2000" i="1" dirty="0" smtClean="0"/>
              <a:t>v</a:t>
            </a:r>
            <a:r>
              <a:rPr lang="pt-BR" sz="2000" i="1" dirty="0" smtClean="0"/>
              <a:t>it</a:t>
            </a:r>
            <a:r>
              <a:rPr lang="pt-BR" sz="2000" i="1" dirty="0"/>
              <a:t>, quam Adam per </a:t>
            </a:r>
            <a:r>
              <a:rPr lang="pt-BR" sz="2000" i="1" dirty="0" smtClean="0"/>
              <a:t>inobedientiam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perdidit</a:t>
            </a:r>
            <a:r>
              <a:rPr lang="cs-CZ" sz="2000" i="1" dirty="0"/>
              <a:t>, qui ante </a:t>
            </a:r>
            <a:r>
              <a:rPr lang="cs-CZ" sz="2000" i="1" dirty="0" err="1"/>
              <a:t>transgressionem</a:t>
            </a:r>
            <a:r>
              <a:rPr lang="cs-CZ" sz="2000" i="1" dirty="0"/>
              <a:t>, </a:t>
            </a:r>
            <a:r>
              <a:rPr lang="cs-CZ" sz="2000" i="1" dirty="0" err="1"/>
              <a:t>adhuc</a:t>
            </a:r>
            <a:r>
              <a:rPr lang="cs-CZ" sz="2000" i="1" dirty="0"/>
              <a:t> </a:t>
            </a:r>
            <a:r>
              <a:rPr lang="cs-CZ" sz="2000" i="1" dirty="0" err="1"/>
              <a:t>innocens</a:t>
            </a:r>
            <a:r>
              <a:rPr lang="cs-CZ" sz="2000" i="1" dirty="0"/>
              <a:t>, non </a:t>
            </a:r>
            <a:r>
              <a:rPr lang="cs-CZ" sz="2000" i="1" dirty="0" err="1" smtClean="0"/>
              <a:t>minimam</a:t>
            </a:r>
            <a:r>
              <a:rPr lang="cs-CZ" sz="2000" i="1" dirty="0" smtClean="0"/>
              <a:t> </a:t>
            </a:r>
            <a:r>
              <a:rPr lang="pt-BR" sz="2000" i="1" dirty="0" smtClean="0"/>
              <a:t>societatem </a:t>
            </a:r>
            <a:r>
              <a:rPr lang="pt-BR" sz="2000" i="1" dirty="0"/>
              <a:t>cum angelicarum laudum </a:t>
            </a:r>
            <a:r>
              <a:rPr lang="cs-CZ" sz="2000" i="1" dirty="0" smtClean="0"/>
              <a:t>v</a:t>
            </a:r>
            <a:r>
              <a:rPr lang="pt-BR" sz="2000" i="1" dirty="0" smtClean="0"/>
              <a:t>ocibus </a:t>
            </a:r>
            <a:r>
              <a:rPr lang="pt-BR" sz="2000" i="1" dirty="0"/>
              <a:t>habeat . . </a:t>
            </a:r>
            <a:r>
              <a:rPr lang="pt-BR" sz="2000" i="1" dirty="0" smtClean="0"/>
              <a:t>.</a:t>
            </a:r>
            <a:endParaRPr lang="cs-CZ" sz="2000" i="1" dirty="0" smtClean="0"/>
          </a:p>
          <a:p>
            <a:pPr algn="r"/>
            <a:r>
              <a:rPr lang="cs-CZ" sz="2000" dirty="0" smtClean="0"/>
              <a:t>Hildegarda z </a:t>
            </a:r>
            <a:r>
              <a:rPr lang="cs-CZ" sz="2000" dirty="0" err="1" smtClean="0"/>
              <a:t>Bingenu</a:t>
            </a:r>
            <a:endParaRPr lang="cs-CZ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399" y="3764657"/>
            <a:ext cx="4762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3842370" cy="384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r="1"/>
          <a:stretch/>
        </p:blipFill>
        <p:spPr>
          <a:xfrm>
            <a:off x="6982690" y="1930279"/>
            <a:ext cx="1994407" cy="18348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99" y="1986051"/>
            <a:ext cx="2381250" cy="170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4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89654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Vývoj liturgie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3"/>
          <a:stretch/>
        </p:blipFill>
        <p:spPr bwMode="auto">
          <a:xfrm>
            <a:off x="755576" y="1484784"/>
            <a:ext cx="182501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71940" y="434470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Pavel z </a:t>
            </a:r>
            <a:r>
              <a:rPr lang="cs-CZ" b="1" dirty="0" err="1" smtClean="0"/>
              <a:t>Tarsu</a:t>
            </a:r>
            <a:r>
              <a:rPr lang="cs-CZ" b="1" dirty="0" smtClean="0"/>
              <a:t> </a:t>
            </a:r>
            <a:r>
              <a:rPr lang="cs-CZ" dirty="0" smtClean="0"/>
              <a:t>(c. 67 n. l.)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484784"/>
            <a:ext cx="2023473" cy="272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635895" y="4344701"/>
            <a:ext cx="202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Konstantin</a:t>
            </a:r>
            <a:r>
              <a:rPr lang="cs-CZ" dirty="0" smtClean="0"/>
              <a:t> (312)</a:t>
            </a:r>
            <a:endParaRPr lang="cs-CZ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14" y="1496515"/>
            <a:ext cx="1994802" cy="271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319798" y="4344701"/>
            <a:ext cx="218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Řehoř Veliký </a:t>
            </a:r>
            <a:r>
              <a:rPr lang="cs-CZ" dirty="0" smtClean="0"/>
              <a:t>(6. stol.)</a:t>
            </a:r>
          </a:p>
          <a:p>
            <a:pPr algn="ctr"/>
            <a:r>
              <a:rPr lang="cs-CZ" i="1" dirty="0" err="1"/>
              <a:t>Sacramentarium</a:t>
            </a:r>
            <a:r>
              <a:rPr lang="cs-CZ" i="1" dirty="0"/>
              <a:t> </a:t>
            </a:r>
            <a:r>
              <a:rPr lang="cs-CZ" i="1" dirty="0" err="1"/>
              <a:t>Gregorianum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11560" y="5302342"/>
            <a:ext cx="7799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ČTENÍ – (KOMENTÁŘ) – ZPĚV – ŽEHNÁNÍ TĚLA A KRVE PÁNĚ – PŘIJÍMÁNÍ  </a:t>
            </a:r>
            <a:endParaRPr lang="cs-CZ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353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89654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Liturgie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1" y="1745255"/>
            <a:ext cx="4474662" cy="311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86" y="1617663"/>
            <a:ext cx="4219575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51519" y="5439001"/>
            <a:ext cx="424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a) MEŠNÍ LITURGIE (</a:t>
            </a:r>
            <a:r>
              <a:rPr lang="cs-CZ" i="1" dirty="0" err="1" smtClean="0"/>
              <a:t>officium</a:t>
            </a:r>
            <a:r>
              <a:rPr lang="cs-CZ" i="1" dirty="0" smtClean="0"/>
              <a:t> </a:t>
            </a:r>
            <a:r>
              <a:rPr lang="cs-CZ" i="1" dirty="0" err="1" smtClean="0"/>
              <a:t>missae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902186" y="5439001"/>
            <a:ext cx="406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b) LITURGIE HODINEK (</a:t>
            </a:r>
            <a:r>
              <a:rPr lang="cs-CZ" i="1" dirty="0" err="1" smtClean="0"/>
              <a:t>officium</a:t>
            </a:r>
            <a:r>
              <a:rPr lang="cs-CZ" i="1" dirty="0" smtClean="0"/>
              <a:t> </a:t>
            </a:r>
            <a:r>
              <a:rPr lang="cs-CZ" i="1" dirty="0" err="1" smtClean="0"/>
              <a:t>horarum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3390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3100" dirty="0" smtClean="0"/>
              <a:t>a) MEŠNÍ LITURGIE (</a:t>
            </a:r>
            <a:r>
              <a:rPr lang="cs-CZ" sz="3100" i="1" dirty="0" err="1" smtClean="0"/>
              <a:t>officium</a:t>
            </a:r>
            <a:r>
              <a:rPr lang="cs-CZ" sz="3100" i="1" dirty="0" smtClean="0"/>
              <a:t> </a:t>
            </a:r>
            <a:r>
              <a:rPr lang="cs-CZ" sz="3100" i="1" dirty="0" err="1" smtClean="0"/>
              <a:t>missae</a:t>
            </a:r>
            <a:r>
              <a:rPr lang="cs-CZ" sz="3100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89066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Proprium</a:t>
            </a:r>
          </a:p>
          <a:p>
            <a:pPr marL="0" indent="0">
              <a:buNone/>
            </a:pPr>
            <a:r>
              <a:rPr lang="cs-CZ" sz="2000" dirty="0" smtClean="0"/>
              <a:t>1. Introit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4. Graduál</a:t>
            </a:r>
          </a:p>
          <a:p>
            <a:pPr marL="0" indent="0">
              <a:buNone/>
            </a:pPr>
            <a:r>
              <a:rPr lang="cs-CZ" sz="2000" dirty="0" smtClean="0"/>
              <a:t>5. Traktát nebo Aleluja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7. Ofertorium (Dary)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10. Přijímání</a:t>
            </a: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491880" y="1628800"/>
            <a:ext cx="4038600" cy="470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 smtClean="0"/>
              <a:t>Ordinarium</a:t>
            </a:r>
            <a:endParaRPr lang="cs-CZ" b="1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2. Kyrie (Pane, smiluj se)</a:t>
            </a:r>
          </a:p>
          <a:p>
            <a:pPr marL="0" indent="0">
              <a:buNone/>
            </a:pPr>
            <a:r>
              <a:rPr lang="cs-CZ" sz="2000" dirty="0" smtClean="0"/>
              <a:t>3. Gloria (Sláva na výsostech Bohu)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6. Krédo (Vyznání víry)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8. Sanktus (Svatý)</a:t>
            </a:r>
          </a:p>
          <a:p>
            <a:pPr marL="0" indent="0">
              <a:buNone/>
            </a:pPr>
            <a:r>
              <a:rPr lang="cs-CZ" sz="2000" dirty="0" smtClean="0"/>
              <a:t>9. Agnus Dei (Beránku Boží)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11. Závěr</a:t>
            </a:r>
            <a:endParaRPr lang="cs-CZ" sz="2000" dirty="0"/>
          </a:p>
        </p:txBody>
      </p:sp>
      <p:sp>
        <p:nvSpPr>
          <p:cNvPr id="5" name="Pravá složená závorka 4"/>
          <p:cNvSpPr/>
          <p:nvPr/>
        </p:nvSpPr>
        <p:spPr>
          <a:xfrm>
            <a:off x="7668344" y="2132856"/>
            <a:ext cx="432048" cy="2088232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8286799" y="2060848"/>
            <a:ext cx="461665" cy="216024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BOHOSLUŽBA SLOVA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11" name="Pravá složená závorka 10"/>
          <p:cNvSpPr/>
          <p:nvPr/>
        </p:nvSpPr>
        <p:spPr>
          <a:xfrm>
            <a:off x="7668344" y="4365104"/>
            <a:ext cx="432048" cy="1512168"/>
          </a:xfrm>
          <a:prstGeom prst="rightBrac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8306898" y="4528445"/>
            <a:ext cx="461665" cy="135230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EUCHARISTIE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2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89654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SCÉNOGRAFIE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30407" r="59140" b="8701"/>
          <a:stretch/>
        </p:blipFill>
        <p:spPr bwMode="auto">
          <a:xfrm>
            <a:off x="3386692" y="1756939"/>
            <a:ext cx="2563704" cy="41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743207" cy="41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63689"/>
            <a:ext cx="2511843" cy="411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 flipH="1">
            <a:off x="194476" y="5934670"/>
            <a:ext cx="28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Klášterní kostel</a:t>
            </a:r>
          </a:p>
          <a:p>
            <a:pPr algn="ctr"/>
            <a:r>
              <a:rPr lang="cs-CZ" dirty="0" smtClean="0"/>
              <a:t>(Sv. Jiří, Pražský hrad)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386692" y="5934669"/>
            <a:ext cx="2278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Kapitulní kostel</a:t>
            </a:r>
          </a:p>
          <a:p>
            <a:pPr algn="ctr"/>
            <a:r>
              <a:rPr lang="cs-CZ" dirty="0" smtClean="0"/>
              <a:t>(Sv. Víta, Pražský hrad)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084168" y="593467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Farní kostel</a:t>
            </a:r>
          </a:p>
          <a:p>
            <a:pPr algn="ctr"/>
            <a:r>
              <a:rPr lang="cs-CZ" dirty="0" smtClean="0"/>
              <a:t>(Narození Panny Marie, Písek)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2651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39"/>
            <a:ext cx="5947321" cy="305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928864" cy="294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 bwMode="auto">
          <a:xfrm>
            <a:off x="4606932" y="3658077"/>
            <a:ext cx="4154351" cy="293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31" y="188640"/>
            <a:ext cx="2291621" cy="305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15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89654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Chórová přepážka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0"/>
          <a:stretch/>
        </p:blipFill>
        <p:spPr bwMode="auto">
          <a:xfrm>
            <a:off x="251520" y="1340768"/>
            <a:ext cx="3672408" cy="529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97254"/>
            <a:ext cx="35052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061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2320"/>
            <a:ext cx="5613819" cy="361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494249" cy="360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3"/>
          <a:stretch/>
        </p:blipFill>
        <p:spPr bwMode="auto">
          <a:xfrm>
            <a:off x="5868144" y="3933056"/>
            <a:ext cx="3050435" cy="2709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7"/>
          <a:stretch/>
        </p:blipFill>
        <p:spPr bwMode="auto">
          <a:xfrm>
            <a:off x="107504" y="476672"/>
            <a:ext cx="3366700" cy="2302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1174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1155</Words>
  <Application>Microsoft Office PowerPoint</Application>
  <PresentationFormat>Předvádění na obrazovce (4:3)</PresentationFormat>
  <Paragraphs>122</Paragraphs>
  <Slides>23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systému Office</vt:lpstr>
      <vt:lpstr>Středověká liturgie jako performance</vt:lpstr>
      <vt:lpstr>Liturgie</vt:lpstr>
      <vt:lpstr>Vývoj liturgie</vt:lpstr>
      <vt:lpstr>Liturgie</vt:lpstr>
      <vt:lpstr>a) MEŠNÍ LITURGIE (officium missae)</vt:lpstr>
      <vt:lpstr>SCÉNOGRAFIE</vt:lpstr>
      <vt:lpstr>Prezentace aplikace PowerPoint</vt:lpstr>
      <vt:lpstr>Chórová přepážka</vt:lpstr>
      <vt:lpstr>Prezentace aplikace PowerPoint</vt:lpstr>
      <vt:lpstr>Prezentace aplikace PowerPoint</vt:lpstr>
      <vt:lpstr>Prezentace aplikace PowerPoint</vt:lpstr>
      <vt:lpstr>Prezentace aplikace PowerPoint</vt:lpstr>
      <vt:lpstr>Kostýmy a rekvizity</vt:lpstr>
      <vt:lpstr>Prezentace aplikace PowerPoint</vt:lpstr>
      <vt:lpstr>Prezentace aplikace PowerPoint</vt:lpstr>
      <vt:lpstr>HUDBA</vt:lpstr>
      <vt:lpstr>Prezentace aplikace PowerPoint</vt:lpstr>
      <vt:lpstr>Prezentace aplikace PowerPoint</vt:lpstr>
      <vt:lpstr>Prezentace aplikace PowerPoint</vt:lpstr>
      <vt:lpstr>Prezentace aplikace PowerPoint</vt:lpstr>
      <vt:lpstr>b) LITURGIE HODINEK (horae canonicae)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Středověká liturgie jako performance</dc:title>
  <dc:creator>Eliška</dc:creator>
  <cp:lastModifiedBy>Eliška</cp:lastModifiedBy>
  <cp:revision>38</cp:revision>
  <dcterms:created xsi:type="dcterms:W3CDTF">2016-09-29T14:05:20Z</dcterms:created>
  <dcterms:modified xsi:type="dcterms:W3CDTF">2016-10-11T06:47:44Z</dcterms:modified>
</cp:coreProperties>
</file>