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9" r:id="rId10"/>
    <p:sldId id="268" r:id="rId11"/>
    <p:sldId id="265" r:id="rId12"/>
    <p:sldId id="266" r:id="rId13"/>
    <p:sldId id="267" r:id="rId14"/>
    <p:sldId id="270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54C32-66D1-4FB2-9029-1F717990B96B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3CC51-D902-42F8-88EB-854C5420E8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83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_for_Spanish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>
                <a:effectLst/>
              </a:rPr>
              <a:t>Fra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Angelico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Resurrection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Italian</a:t>
            </a:r>
            <a:r>
              <a:rPr lang="cs-CZ" dirty="0" smtClean="0">
                <a:effectLst/>
              </a:rPr>
              <a:t>, 1440-1442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6952C-49D3-485A-AE46-C738CA0DFA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83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Sázavský klášter, kapitulní síň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CC51-D902-42F8-88EB-854C5420E85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63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humerál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CC51-D902-42F8-88EB-854C5420E85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702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Hra o těch králích. </a:t>
            </a:r>
            <a:r>
              <a:rPr lang="en-US" dirty="0" smtClean="0"/>
              <a:t>Late 13c Ms. from Bigot library, BN 904 </a:t>
            </a:r>
            <a:r>
              <a:rPr lang="en-US" i="1" dirty="0" err="1" smtClean="0"/>
              <a:t>fonds</a:t>
            </a:r>
            <a:r>
              <a:rPr lang="en-US" i="1" dirty="0" smtClean="0"/>
              <a:t> </a:t>
            </a:r>
            <a:r>
              <a:rPr lang="en-US" i="1" dirty="0" err="1" smtClean="0"/>
              <a:t>latin</a:t>
            </a:r>
            <a:r>
              <a:rPr lang="en-US" i="1" dirty="0" smtClean="0"/>
              <a:t>, fol. 11 verso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CC51-D902-42F8-88EB-854C5420E85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551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Spanish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: </a:t>
            </a:r>
            <a:r>
              <a:rPr lang="cs-CZ" dirty="0" smtClean="0">
                <a:hlinkClick r:id="rId3" tooltip="Help:IPA for Spanish"/>
              </a:rPr>
              <a:t>[</a:t>
            </a:r>
            <a:r>
              <a:rPr lang="cs-CZ" dirty="0" err="1" smtClean="0">
                <a:hlinkClick r:id="rId3" tooltip="Help:IPA for Spanish"/>
              </a:rPr>
              <a:t>misˈteɾjo</a:t>
            </a:r>
            <a:r>
              <a:rPr lang="cs-CZ" dirty="0" smtClean="0">
                <a:hlinkClick r:id="rId3" tooltip="Help:IPA for Spanish"/>
              </a:rPr>
              <a:t> ˈ</a:t>
            </a:r>
            <a:r>
              <a:rPr lang="cs-CZ" dirty="0" err="1" smtClean="0">
                <a:hlinkClick r:id="rId3" tooltip="Help:IPA for Spanish"/>
              </a:rPr>
              <a:t>ðe</a:t>
            </a:r>
            <a:r>
              <a:rPr lang="cs-CZ" dirty="0" smtClean="0">
                <a:hlinkClick r:id="rId3" tooltip="Help:IPA for Spanish"/>
              </a:rPr>
              <a:t> ˈ</a:t>
            </a:r>
            <a:r>
              <a:rPr lang="cs-CZ" dirty="0" err="1" smtClean="0">
                <a:hlinkClick r:id="rId3" tooltip="Help:IPA for Spanish"/>
              </a:rPr>
              <a:t>eltʃe</a:t>
            </a:r>
            <a:r>
              <a:rPr lang="cs-CZ" dirty="0" smtClean="0">
                <a:hlinkClick r:id="rId3" tooltip="Help:IPA for Spanish"/>
              </a:rPr>
              <a:t>]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CC51-D902-42F8-88EB-854C5420E85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78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97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443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69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777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60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98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73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06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4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17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93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08C18-9637-4755-B4D4-008014BFF0B5}" type="datetimeFigureOut">
              <a:rPr lang="cs-CZ" smtClean="0"/>
              <a:t>20.10.2016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58EE4-E5B1-4BC2-9FDA-E10A9F4244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25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cs.wikipedia.org/wiki/Victimae_paschali_laudes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340352" cy="9756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Náboženské liturgické drama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4533924" cy="533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4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35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3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" y="33148"/>
            <a:ext cx="9143999" cy="384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7692"/>
            <a:ext cx="9191338" cy="305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9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50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7"/>
          <a:stretch/>
        </p:blipFill>
        <p:spPr bwMode="auto">
          <a:xfrm>
            <a:off x="-3" y="5301208"/>
            <a:ext cx="9144001" cy="136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7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5" y="116632"/>
            <a:ext cx="9036495" cy="40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438723" cy="25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6480" y="4092380"/>
            <a:ext cx="197056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060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dirty="0" smtClean="0"/>
              <a:t>NÁBOŽENSKÉ DIVADLO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196752"/>
            <a:ext cx="79928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1. </a:t>
            </a:r>
            <a:r>
              <a:rPr lang="cs-CZ" sz="2000" u="sng" dirty="0" smtClean="0"/>
              <a:t>Liturgické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varianty </a:t>
            </a:r>
            <a:r>
              <a:rPr lang="cs-CZ" sz="2000" b="1" i="1" dirty="0" err="1" smtClean="0"/>
              <a:t>Visitatio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sepulchri</a:t>
            </a:r>
            <a:r>
              <a:rPr lang="cs-CZ" sz="2000" b="1" i="1" dirty="0" smtClean="0"/>
              <a:t> </a:t>
            </a:r>
            <a:r>
              <a:rPr lang="cs-CZ" sz="2000" dirty="0" smtClean="0"/>
              <a:t>(Navštívení hrobu)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</a:t>
            </a:r>
            <a:r>
              <a:rPr lang="cs-CZ" sz="2000" dirty="0" smtClean="0"/>
              <a:t>arianty </a:t>
            </a:r>
            <a:r>
              <a:rPr lang="cs-CZ" sz="2000" b="1" i="1" dirty="0" err="1" smtClean="0"/>
              <a:t>Officium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stellae</a:t>
            </a:r>
            <a:r>
              <a:rPr lang="cs-CZ" sz="2000" b="1" i="1" dirty="0" smtClean="0"/>
              <a:t> </a:t>
            </a:r>
            <a:r>
              <a:rPr lang="cs-CZ" sz="2000" dirty="0" smtClean="0"/>
              <a:t>(Hra o hvězdě)</a:t>
            </a:r>
          </a:p>
          <a:p>
            <a:endParaRPr lang="cs-CZ" sz="2000" dirty="0" smtClean="0"/>
          </a:p>
          <a:p>
            <a:r>
              <a:rPr lang="cs-CZ" sz="2000" dirty="0" smtClean="0"/>
              <a:t>2. </a:t>
            </a:r>
            <a:r>
              <a:rPr lang="cs-CZ" sz="2000" u="sng" dirty="0" err="1" smtClean="0"/>
              <a:t>Pololiturgické</a:t>
            </a:r>
            <a:r>
              <a:rPr lang="cs-CZ" sz="2000" u="sng" dirty="0" smtClean="0"/>
              <a:t>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</a:t>
            </a:r>
            <a:r>
              <a:rPr lang="cs-CZ" sz="2000" b="1" dirty="0" smtClean="0"/>
              <a:t>iblické hry</a:t>
            </a:r>
            <a:r>
              <a:rPr lang="cs-CZ" sz="2000" dirty="0" smtClean="0"/>
              <a:t>, např. </a:t>
            </a:r>
            <a:r>
              <a:rPr lang="cs-CZ" sz="2000" i="1" dirty="0" err="1" smtClean="0"/>
              <a:t>Secunda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pastorum</a:t>
            </a:r>
            <a:r>
              <a:rPr lang="cs-CZ" sz="2000" i="1" dirty="0" smtClean="0"/>
              <a:t> </a:t>
            </a:r>
            <a:r>
              <a:rPr lang="cs-CZ" sz="2000" dirty="0" smtClean="0"/>
              <a:t>(Druhá pastýřská hra), pašijové hry (např. </a:t>
            </a:r>
            <a:r>
              <a:rPr lang="cs-CZ" sz="2000" i="1" dirty="0" smtClean="0"/>
              <a:t>Pašijová hra z </a:t>
            </a:r>
            <a:r>
              <a:rPr lang="cs-CZ" sz="2000" i="1" dirty="0" err="1" smtClean="0"/>
              <a:t>Benediktbeurenu</a:t>
            </a:r>
            <a:r>
              <a:rPr lang="cs-CZ" sz="2000" dirty="0" smtClean="0"/>
              <a:t>, </a:t>
            </a:r>
            <a:r>
              <a:rPr lang="cs-CZ" sz="2000" i="1" dirty="0" smtClean="0"/>
              <a:t>Hra </a:t>
            </a:r>
            <a:r>
              <a:rPr lang="cs-CZ" sz="2000" i="1" dirty="0"/>
              <a:t>o Nanebevstoupení Páně</a:t>
            </a:r>
            <a:r>
              <a:rPr lang="cs-CZ" sz="2000" dirty="0"/>
              <a:t>, </a:t>
            </a:r>
            <a:r>
              <a:rPr lang="cs-CZ" sz="2000" i="1" dirty="0"/>
              <a:t>Hra o Vzkříšení Páně</a:t>
            </a:r>
            <a:r>
              <a:rPr lang="cs-CZ" sz="2000" dirty="0"/>
              <a:t>, </a:t>
            </a:r>
            <a:r>
              <a:rPr lang="cs-CZ" sz="2000" i="1" dirty="0"/>
              <a:t>Svatovítská pašijová hra</a:t>
            </a:r>
            <a:r>
              <a:rPr lang="cs-CZ" sz="2000" dirty="0"/>
              <a:t>, </a:t>
            </a:r>
            <a:r>
              <a:rPr lang="cs-CZ" sz="2000" i="1" dirty="0"/>
              <a:t>Hra na květnou neděli</a:t>
            </a:r>
            <a:r>
              <a:rPr lang="cs-CZ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h</a:t>
            </a:r>
            <a:r>
              <a:rPr lang="cs-CZ" sz="2000" b="1" dirty="0" smtClean="0"/>
              <a:t>ry o svatých</a:t>
            </a:r>
            <a:r>
              <a:rPr lang="cs-CZ" sz="2000" dirty="0" smtClean="0"/>
              <a:t>, např. </a:t>
            </a:r>
            <a:r>
              <a:rPr lang="cs-CZ" sz="2000" i="1" dirty="0" err="1" smtClean="0"/>
              <a:t>Ordo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prophetarum</a:t>
            </a:r>
            <a:r>
              <a:rPr lang="cs-CZ" sz="2000" i="1" dirty="0" smtClean="0"/>
              <a:t> </a:t>
            </a:r>
            <a:r>
              <a:rPr lang="cs-CZ" sz="2000" dirty="0" smtClean="0"/>
              <a:t>(Hra o prorocích), </a:t>
            </a:r>
            <a:r>
              <a:rPr lang="cs-CZ" sz="2000" i="1" dirty="0" err="1" smtClean="0"/>
              <a:t>Ludus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Danielis</a:t>
            </a:r>
            <a:r>
              <a:rPr lang="cs-CZ" sz="2000" i="1" dirty="0" smtClean="0"/>
              <a:t> </a:t>
            </a:r>
            <a:r>
              <a:rPr lang="cs-CZ" sz="2000" dirty="0" smtClean="0"/>
              <a:t>(Hra o Danielovi), </a:t>
            </a:r>
            <a:r>
              <a:rPr lang="cs-CZ" sz="2000" i="1" dirty="0"/>
              <a:t>Historie de </a:t>
            </a:r>
            <a:r>
              <a:rPr lang="cs-CZ" sz="2000" i="1" dirty="0" err="1"/>
              <a:t>Sainte</a:t>
            </a:r>
            <a:r>
              <a:rPr lang="cs-CZ" sz="2000" i="1" dirty="0"/>
              <a:t> Marguerite</a:t>
            </a:r>
            <a:r>
              <a:rPr lang="cs-CZ" sz="2000" dirty="0"/>
              <a:t>,</a:t>
            </a:r>
            <a:r>
              <a:rPr lang="cs-CZ" sz="2000" i="1" dirty="0"/>
              <a:t> </a:t>
            </a:r>
            <a:r>
              <a:rPr lang="cs-CZ" sz="2000" i="1" dirty="0" err="1"/>
              <a:t>Jeu</a:t>
            </a:r>
            <a:r>
              <a:rPr lang="cs-CZ" sz="2000" i="1" dirty="0"/>
              <a:t> de Saint Nicolas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3. </a:t>
            </a:r>
            <a:r>
              <a:rPr lang="cs-CZ" sz="2000" u="sng" dirty="0" smtClean="0"/>
              <a:t>Neliturgické drama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</a:t>
            </a:r>
            <a:r>
              <a:rPr lang="cs-CZ" sz="2000" b="1" dirty="0" smtClean="0"/>
              <a:t>iblické hry</a:t>
            </a:r>
            <a:r>
              <a:rPr lang="cs-CZ" sz="2000" dirty="0" smtClean="0"/>
              <a:t>, např. </a:t>
            </a:r>
            <a:r>
              <a:rPr lang="cs-CZ" sz="2000" i="1" dirty="0" err="1" smtClean="0"/>
              <a:t>Jeu</a:t>
            </a:r>
            <a:r>
              <a:rPr lang="cs-CZ" sz="2000" dirty="0" smtClean="0"/>
              <a:t> </a:t>
            </a:r>
            <a:r>
              <a:rPr lang="cs-CZ" sz="2000" i="1" dirty="0" err="1" smtClean="0"/>
              <a:t>d'Adam</a:t>
            </a:r>
            <a:r>
              <a:rPr lang="cs-CZ" sz="2000" i="1" dirty="0" smtClean="0"/>
              <a:t> </a:t>
            </a:r>
            <a:r>
              <a:rPr lang="cs-CZ" sz="2000" dirty="0" smtClean="0"/>
              <a:t>(Hra o Adamovi), </a:t>
            </a:r>
            <a:r>
              <a:rPr lang="cs-CZ" sz="2000" i="1" dirty="0" smtClean="0"/>
              <a:t>Hra veselé Magdaleny</a:t>
            </a:r>
            <a:r>
              <a:rPr lang="cs-CZ" sz="2000" dirty="0" smtClean="0"/>
              <a:t>,</a:t>
            </a:r>
            <a:r>
              <a:rPr lang="cs-CZ" sz="2000" i="1" dirty="0" smtClean="0"/>
              <a:t> </a:t>
            </a:r>
            <a:r>
              <a:rPr lang="cs-CZ" sz="2000" dirty="0"/>
              <a:t>zlomek </a:t>
            </a:r>
            <a:r>
              <a:rPr lang="cs-CZ" sz="2000" i="1" dirty="0"/>
              <a:t>Mastičkáře</a:t>
            </a:r>
            <a:r>
              <a:rPr lang="cs-CZ" sz="2000" dirty="0"/>
              <a:t>, </a:t>
            </a:r>
            <a:endParaRPr lang="cs-CZ" sz="20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</a:t>
            </a:r>
            <a:r>
              <a:rPr lang="cs-CZ" sz="2000" b="1" dirty="0" smtClean="0"/>
              <a:t>ožítělové hry </a:t>
            </a:r>
            <a:r>
              <a:rPr lang="cs-CZ" sz="2000" dirty="0" smtClean="0"/>
              <a:t>(cykly), např. </a:t>
            </a:r>
            <a:r>
              <a:rPr lang="cs-CZ" sz="2000" dirty="0" err="1" smtClean="0"/>
              <a:t>Chester</a:t>
            </a:r>
            <a:r>
              <a:rPr lang="cs-CZ" sz="2000" dirty="0" smtClean="0"/>
              <a:t> </a:t>
            </a:r>
            <a:r>
              <a:rPr lang="cs-CZ" sz="2000" dirty="0" err="1" smtClean="0"/>
              <a:t>Cycle</a:t>
            </a:r>
            <a:r>
              <a:rPr lang="cs-CZ" sz="2000" dirty="0" smtClean="0"/>
              <a:t>, York </a:t>
            </a:r>
            <a:r>
              <a:rPr lang="cs-CZ" sz="2000" dirty="0" err="1" smtClean="0"/>
              <a:t>Cycle</a:t>
            </a:r>
            <a:r>
              <a:rPr lang="cs-CZ" sz="2000" dirty="0" smtClean="0"/>
              <a:t>; </a:t>
            </a:r>
            <a:r>
              <a:rPr lang="fr-FR" sz="2000" i="1" dirty="0"/>
              <a:t>Le Mystère de la </a:t>
            </a:r>
            <a:r>
              <a:rPr lang="fr-FR" sz="2000" i="1" dirty="0" smtClean="0"/>
              <a:t>Passion</a:t>
            </a:r>
            <a:r>
              <a:rPr lang="cs-CZ" sz="2000" dirty="0" smtClean="0"/>
              <a:t>; pašijové hry z Vídně, </a:t>
            </a:r>
            <a:r>
              <a:rPr lang="cs-CZ" sz="2000" dirty="0" err="1" smtClean="0"/>
              <a:t>Alsfeldu</a:t>
            </a:r>
            <a:r>
              <a:rPr lang="cs-CZ" sz="2000" dirty="0" smtClean="0"/>
              <a:t>, Egeru či Lucernu; </a:t>
            </a:r>
            <a:r>
              <a:rPr lang="cs-CZ" sz="2000" i="1" dirty="0" err="1"/>
              <a:t>Misterio</a:t>
            </a:r>
            <a:r>
              <a:rPr lang="cs-CZ" sz="2000" i="1" dirty="0"/>
              <a:t> de </a:t>
            </a:r>
            <a:r>
              <a:rPr lang="cs-CZ" sz="2000" i="1" dirty="0" err="1" smtClean="0"/>
              <a:t>Elche</a:t>
            </a:r>
            <a:r>
              <a:rPr lang="cs-CZ" sz="2000" dirty="0" smtClean="0"/>
              <a:t>;</a:t>
            </a:r>
            <a:r>
              <a:rPr lang="cs-CZ" sz="2000" i="1" dirty="0" smtClean="0"/>
              <a:t> </a:t>
            </a:r>
            <a:r>
              <a:rPr lang="fr-FR" sz="2000" i="1" dirty="0"/>
              <a:t>La passion de Notre Seigneur Jésus Christ selon Saint-Mathieu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8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47664" y="244205"/>
            <a:ext cx="6048672" cy="778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Vznik liturgického divadla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242769"/>
            <a:ext cx="3629025" cy="4048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63" y="3905250"/>
            <a:ext cx="5962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62805" y="133031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/>
                </a:solidFill>
              </a:rPr>
              <a:t>Introit</a:t>
            </a:r>
            <a:r>
              <a:rPr lang="cs-CZ" sz="2400" dirty="0" smtClean="0"/>
              <a:t> ke mši neděle velikonoční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211959" y="2911877"/>
            <a:ext cx="4752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TROPUS</a:t>
            </a:r>
            <a:r>
              <a:rPr lang="cs-CZ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cs-CZ" sz="2400" dirty="0" smtClean="0"/>
              <a:t>introitu </a:t>
            </a:r>
            <a:r>
              <a:rPr lang="cs-CZ" sz="2400" i="1" dirty="0" err="1" smtClean="0"/>
              <a:t>Quem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quaeritis</a:t>
            </a:r>
            <a:r>
              <a:rPr lang="cs-CZ" sz="2400" i="1" dirty="0" smtClean="0"/>
              <a:t> </a:t>
            </a:r>
            <a:r>
              <a:rPr lang="cs-CZ" sz="2400" dirty="0" smtClean="0"/>
              <a:t>(Koho hledáte)</a:t>
            </a:r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6444208" y="6453336"/>
            <a:ext cx="1512168" cy="288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3406017" y="4440769"/>
            <a:ext cx="194421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9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" y="411769"/>
            <a:ext cx="4141021" cy="620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30" y="411769"/>
            <a:ext cx="4629770" cy="622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9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52" y="217177"/>
            <a:ext cx="7071348" cy="630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3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7" y="1124744"/>
            <a:ext cx="847387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9687" y="5301208"/>
            <a:ext cx="847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 ULIČNÝ, Petr. Prostor a rituál. Velikonoční slavnosti v bazilice sv. Jiří na Pražském hradě. </a:t>
            </a:r>
            <a:r>
              <a:rPr lang="cs-CZ" i="1" dirty="0" smtClean="0"/>
              <a:t>Studia </a:t>
            </a:r>
            <a:r>
              <a:rPr lang="cs-CZ" i="1" dirty="0" err="1" smtClean="0"/>
              <a:t>Mediaevalia</a:t>
            </a:r>
            <a:r>
              <a:rPr lang="cs-CZ" i="1" dirty="0" smtClean="0"/>
              <a:t> </a:t>
            </a:r>
            <a:r>
              <a:rPr lang="cs-CZ" i="1" dirty="0" err="1" smtClean="0"/>
              <a:t>Bohemica</a:t>
            </a:r>
            <a:r>
              <a:rPr lang="cs-CZ" dirty="0" smtClean="0"/>
              <a:t>, 2012: 1: 7–33.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33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5" y="260648"/>
            <a:ext cx="7098076" cy="49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57650"/>
            <a:ext cx="4191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908720"/>
            <a:ext cx="163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5322606"/>
            <a:ext cx="2209056" cy="154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6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47664" y="271914"/>
            <a:ext cx="5749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ČÁSTI </a:t>
            </a:r>
            <a:r>
              <a:rPr lang="cs-CZ" sz="2400" i="1" dirty="0" err="1" smtClean="0"/>
              <a:t>Visitatio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sepulchri</a:t>
            </a:r>
            <a:r>
              <a:rPr lang="cs-CZ" sz="2400" i="1" dirty="0" smtClean="0"/>
              <a:t> </a:t>
            </a:r>
            <a:r>
              <a:rPr lang="cs-CZ" sz="2400" dirty="0" smtClean="0"/>
              <a:t>(Navštívení hrobu)</a:t>
            </a:r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0" t="5547" r="268" b="21699"/>
          <a:stretch/>
        </p:blipFill>
        <p:spPr bwMode="auto">
          <a:xfrm>
            <a:off x="395536" y="1124745"/>
            <a:ext cx="2592288" cy="218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332600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tropus </a:t>
            </a:r>
            <a:r>
              <a:rPr lang="cs-CZ" i="1" dirty="0" err="1" smtClean="0"/>
              <a:t>Quem</a:t>
            </a:r>
            <a:r>
              <a:rPr lang="cs-CZ" i="1" dirty="0" smtClean="0"/>
              <a:t> </a:t>
            </a:r>
            <a:r>
              <a:rPr lang="cs-CZ" i="1" dirty="0" err="1" smtClean="0"/>
              <a:t>queritis</a:t>
            </a:r>
            <a:endParaRPr lang="cs-CZ" i="1" dirty="0"/>
          </a:p>
        </p:txBody>
      </p:sp>
      <p:sp>
        <p:nvSpPr>
          <p:cNvPr id="5" name="Plus 4"/>
          <p:cNvSpPr/>
          <p:nvPr/>
        </p:nvSpPr>
        <p:spPr>
          <a:xfrm>
            <a:off x="3112542" y="2136127"/>
            <a:ext cx="718571" cy="64480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1" name="Picture 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14263" r="20255" b="16704"/>
          <a:stretch/>
        </p:blipFill>
        <p:spPr bwMode="auto">
          <a:xfrm>
            <a:off x="3996649" y="1124745"/>
            <a:ext cx="1828800" cy="293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012160" y="112474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sekvence </a:t>
            </a:r>
            <a:r>
              <a:rPr lang="cs-CZ" i="1" dirty="0" err="1" smtClean="0"/>
              <a:t>Victimae</a:t>
            </a:r>
            <a:r>
              <a:rPr lang="cs-CZ" i="1" dirty="0" smtClean="0"/>
              <a:t> </a:t>
            </a:r>
            <a:r>
              <a:rPr lang="cs-CZ" i="1" dirty="0" err="1" smtClean="0"/>
              <a:t>paschalis</a:t>
            </a:r>
            <a:r>
              <a:rPr lang="cs-CZ" i="1" dirty="0" smtClean="0"/>
              <a:t> </a:t>
            </a:r>
            <a:r>
              <a:rPr lang="cs-CZ" i="1" dirty="0" err="1" smtClean="0"/>
              <a:t>laudes</a:t>
            </a:r>
            <a:endParaRPr lang="cs-CZ" i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2" y="4509120"/>
            <a:ext cx="2748951" cy="170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5536" y="6279642"/>
            <a:ext cx="321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Jan 20, 4</a:t>
            </a:r>
            <a:endParaRPr lang="cs-CZ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24" y="4012344"/>
            <a:ext cx="2397968" cy="287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339752" y="6464308"/>
            <a:ext cx="155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Jan 19, 11–18</a:t>
            </a:r>
            <a:endParaRPr lang="cs-CZ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91" y="4012344"/>
            <a:ext cx="26289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980343" y="5452044"/>
            <a:ext cx="149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unguentarius</a:t>
            </a:r>
            <a:endParaRPr lang="cs-CZ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58527"/>
            <a:ext cx="5540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08" y="5109544"/>
            <a:ext cx="5540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47" y="6029610"/>
            <a:ext cx="5540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3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3568" y="260648"/>
            <a:ext cx="8064896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Slavnost hvězdy (</a:t>
            </a:r>
            <a:r>
              <a:rPr lang="cs-CZ" i="1" dirty="0" err="1" smtClean="0"/>
              <a:t>Officium</a:t>
            </a:r>
            <a:r>
              <a:rPr lang="cs-CZ" i="1" dirty="0" smtClean="0"/>
              <a:t> </a:t>
            </a:r>
            <a:r>
              <a:rPr lang="cs-CZ" i="1" dirty="0" err="1" smtClean="0"/>
              <a:t>stellae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22479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6" r="19755"/>
          <a:stretch/>
        </p:blipFill>
        <p:spPr bwMode="auto">
          <a:xfrm>
            <a:off x="3059832" y="2209800"/>
            <a:ext cx="1828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20281" r="10839" b="10255"/>
          <a:stretch/>
        </p:blipFill>
        <p:spPr bwMode="auto">
          <a:xfrm>
            <a:off x="5613779" y="1669472"/>
            <a:ext cx="3530221" cy="412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prava 1"/>
          <p:cNvSpPr/>
          <p:nvPr/>
        </p:nvSpPr>
        <p:spPr>
          <a:xfrm>
            <a:off x="2411760" y="3612642"/>
            <a:ext cx="504056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59" y="3553544"/>
            <a:ext cx="5302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/>
          <a:stretch/>
        </p:blipFill>
        <p:spPr bwMode="auto">
          <a:xfrm>
            <a:off x="0" y="0"/>
            <a:ext cx="5715000" cy="379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20" y="2562225"/>
            <a:ext cx="53340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3095</TotalTime>
  <Words>282</Words>
  <Application>Microsoft Office PowerPoint</Application>
  <PresentationFormat>Předvádění na obrazovce (4:3)</PresentationFormat>
  <Paragraphs>34</Paragraphs>
  <Slides>14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Náboženské liturgické drama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NÁBOŽENSKÉ DIVADLO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</dc:creator>
  <cp:lastModifiedBy>Eliška</cp:lastModifiedBy>
  <cp:revision>20</cp:revision>
  <dcterms:created xsi:type="dcterms:W3CDTF">2016-10-10T19:45:50Z</dcterms:created>
  <dcterms:modified xsi:type="dcterms:W3CDTF">2016-10-20T09:21:58Z</dcterms:modified>
</cp:coreProperties>
</file>