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549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958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778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5048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81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102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47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24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354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72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10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63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56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711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65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208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0EC84-AE4E-4C72-A6CB-50BD65DBEF73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D4370F-16B7-4946-9D8C-B26F4977A95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624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Präpositionen</a:t>
            </a:r>
            <a:endParaRPr lang="de-AT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mit Dativ und Akkusativ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75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unter (</a:t>
            </a:r>
            <a:r>
              <a:rPr lang="de-AT" dirty="0" err="1" smtClean="0"/>
              <a:t>pod</a:t>
            </a:r>
            <a:r>
              <a:rPr lang="de-AT" dirty="0" smtClean="0"/>
              <a:t>, </a:t>
            </a:r>
            <a:r>
              <a:rPr lang="de-AT" dirty="0" err="1" smtClean="0"/>
              <a:t>mezi</a:t>
            </a:r>
            <a:r>
              <a:rPr lang="de-AT" dirty="0" smtClean="0"/>
              <a:t> </a:t>
            </a:r>
            <a:r>
              <a:rPr lang="de-AT" dirty="0" err="1" smtClean="0"/>
              <a:t>více</a:t>
            </a:r>
            <a:r>
              <a:rPr lang="de-AT" dirty="0" smtClean="0"/>
              <a:t> </a:t>
            </a:r>
            <a:r>
              <a:rPr lang="de-AT" dirty="0" err="1" smtClean="0"/>
              <a:t>než</a:t>
            </a:r>
            <a:r>
              <a:rPr lang="de-AT" dirty="0" smtClean="0"/>
              <a:t> </a:t>
            </a:r>
            <a:r>
              <a:rPr lang="de-AT" dirty="0" err="1" smtClean="0"/>
              <a:t>dvěma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Ich gehe ____ Dusche.</a:t>
            </a:r>
          </a:p>
          <a:p>
            <a:r>
              <a:rPr lang="de-AT" dirty="0" smtClean="0"/>
              <a:t>Ich stehe lange ____ Dusche.</a:t>
            </a:r>
          </a:p>
          <a:p>
            <a:r>
              <a:rPr lang="de-AT" dirty="0" smtClean="0"/>
              <a:t>Der Präsident geht gern ____ Leute.</a:t>
            </a:r>
          </a:p>
          <a:p>
            <a:r>
              <a:rPr lang="de-AT" dirty="0" smtClean="0"/>
              <a:t>____ Teilnehmern war Herr Direktor.</a:t>
            </a:r>
          </a:p>
          <a:p>
            <a:r>
              <a:rPr lang="de-AT" dirty="0" smtClean="0"/>
              <a:t>Ich sage es dir ____ vier Augen.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11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vor (</a:t>
            </a:r>
            <a:r>
              <a:rPr lang="de-AT" dirty="0" err="1" smtClean="0"/>
              <a:t>před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Der Lehrer stellt sich ____ Tür.</a:t>
            </a:r>
          </a:p>
          <a:p>
            <a:r>
              <a:rPr lang="de-AT" dirty="0" smtClean="0"/>
              <a:t>Der Lehrer steht ____ Tür.</a:t>
            </a:r>
          </a:p>
          <a:p>
            <a:r>
              <a:rPr lang="de-AT" dirty="0" smtClean="0"/>
              <a:t>____ Essen wasche ich mir die Hände.</a:t>
            </a:r>
          </a:p>
          <a:p>
            <a:r>
              <a:rPr lang="de-AT" dirty="0" smtClean="0"/>
              <a:t>____ seiner Ankunft hat es geregnet.</a:t>
            </a:r>
          </a:p>
          <a:p>
            <a:r>
              <a:rPr lang="de-AT" dirty="0" smtClean="0"/>
              <a:t>Wo war Soňa ____ (eine) Woche?</a:t>
            </a:r>
          </a:p>
          <a:p>
            <a:r>
              <a:rPr lang="de-AT" dirty="0" smtClean="0"/>
              <a:t>Sie ist ____ zwei Tagen angekommen.</a:t>
            </a:r>
          </a:p>
          <a:p>
            <a:r>
              <a:rPr lang="de-AT" dirty="0" smtClean="0"/>
              <a:t>Ich weine ____ Freude.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09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zwischen (</a:t>
            </a:r>
            <a:r>
              <a:rPr lang="de-AT" dirty="0" err="1" smtClean="0"/>
              <a:t>mezi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Ich setze mich ____ (mein) Bruder und ____ (mein) Mutter.</a:t>
            </a:r>
          </a:p>
          <a:p>
            <a:r>
              <a:rPr lang="de-AT" dirty="0" smtClean="0"/>
              <a:t>Ich sitze ____ (</a:t>
            </a:r>
            <a:r>
              <a:rPr lang="de-AT" dirty="0"/>
              <a:t>mein) Bruder und ____ (mein) Mutter</a:t>
            </a:r>
            <a:r>
              <a:rPr lang="de-AT" dirty="0" smtClean="0"/>
              <a:t>.</a:t>
            </a:r>
          </a:p>
          <a:p>
            <a:r>
              <a:rPr lang="de-AT" dirty="0" smtClean="0"/>
              <a:t>Zwischen 15 und 17 Uhr </a:t>
            </a:r>
            <a:r>
              <a:rPr lang="de-AT" smtClean="0"/>
              <a:t>lerne ich.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71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an, auf, hinter,</a:t>
            </a:r>
            <a:br>
              <a:rPr lang="de-AT" dirty="0" smtClean="0"/>
            </a:br>
            <a:r>
              <a:rPr lang="de-AT" dirty="0" smtClean="0"/>
              <a:t>in, neben, über,</a:t>
            </a:r>
            <a:br>
              <a:rPr lang="de-AT" dirty="0" smtClean="0"/>
            </a:br>
            <a:r>
              <a:rPr lang="de-AT" dirty="0" smtClean="0"/>
              <a:t>unter, vor, zwischen</a:t>
            </a:r>
            <a:endParaRPr lang="de-AT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Dativ – WO?</a:t>
            </a:r>
          </a:p>
          <a:p>
            <a:r>
              <a:rPr lang="de-AT" dirty="0" smtClean="0"/>
              <a:t>Akkusativ – WOHIN?</a:t>
            </a:r>
          </a:p>
          <a:p>
            <a:r>
              <a:rPr lang="de-AT" i="1" dirty="0" smtClean="0"/>
              <a:t>Ich gehe um 8 Uhr in ____ Schule.</a:t>
            </a:r>
          </a:p>
          <a:p>
            <a:r>
              <a:rPr lang="de-AT" i="1" dirty="0" smtClean="0"/>
              <a:t>Ich bleibe bis 13 Uhr in ____ Schule.</a:t>
            </a:r>
            <a:endParaRPr lang="de-AT" i="1" dirty="0"/>
          </a:p>
        </p:txBody>
      </p:sp>
    </p:spTree>
    <p:extLst>
      <p:ext uri="{BB962C8B-B14F-4D97-AF65-F5344CB8AC3E}">
        <p14:creationId xmlns:p14="http://schemas.microsoft.com/office/powerpoint/2010/main" val="1236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am Mittwoch / in einer Woche</a:t>
            </a:r>
            <a:endParaRPr lang="de-AT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Některé</a:t>
            </a:r>
            <a:r>
              <a:rPr lang="de-AT" dirty="0" smtClean="0"/>
              <a:t> </a:t>
            </a:r>
            <a:r>
              <a:rPr lang="de-AT" dirty="0" err="1" smtClean="0"/>
              <a:t>předložky</a:t>
            </a:r>
            <a:r>
              <a:rPr lang="de-AT" dirty="0" smtClean="0"/>
              <a:t> se </a:t>
            </a:r>
            <a:r>
              <a:rPr lang="de-AT" dirty="0" err="1" smtClean="0"/>
              <a:t>používají</a:t>
            </a:r>
            <a:r>
              <a:rPr lang="de-AT" dirty="0" smtClean="0"/>
              <a:t> </a:t>
            </a:r>
            <a:r>
              <a:rPr lang="de-AT" dirty="0" err="1" smtClean="0"/>
              <a:t>ve</a:t>
            </a:r>
            <a:r>
              <a:rPr lang="de-AT" dirty="0" smtClean="0"/>
              <a:t> </a:t>
            </a:r>
            <a:r>
              <a:rPr lang="de-AT" dirty="0" err="1" smtClean="0"/>
              <a:t>významu</a:t>
            </a:r>
            <a:r>
              <a:rPr lang="de-AT" dirty="0" smtClean="0"/>
              <a:t> </a:t>
            </a:r>
            <a:r>
              <a:rPr lang="de-AT" dirty="0" err="1" smtClean="0"/>
              <a:t>časovém</a:t>
            </a:r>
            <a:r>
              <a:rPr lang="de-AT" dirty="0" smtClean="0"/>
              <a:t>. V </a:t>
            </a:r>
            <a:r>
              <a:rPr lang="de-AT" dirty="0" err="1" smtClean="0"/>
              <a:t>takovém</a:t>
            </a:r>
            <a:r>
              <a:rPr lang="de-AT" dirty="0" smtClean="0"/>
              <a:t> </a:t>
            </a:r>
            <a:r>
              <a:rPr lang="de-AT" dirty="0" err="1" smtClean="0"/>
              <a:t>případě</a:t>
            </a:r>
            <a:r>
              <a:rPr lang="de-AT" dirty="0" smtClean="0"/>
              <a:t> </a:t>
            </a:r>
            <a:r>
              <a:rPr lang="de-AT" dirty="0" err="1" smtClean="0"/>
              <a:t>jsou</a:t>
            </a:r>
            <a:r>
              <a:rPr lang="de-AT" dirty="0" smtClean="0"/>
              <a:t> </a:t>
            </a:r>
            <a:r>
              <a:rPr lang="de-AT" dirty="0" err="1" smtClean="0"/>
              <a:t>spojeny</a:t>
            </a:r>
            <a:r>
              <a:rPr lang="de-AT" dirty="0" smtClean="0"/>
              <a:t> </a:t>
            </a:r>
            <a:r>
              <a:rPr lang="de-AT" dirty="0" err="1" smtClean="0"/>
              <a:t>vždy</a:t>
            </a:r>
            <a:r>
              <a:rPr lang="de-AT" dirty="0" smtClean="0"/>
              <a:t> se 3. </a:t>
            </a:r>
            <a:r>
              <a:rPr lang="de-AT" dirty="0" err="1" smtClean="0"/>
              <a:t>pádem</a:t>
            </a:r>
            <a:r>
              <a:rPr lang="de-AT" dirty="0" smtClean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9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 (na, u, k)</a:t>
            </a:r>
            <a:endParaRPr lang="de-AT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Lübeck liegt ___ Ostsee.</a:t>
            </a:r>
          </a:p>
          <a:p>
            <a:r>
              <a:rPr lang="de-AT" dirty="0" smtClean="0"/>
              <a:t>Wir fahren morgen an ____ Ostsee.</a:t>
            </a:r>
          </a:p>
          <a:p>
            <a:r>
              <a:rPr lang="de-AT" dirty="0" smtClean="0"/>
              <a:t>Wir treffen uns ____ Bahnhof.</a:t>
            </a:r>
          </a:p>
          <a:p>
            <a:r>
              <a:rPr lang="de-AT" dirty="0" smtClean="0"/>
              <a:t>Ich habe ____ 12. August Geburtstag.</a:t>
            </a:r>
          </a:p>
          <a:p>
            <a:r>
              <a:rPr lang="de-AT" dirty="0" smtClean="0"/>
              <a:t>____ Abend trinke ich keinen Kaffee.</a:t>
            </a:r>
          </a:p>
          <a:p>
            <a:r>
              <a:rPr lang="de-AT" dirty="0" smtClean="0"/>
              <a:t>____ Wochenende fahren wir nach Berlin.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469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 (na)</a:t>
            </a:r>
            <a:endParaRPr lang="de-AT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Peťa</a:t>
            </a:r>
            <a:r>
              <a:rPr lang="de-AT" dirty="0" smtClean="0"/>
              <a:t> und Soňa gehen ____ Straße.</a:t>
            </a:r>
          </a:p>
          <a:p>
            <a:r>
              <a:rPr lang="de-AT" dirty="0" err="1" smtClean="0"/>
              <a:t>Barča</a:t>
            </a:r>
            <a:r>
              <a:rPr lang="de-AT" dirty="0" smtClean="0"/>
              <a:t> und </a:t>
            </a:r>
            <a:r>
              <a:rPr lang="de-AT" dirty="0" err="1" smtClean="0"/>
              <a:t>Terka</a:t>
            </a:r>
            <a:r>
              <a:rPr lang="de-AT" dirty="0" smtClean="0"/>
              <a:t> spielen ____ Straße.</a:t>
            </a:r>
          </a:p>
          <a:p>
            <a:r>
              <a:rPr lang="de-AT" dirty="0" err="1" smtClean="0"/>
              <a:t>Áďa</a:t>
            </a:r>
            <a:r>
              <a:rPr lang="de-AT" dirty="0" smtClean="0"/>
              <a:t> geht ____ Post.</a:t>
            </a:r>
          </a:p>
          <a:p>
            <a:r>
              <a:rPr lang="de-AT" dirty="0" err="1" smtClean="0"/>
              <a:t>Kája</a:t>
            </a:r>
            <a:r>
              <a:rPr lang="de-AT" dirty="0" smtClean="0"/>
              <a:t> war ____ Post.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89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hinter (</a:t>
            </a:r>
            <a:r>
              <a:rPr lang="de-AT" dirty="0" err="1" smtClean="0"/>
              <a:t>za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Eliška fährt das Auto ____ Haus.</a:t>
            </a:r>
          </a:p>
          <a:p>
            <a:r>
              <a:rPr lang="de-AT" dirty="0" smtClean="0"/>
              <a:t>Das Auto steht ____ Haus.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994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 (v, do)</a:t>
            </a:r>
            <a:endParaRPr lang="de-AT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err="1" smtClean="0"/>
              <a:t>Domča</a:t>
            </a:r>
            <a:r>
              <a:rPr lang="de-AT" dirty="0" smtClean="0"/>
              <a:t> und </a:t>
            </a:r>
            <a:r>
              <a:rPr lang="de-AT" dirty="0" err="1" smtClean="0"/>
              <a:t>Pája</a:t>
            </a:r>
            <a:r>
              <a:rPr lang="de-AT" dirty="0" smtClean="0"/>
              <a:t> gehen heute ____ Kino.</a:t>
            </a:r>
          </a:p>
          <a:p>
            <a:r>
              <a:rPr lang="de-AT" dirty="0" smtClean="0"/>
              <a:t>____ Scala-Kino läuft ein guter Film.</a:t>
            </a:r>
          </a:p>
          <a:p>
            <a:r>
              <a:rPr lang="de-AT" dirty="0" err="1" smtClean="0"/>
              <a:t>Štěpán</a:t>
            </a:r>
            <a:r>
              <a:rPr lang="de-AT" dirty="0" smtClean="0"/>
              <a:t> fliegt ____ Türkei/USA, ____ Irak.</a:t>
            </a:r>
          </a:p>
          <a:p>
            <a:r>
              <a:rPr lang="de-AT" dirty="0" err="1" smtClean="0"/>
              <a:t>Ája</a:t>
            </a:r>
            <a:r>
              <a:rPr lang="de-AT" dirty="0" smtClean="0"/>
              <a:t> und Nancy wohnen ____ Schweiz/ </a:t>
            </a:r>
            <a:r>
              <a:rPr lang="de-AT" dirty="0"/>
              <a:t>____ </a:t>
            </a:r>
            <a:r>
              <a:rPr lang="de-AT" dirty="0" smtClean="0"/>
              <a:t>USA.</a:t>
            </a:r>
          </a:p>
          <a:p>
            <a:r>
              <a:rPr lang="de-AT" dirty="0" smtClean="0"/>
              <a:t>____ Winter, ____ Dezember, ____ Nacht</a:t>
            </a:r>
          </a:p>
          <a:p>
            <a:r>
              <a:rPr lang="de-AT" dirty="0" smtClean="0"/>
              <a:t>Einmal ____ Woche, ____ Monat, ____ Jahr</a:t>
            </a:r>
          </a:p>
          <a:p>
            <a:r>
              <a:rPr lang="de-AT" dirty="0" smtClean="0"/>
              <a:t>____Jahr 1989 ist die Mauer gefallen.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060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neben (</a:t>
            </a:r>
            <a:r>
              <a:rPr lang="de-AT" dirty="0" err="1" smtClean="0"/>
              <a:t>vedle</a:t>
            </a:r>
            <a:r>
              <a:rPr lang="de-AT" dirty="0" smtClean="0"/>
              <a:t>, </a:t>
            </a:r>
            <a:r>
              <a:rPr lang="de-AT" dirty="0" err="1" smtClean="0"/>
              <a:t>kromě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Darf ich mich ____ (du) setzen?</a:t>
            </a:r>
          </a:p>
          <a:p>
            <a:r>
              <a:rPr lang="de-AT" dirty="0" err="1" smtClean="0"/>
              <a:t>Bětka</a:t>
            </a:r>
            <a:r>
              <a:rPr lang="de-AT" dirty="0" smtClean="0"/>
              <a:t> sitzt ____ (du).</a:t>
            </a:r>
          </a:p>
          <a:p>
            <a:r>
              <a:rPr lang="de-AT" dirty="0" smtClean="0"/>
              <a:t>____ (dieses) Geschäft habe ich auch Blumen gekauft.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21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über (</a:t>
            </a:r>
            <a:r>
              <a:rPr lang="de-AT" dirty="0" err="1" smtClean="0"/>
              <a:t>nad</a:t>
            </a:r>
            <a:r>
              <a:rPr lang="de-AT" dirty="0" smtClean="0"/>
              <a:t>, </a:t>
            </a:r>
            <a:r>
              <a:rPr lang="de-AT" dirty="0" err="1" smtClean="0"/>
              <a:t>přes</a:t>
            </a:r>
            <a:r>
              <a:rPr lang="de-AT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Frau </a:t>
            </a:r>
            <a:r>
              <a:rPr lang="de-AT" dirty="0" err="1" smtClean="0"/>
              <a:t>Valová</a:t>
            </a:r>
            <a:r>
              <a:rPr lang="de-AT" dirty="0" smtClean="0"/>
              <a:t> und </a:t>
            </a:r>
            <a:r>
              <a:rPr lang="de-AT" dirty="0" smtClean="0"/>
              <a:t>Frau </a:t>
            </a:r>
            <a:r>
              <a:rPr lang="de-AT" dirty="0" err="1" smtClean="0"/>
              <a:t>Nováková</a:t>
            </a:r>
            <a:r>
              <a:rPr lang="de-AT" dirty="0" smtClean="0"/>
              <a:t> fliegen </a:t>
            </a:r>
            <a:r>
              <a:rPr lang="de-AT" dirty="0" smtClean="0"/>
              <a:t>____ Alpen nach Italien.</a:t>
            </a:r>
          </a:p>
          <a:p>
            <a:r>
              <a:rPr lang="de-AT" dirty="0" smtClean="0"/>
              <a:t>Der Hubschrauber kreist ____ Stadt.</a:t>
            </a:r>
          </a:p>
          <a:p>
            <a:r>
              <a:rPr lang="de-AT" dirty="0" smtClean="0"/>
              <a:t>Gehen Sie ____ Brücke.</a:t>
            </a:r>
          </a:p>
          <a:p>
            <a:r>
              <a:rPr lang="de-AT" dirty="0" smtClean="0"/>
              <a:t>Die Brücke führt ____ breiten Fluss.</a:t>
            </a:r>
          </a:p>
          <a:p>
            <a:r>
              <a:rPr lang="de-AT" dirty="0" smtClean="0"/>
              <a:t>Der Zug fährt ____ Frankfurt nach Berlin.</a:t>
            </a:r>
          </a:p>
          <a:p>
            <a:r>
              <a:rPr lang="de-AT" dirty="0" smtClean="0"/>
              <a:t>An der Konferenz nahmen ____ 200 Leute teil.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367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438</Words>
  <Application>Microsoft Office PowerPoint</Application>
  <PresentationFormat>Širokoúhlá obrazovka</PresentationFormat>
  <Paragraphs>61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Organický</vt:lpstr>
      <vt:lpstr>Präpositionen</vt:lpstr>
      <vt:lpstr>an, auf, hinter, in, neben, über, unter, vor, zwischen</vt:lpstr>
      <vt:lpstr>am Mittwoch / in einer Woche</vt:lpstr>
      <vt:lpstr>an (na, u, k)</vt:lpstr>
      <vt:lpstr>auf (na)</vt:lpstr>
      <vt:lpstr>hinter (za)</vt:lpstr>
      <vt:lpstr>in (v, do)</vt:lpstr>
      <vt:lpstr>neben (vedle, kromě)</vt:lpstr>
      <vt:lpstr>über (nad, přes)</vt:lpstr>
      <vt:lpstr>unter (pod, mezi více než dvěma)</vt:lpstr>
      <vt:lpstr>vor (před)</vt:lpstr>
      <vt:lpstr>zwischen (mezi)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Präpositionen</dc:title>
  <dc:creator>Z B</dc:creator>
  <cp:lastModifiedBy>Z B</cp:lastModifiedBy>
  <cp:revision>9</cp:revision>
  <dcterms:created xsi:type="dcterms:W3CDTF">2016-02-16T20:58:06Z</dcterms:created>
  <dcterms:modified xsi:type="dcterms:W3CDTF">2016-11-08T19:33:17Z</dcterms:modified>
</cp:coreProperties>
</file>