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6"/>
  </p:notesMasterIdLst>
  <p:sldIdLst>
    <p:sldId id="269" r:id="rId2"/>
    <p:sldId id="272" r:id="rId3"/>
    <p:sldId id="258" r:id="rId4"/>
    <p:sldId id="271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1F5386-A599-45F0-9F1C-116742E1AB1B}" type="datetimeFigureOut">
              <a:rPr lang="de-DE" smtClean="0"/>
              <a:t>02.10.2016</a:t>
            </a:fld>
            <a:endParaRPr lang="de-DE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00A18-1F8D-4BD7-B692-68F3E4B626E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358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8B62-88DC-4C84-8D53-C6792FF3B8B2}" type="datetimeFigureOut">
              <a:rPr lang="de-DE" smtClean="0"/>
              <a:t>02.10.2016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BBAD-BB34-4975-B646-84023DDCB74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5230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8B62-88DC-4C84-8D53-C6792FF3B8B2}" type="datetimeFigureOut">
              <a:rPr lang="de-DE" smtClean="0"/>
              <a:t>02.10.2016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BBAD-BB34-4975-B646-84023DDCB74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638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8B62-88DC-4C84-8D53-C6792FF3B8B2}" type="datetimeFigureOut">
              <a:rPr lang="de-DE" smtClean="0"/>
              <a:t>02.10.2016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BBAD-BB34-4975-B646-84023DDCB74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0636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8B62-88DC-4C84-8D53-C6792FF3B8B2}" type="datetimeFigureOut">
              <a:rPr lang="de-DE" smtClean="0"/>
              <a:t>02.10.2016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BBAD-BB34-4975-B646-84023DDCB74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790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8B62-88DC-4C84-8D53-C6792FF3B8B2}" type="datetimeFigureOut">
              <a:rPr lang="de-DE" smtClean="0"/>
              <a:t>02.10.2016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BBAD-BB34-4975-B646-84023DDCB74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8490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8B62-88DC-4C84-8D53-C6792FF3B8B2}" type="datetimeFigureOut">
              <a:rPr lang="de-DE" smtClean="0"/>
              <a:t>02.10.2016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BBAD-BB34-4975-B646-84023DDCB74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7094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8B62-88DC-4C84-8D53-C6792FF3B8B2}" type="datetimeFigureOut">
              <a:rPr lang="de-DE" smtClean="0"/>
              <a:t>02.10.2016</a:t>
            </a:fld>
            <a:endParaRPr lang="de-DE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BBAD-BB34-4975-B646-84023DDCB74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3172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8B62-88DC-4C84-8D53-C6792FF3B8B2}" type="datetimeFigureOut">
              <a:rPr lang="de-DE" smtClean="0"/>
              <a:t>02.10.2016</a:t>
            </a:fld>
            <a:endParaRPr lang="de-DE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BBAD-BB34-4975-B646-84023DDCB74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4842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8B62-88DC-4C84-8D53-C6792FF3B8B2}" type="datetimeFigureOut">
              <a:rPr lang="de-DE" smtClean="0"/>
              <a:t>02.10.2016</a:t>
            </a:fld>
            <a:endParaRPr lang="de-DE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BBAD-BB34-4975-B646-84023DDCB74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912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8B62-88DC-4C84-8D53-C6792FF3B8B2}" type="datetimeFigureOut">
              <a:rPr lang="de-DE" smtClean="0"/>
              <a:t>02.10.2016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BBAD-BB34-4975-B646-84023DDCB74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6691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8B62-88DC-4C84-8D53-C6792FF3B8B2}" type="datetimeFigureOut">
              <a:rPr lang="de-DE" smtClean="0"/>
              <a:t>02.10.2016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BBAD-BB34-4975-B646-84023DDCB74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770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E8B62-88DC-4C84-8D53-C6792FF3B8B2}" type="datetimeFigureOut">
              <a:rPr lang="de-DE" smtClean="0"/>
              <a:t>02.10.2016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6BBAD-BB34-4975-B646-84023DDCB74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6194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Konstituování PVH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Bella </a:t>
            </a:r>
            <a:r>
              <a:rPr lang="cs-CZ" dirty="0" err="1" smtClean="0"/>
              <a:t>diplomatica</a:t>
            </a:r>
            <a:r>
              <a:rPr lang="cs-CZ" dirty="0" smtClean="0"/>
              <a:t> </a:t>
            </a:r>
          </a:p>
          <a:p>
            <a:endParaRPr lang="de-DE" dirty="0"/>
          </a:p>
          <a:p>
            <a:r>
              <a:rPr lang="cs-CZ" dirty="0" smtClean="0"/>
              <a:t>Daniel </a:t>
            </a:r>
            <a:r>
              <a:rPr lang="cs-CZ" dirty="0" err="1" smtClean="0"/>
              <a:t>Papebroch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Jean </a:t>
            </a:r>
            <a:r>
              <a:rPr lang="cs-CZ" dirty="0" err="1" smtClean="0"/>
              <a:t>Mabillon</a:t>
            </a:r>
            <a:r>
              <a:rPr lang="cs-CZ" dirty="0" smtClean="0"/>
              <a:t>: De re </a:t>
            </a:r>
            <a:r>
              <a:rPr lang="cs-CZ" dirty="0" err="1" smtClean="0"/>
              <a:t>diplomatica</a:t>
            </a:r>
            <a:r>
              <a:rPr lang="cs-CZ" dirty="0" smtClean="0"/>
              <a:t> </a:t>
            </a:r>
            <a:r>
              <a:rPr lang="cs-CZ" dirty="0" err="1" smtClean="0"/>
              <a:t>libri</a:t>
            </a:r>
            <a:r>
              <a:rPr lang="cs-CZ" dirty="0"/>
              <a:t> VI (1681), http://</a:t>
            </a:r>
            <a:r>
              <a:rPr lang="cs-CZ" dirty="0" smtClean="0"/>
              <a:t>x0b.de/mabillon/index.html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5342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19. století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Rozvoj ediční činnosti</a:t>
            </a:r>
          </a:p>
          <a:p>
            <a:endParaRPr lang="de-DE" dirty="0"/>
          </a:p>
          <a:p>
            <a:r>
              <a:rPr lang="cs-CZ" dirty="0" smtClean="0"/>
              <a:t>Specializace a vyčleňov</a:t>
            </a:r>
            <a:r>
              <a:rPr lang="cs-CZ" dirty="0" smtClean="0"/>
              <a:t>ání jednotlivých věd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Vznik významných badatelských institucí</a:t>
            </a:r>
          </a:p>
          <a:p>
            <a:endParaRPr lang="cs-CZ" dirty="0"/>
          </a:p>
          <a:p>
            <a:r>
              <a:rPr lang="cs-CZ" dirty="0" smtClean="0"/>
              <a:t>Nové metodické impulsy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032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cs-CZ" dirty="0" err="1"/>
              <a:t>Monumenta</a:t>
            </a:r>
            <a:r>
              <a:rPr lang="cs-CZ" dirty="0"/>
              <a:t> </a:t>
            </a:r>
            <a:r>
              <a:rPr lang="cs-CZ" dirty="0" err="1"/>
              <a:t>Germaniae</a:t>
            </a:r>
            <a:r>
              <a:rPr lang="cs-CZ" dirty="0"/>
              <a:t> </a:t>
            </a:r>
            <a:r>
              <a:rPr lang="cs-CZ" dirty="0" err="1"/>
              <a:t>Historica</a:t>
            </a:r>
            <a:r>
              <a:rPr lang="cs-CZ" dirty="0"/>
              <a:t> (MGH) 1819</a:t>
            </a:r>
            <a:br>
              <a:rPr lang="cs-CZ" dirty="0"/>
            </a:br>
            <a:r>
              <a:rPr lang="cs-CZ" dirty="0"/>
              <a:t>(http://www.mgh.de</a:t>
            </a:r>
            <a:r>
              <a:rPr lang="cs-CZ" dirty="0" smtClean="0"/>
              <a:t>/)</a:t>
            </a:r>
          </a:p>
          <a:p>
            <a:endParaRPr lang="cs-CZ" dirty="0"/>
          </a:p>
          <a:p>
            <a:r>
              <a:rPr lang="cs-CZ" dirty="0" err="1"/>
              <a:t>École</a:t>
            </a:r>
            <a:r>
              <a:rPr lang="cs-CZ" dirty="0"/>
              <a:t> </a:t>
            </a:r>
            <a:r>
              <a:rPr lang="cs-CZ" dirty="0" smtClean="0"/>
              <a:t>des </a:t>
            </a:r>
            <a:r>
              <a:rPr lang="cs-CZ" dirty="0" err="1" smtClean="0"/>
              <a:t>chartes</a:t>
            </a:r>
            <a:r>
              <a:rPr lang="cs-CZ" dirty="0"/>
              <a:t>	1821</a:t>
            </a:r>
            <a:br>
              <a:rPr lang="cs-CZ" dirty="0"/>
            </a:br>
            <a:r>
              <a:rPr lang="cs-CZ" dirty="0"/>
              <a:t>(http://www.enc-sorbonne.fr</a:t>
            </a:r>
            <a:r>
              <a:rPr lang="cs-CZ" dirty="0" smtClean="0"/>
              <a:t>/)</a:t>
            </a:r>
          </a:p>
          <a:p>
            <a:endParaRPr lang="cs-CZ" dirty="0"/>
          </a:p>
          <a:p>
            <a:r>
              <a:rPr lang="cs-CZ" dirty="0"/>
              <a:t>Institut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Österreichische</a:t>
            </a:r>
            <a:r>
              <a:rPr lang="cs-CZ" dirty="0"/>
              <a:t> </a:t>
            </a:r>
            <a:r>
              <a:rPr lang="cs-CZ" dirty="0" err="1" smtClean="0"/>
              <a:t>Geschichtsforschung</a:t>
            </a:r>
            <a:r>
              <a:rPr lang="cs-CZ" dirty="0" smtClean="0"/>
              <a:t> 		1854</a:t>
            </a:r>
            <a:br>
              <a:rPr lang="cs-CZ" dirty="0" smtClean="0"/>
            </a:br>
            <a:r>
              <a:rPr lang="cs-CZ" dirty="0" smtClean="0"/>
              <a:t>(https</a:t>
            </a:r>
            <a:r>
              <a:rPr lang="cs-CZ" dirty="0"/>
              <a:t>://www.geschichtsforschung.ac.at</a:t>
            </a:r>
            <a:r>
              <a:rPr lang="cs-CZ" dirty="0" smtClean="0"/>
              <a:t>/)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199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Theodor </a:t>
            </a:r>
            <a:r>
              <a:rPr lang="cs-CZ" dirty="0" err="1" smtClean="0"/>
              <a:t>Sickel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(metoda srovnávání písma a stylu-precizace)</a:t>
            </a:r>
          </a:p>
          <a:p>
            <a:endParaRPr lang="cs-CZ" dirty="0"/>
          </a:p>
          <a:p>
            <a:r>
              <a:rPr lang="cs-CZ" dirty="0" smtClean="0"/>
              <a:t>Julius </a:t>
            </a:r>
            <a:r>
              <a:rPr lang="cs-CZ" dirty="0" err="1" smtClean="0"/>
              <a:t>Ficker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(sledování procesu vzniku listiny a právní obsah)</a:t>
            </a:r>
          </a:p>
          <a:p>
            <a:endParaRPr lang="cs-CZ" dirty="0"/>
          </a:p>
          <a:p>
            <a:r>
              <a:rPr lang="cs-CZ" dirty="0" err="1" smtClean="0"/>
              <a:t>Harry</a:t>
            </a:r>
            <a:r>
              <a:rPr lang="cs-CZ" dirty="0" smtClean="0"/>
              <a:t> </a:t>
            </a:r>
            <a:r>
              <a:rPr lang="cs-CZ" dirty="0" err="1" smtClean="0"/>
              <a:t>Bresslau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557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25</TotalTime>
  <Words>47</Words>
  <Application>Microsoft Office PowerPoint</Application>
  <PresentationFormat>Předvádění na obrazovce (4:3)</PresentationFormat>
  <Paragraphs>25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Calibri</vt:lpstr>
      <vt:lpstr>Motiv systému Office</vt:lpstr>
      <vt:lpstr>Konstituování PVH</vt:lpstr>
      <vt:lpstr>19. století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user</cp:lastModifiedBy>
  <cp:revision>14</cp:revision>
  <dcterms:created xsi:type="dcterms:W3CDTF">2016-03-03T01:10:25Z</dcterms:created>
  <dcterms:modified xsi:type="dcterms:W3CDTF">2016-10-02T21:42:51Z</dcterms:modified>
</cp:coreProperties>
</file>