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8"/>
  </p:notesMasterIdLst>
  <p:handoutMasterIdLst>
    <p:handoutMasterId r:id="rId29"/>
  </p:handoutMasterIdLst>
  <p:sldIdLst>
    <p:sldId id="262" r:id="rId3"/>
    <p:sldId id="312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04" r:id="rId16"/>
    <p:sldId id="305" r:id="rId17"/>
    <p:sldId id="323" r:id="rId18"/>
    <p:sldId id="307" r:id="rId19"/>
    <p:sldId id="329" r:id="rId20"/>
    <p:sldId id="328" r:id="rId21"/>
    <p:sldId id="324" r:id="rId22"/>
    <p:sldId id="325" r:id="rId23"/>
    <p:sldId id="326" r:id="rId24"/>
    <p:sldId id="309" r:id="rId25"/>
    <p:sldId id="327" r:id="rId26"/>
    <p:sldId id="281" r:id="rId27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24" autoAdjust="0"/>
  </p:normalViewPr>
  <p:slideViewPr>
    <p:cSldViewPr>
      <p:cViewPr varScale="1">
        <p:scale>
          <a:sx n="82" d="100"/>
          <a:sy n="82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6A78CB-0CDA-4888-AE29-37F39D421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294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FEAE7B-5989-437D-81F7-19CE4312E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11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D31A-07D8-48ED-B53B-DC855C44B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0274-E5FC-47C6-AAE9-091F7A8E9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A17C-B902-43DA-9557-C2DDBEEBE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E207-5CCF-4BFF-92C9-0D21CFEE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7C0B-46E6-4DDD-B07F-D2076B9B7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9894-B6B4-4DFF-B838-9C67BA2DD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FA1E-2342-4D4F-885D-6EF607FB5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E90B-70C3-4E0E-AC43-404ED5A07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ECAAC-973E-4211-9BD8-8873ECF86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6037-00F2-4EE6-87C2-379E8526A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6C4A-6670-4E35-B639-38698DFF1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E8F0-4383-4398-8597-C1E9DC8BE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E50F-32D7-479D-B08F-7CB7593D4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2E70-FB80-4B5D-B311-97EF98B168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E878-B2EF-4FBF-A016-572379FB3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30C1-FE16-41D8-A72C-4A88319D7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5F8F-F27F-476A-8DE5-482D5D413F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C2A8-06CD-4957-90A4-67F3C3471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AF6B-FDF9-48CF-B267-64D58B417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CD01-BA4F-4B26-BF27-90E955C6B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F019-DE54-4048-AE76-F109E4E01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99CA-5D59-4595-BD40-18E6400E3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CE8684-EDED-4201-A17D-9E3C0819E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419B0-7B5B-4CC9-8B24-1B3F22F10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Pospíchalová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93F8A-4EA0-42AB-B07E-81B40857CC8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71563" y="5214938"/>
            <a:ext cx="8072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14.10.2016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部下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挨拶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検討する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恐れ入ります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1571625"/>
            <a:ext cx="8643998" cy="335756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42886" y="1814522"/>
            <a:ext cx="8615394" cy="30432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A&gt;</a:t>
            </a:r>
            <a:r>
              <a:rPr lang="ja-JP" altLang="en-US" smtClean="0">
                <a:ea typeface="MS PGothic" pitchFamily="34" charset="-128"/>
              </a:rPr>
              <a:t>　はじめまして、私、～～～の～～と申します。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どうぞ宜しくお願い致します。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B&gt;</a:t>
            </a:r>
            <a:r>
              <a:rPr lang="ja-JP" altLang="en-US" smtClean="0">
                <a:ea typeface="MS PGothic" pitchFamily="34" charset="-128"/>
              </a:rPr>
              <a:t>　はじめまして、私、～～～と申します。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こちらこそ、宜しくお願い致します。</a:t>
            </a:r>
            <a:endParaRPr lang="cs-CZ" dirty="0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C0FC5-2C0F-47C1-85DF-D3D6166E0834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6" name="Rounded Rectangle 5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1357313"/>
            <a:ext cx="8572500" cy="492920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＞お待たせ致しました。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＞恐れ入りますが、もう一度お名前をお願い致します。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＞私は、～社の～と申します。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＞～社の～様でございますね。</a:t>
            </a:r>
            <a:endParaRPr lang="cs-CZ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25AD2-E13C-4DF8-A12D-946A1629723A}" type="slidenum">
              <a:rPr lang="cs-CZ" smtClean="0"/>
              <a:pPr/>
              <a:t>15</a:t>
            </a:fld>
            <a:endParaRPr lang="cs-CZ" smtClean="0"/>
          </a:p>
        </p:txBody>
      </p:sp>
      <p:pic>
        <p:nvPicPr>
          <p:cNvPr id="6" name="Picture 5" descr="meishi kouka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429132"/>
            <a:ext cx="1285884" cy="128588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786454"/>
          </a:xfrm>
        </p:spPr>
        <p:txBody>
          <a:bodyPr/>
          <a:lstStyle/>
          <a:p>
            <a:pPr algn="ctr">
              <a:buNone/>
            </a:pPr>
            <a:r>
              <a:rPr lang="ja-JP" altLang="en-US" b="1" smtClean="0"/>
              <a:t>お・ごの使い方</a:t>
            </a:r>
            <a:r>
              <a:rPr lang="en-US" altLang="ja-JP" dirty="0" smtClean="0"/>
              <a:t>		</a:t>
            </a:r>
          </a:p>
          <a:p>
            <a:r>
              <a:rPr lang="ja-JP" altLang="en-US" smtClean="0"/>
              <a:t>お名前</a:t>
            </a:r>
            <a:r>
              <a:rPr lang="en-US" altLang="ja-JP" dirty="0" smtClean="0"/>
              <a:t>				</a:t>
            </a:r>
            <a:r>
              <a:rPr lang="ja-JP" altLang="en-US" smtClean="0"/>
              <a:t>ご氏名</a:t>
            </a:r>
            <a:endParaRPr lang="en-US" altLang="ja-JP" dirty="0" smtClean="0"/>
          </a:p>
          <a:p>
            <a:r>
              <a:rPr lang="ja-JP" altLang="en-US" smtClean="0"/>
              <a:t>お住まい</a:t>
            </a:r>
            <a:r>
              <a:rPr lang="en-US" altLang="ja-JP" dirty="0" smtClean="0"/>
              <a:t>			</a:t>
            </a:r>
            <a:r>
              <a:rPr lang="ja-JP" altLang="en-US" smtClean="0"/>
              <a:t>ご住所</a:t>
            </a:r>
            <a:r>
              <a:rPr lang="en-US" altLang="ja-JP" dirty="0" smtClean="0"/>
              <a:t>		</a:t>
            </a:r>
          </a:p>
          <a:p>
            <a:r>
              <a:rPr lang="ja-JP" altLang="en-US" smtClean="0"/>
              <a:t>お考え</a:t>
            </a:r>
            <a:r>
              <a:rPr lang="en-US" altLang="ja-JP" dirty="0" smtClean="0"/>
              <a:t>				</a:t>
            </a:r>
            <a:r>
              <a:rPr lang="ja-JP" altLang="en-US" smtClean="0"/>
              <a:t>ご意見</a:t>
            </a:r>
            <a:endParaRPr lang="en-US" altLang="ja-JP" dirty="0" smtClean="0"/>
          </a:p>
          <a:p>
            <a:r>
              <a:rPr lang="ja-JP" altLang="en-US" smtClean="0"/>
              <a:t>お話</a:t>
            </a:r>
            <a:r>
              <a:rPr lang="en-US" altLang="ja-JP" dirty="0" smtClean="0"/>
              <a:t>				</a:t>
            </a:r>
            <a:r>
              <a:rPr lang="ja-JP" altLang="en-US" smtClean="0"/>
              <a:t>ご挨拶</a:t>
            </a:r>
            <a:endParaRPr lang="en-US" altLang="ja-JP" dirty="0" smtClean="0"/>
          </a:p>
          <a:p>
            <a:r>
              <a:rPr lang="ja-JP" altLang="en-US" smtClean="0"/>
              <a:t>お疲れ</a:t>
            </a:r>
            <a:r>
              <a:rPr lang="en-US" altLang="ja-JP" dirty="0" smtClean="0"/>
              <a:t>				</a:t>
            </a:r>
            <a:r>
              <a:rPr lang="ja-JP" altLang="en-US" smtClean="0"/>
              <a:t>ご苦労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お電話番号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お返事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お約束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3543300"/>
          </a:xfrm>
        </p:spPr>
        <p:txBody>
          <a:bodyPr/>
          <a:lstStyle/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下記の状況を想像して、どうすれば良いかを書いて、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そしてなぜそう思うかも書いて下さい。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①　</a:t>
            </a:r>
            <a:r>
              <a:rPr lang="ja-JP" sz="2800" dirty="0" smtClean="0">
                <a:ea typeface="MS PGothic" pitchFamily="34" charset="-128"/>
              </a:rPr>
              <a:t>得意先と名刺を交換したい。相手もあなたも同時に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名刺を持あげて受け渡そうとしたい。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相手の名刺より自分の名刺を少し上げて受け渡します。</a:t>
            </a: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Ｑ＞この</a:t>
            </a:r>
            <a:r>
              <a:rPr lang="ja-JP" sz="2800" dirty="0" smtClean="0">
                <a:ea typeface="MS PGothic" pitchFamily="34" charset="-128"/>
              </a:rPr>
              <a:t>仕方は</a:t>
            </a:r>
            <a:r>
              <a:rPr lang="ja-JP" altLang="en-US" sz="2800" dirty="0" smtClean="0">
                <a:ea typeface="MS PGothic" pitchFamily="34" charset="-128"/>
              </a:rPr>
              <a:t>正しいですか</a:t>
            </a:r>
            <a:r>
              <a:rPr lang="ja-JP" sz="2800" dirty="0" smtClean="0">
                <a:ea typeface="MS PGothic" pitchFamily="34" charset="-128"/>
              </a:rPr>
              <a:t>？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endParaRPr lang="cs-CZ" sz="2800" dirty="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0906D-C159-43D7-8A07-C28E0F0C59F0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1E88B-8AFD-4961-8B86-B364898B2975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428625" y="1071563"/>
            <a:ext cx="80724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ja-JP" sz="2400" dirty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質問①～③を読んで、解答を簡単に書いて下さい。</a:t>
            </a:r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期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限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＞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10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月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21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日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（金）</a:t>
            </a:r>
            <a:endParaRPr lang="en-US" altLang="ja-JP" sz="2400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7158" y="2071678"/>
            <a:ext cx="3286148" cy="585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0" name="Picture 9" descr="mess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429000"/>
            <a:ext cx="1514466" cy="1545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5000636"/>
            <a:ext cx="1524000" cy="1524000"/>
          </a:xfrm>
          <a:prstGeom prst="rect">
            <a:avLst/>
          </a:prstGeom>
        </p:spPr>
      </p:pic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90670" y="2499855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来客への応対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xmlns="" val="13608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授業内容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語彙チェック</a:t>
            </a:r>
            <a:endParaRPr lang="en-US" altLang="ja-JP" dirty="0" smtClean="0"/>
          </a:p>
          <a:p>
            <a:r>
              <a:rPr lang="ja-JP" altLang="en-US" smtClean="0"/>
              <a:t>第一課＞　</a:t>
            </a:r>
            <a:r>
              <a:rPr lang="ja-JP" altLang="en-US" b="1" smtClean="0"/>
              <a:t>名刺交換</a:t>
            </a:r>
            <a:endParaRPr lang="en-US" altLang="ja-JP" b="1" dirty="0" smtClean="0"/>
          </a:p>
          <a:p>
            <a:r>
              <a:rPr lang="ja-JP" altLang="en-US" smtClean="0"/>
              <a:t>第二課＞</a:t>
            </a:r>
            <a:r>
              <a:rPr lang="ja-JP" altLang="en-US" b="1" smtClean="0"/>
              <a:t>　来客への応対</a:t>
            </a:r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97C0B-46E6-4DDD-B07F-D2076B9B78D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28596" y="1000108"/>
            <a:ext cx="8143875" cy="1428744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5000636"/>
            <a:ext cx="1524000" cy="1524000"/>
          </a:xfrm>
          <a:prstGeom prst="rect">
            <a:avLst/>
          </a:prstGeom>
        </p:spPr>
      </p:pic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428596" y="1071546"/>
            <a:ext cx="81439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A</a:t>
            </a:r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恐れ入りますが、～（部／課）はどちらでしょうか。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受付：</a:t>
            </a: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～（部／課）は～（どこ）でございます。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ご案内いたしますので、どうぞこちらへお越し下さい。</a:t>
            </a:r>
            <a:endParaRPr lang="cs-CZ" sz="2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714375" y="2500306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練習</a:t>
            </a:r>
            <a:endParaRPr lang="en-US" altLang="ja-JP" sz="2400" b="1" dirty="0">
              <a:latin typeface="MS PGothic" pitchFamily="34" charset="-128"/>
              <a:ea typeface="MS PGothic" pitchFamily="34" charset="-128"/>
            </a:endParaRPr>
          </a:p>
          <a:p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１）営業部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３階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２）人事課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エレベーターの左側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３）庶務課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新館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４）製造第一課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第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２工場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５）企画課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１階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６）営業部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第一工場の２階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７）経理課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キャンティーンの右側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８）品質管理課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２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階の奥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９）保全課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第一工場の１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4282" y="3429000"/>
            <a:ext cx="8715435" cy="2643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Rounded Rectangle 7"/>
          <p:cNvSpPr/>
          <p:nvPr/>
        </p:nvSpPr>
        <p:spPr>
          <a:xfrm>
            <a:off x="428625" y="1214438"/>
            <a:ext cx="8143875" cy="142874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36124-C276-407C-A01A-FE73643E18FA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714375" y="1357313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社内の人について敬称は使いません</a:t>
            </a:r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大久保部長　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  <a:sym typeface="Wingdings" pitchFamily="2" charset="2"/>
              </a:rPr>
              <a:t>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部長の大久保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282" y="3429000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～は、た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だいま会議中ですので、こちらで少々お待ち下さい。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は、す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ぐ参ります。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は、ただいま席をはずしております。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082" y="5191148"/>
            <a:ext cx="1524000" cy="1524000"/>
          </a:xfrm>
          <a:prstGeom prst="rect">
            <a:avLst/>
          </a:prstGeom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AE6C5-459D-44CE-8E4C-73C0778035DB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428625" y="1214438"/>
            <a:ext cx="8143875" cy="192881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00034" y="1214422"/>
            <a:ext cx="800102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恐れ入りますが、もう一度おっしゃって頂けませんでしょうか。</a:t>
            </a:r>
            <a:endParaRPr lang="en-US" altLang="ja-JP" sz="2000" b="1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恐れ入りますが、～というのはどういう意味でしょうか。</a:t>
            </a:r>
            <a:endParaRPr lang="en-US" altLang="ja-JP" sz="2000" b="1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恐れ入りますが、私ではわかりかねますので、係りの者と代わります</a:t>
            </a:r>
            <a:r>
              <a:rPr lang="ja-JP" altLang="en-US" sz="2000" b="1" smtClean="0">
                <a:ea typeface="MS PGothic" pitchFamily="34" charset="-128"/>
              </a:rPr>
              <a:t>。</a:t>
            </a:r>
            <a:endParaRPr lang="cs-CZ" altLang="ja-JP" sz="2000" b="1" dirty="0" smtClean="0">
              <a:ea typeface="MS PGothic" pitchFamily="34" charset="-128"/>
            </a:endParaRPr>
          </a:p>
          <a:p>
            <a:r>
              <a:rPr lang="ja-JP" altLang="en-US" sz="2000" b="1" smtClean="0">
                <a:ea typeface="MS PGothic" pitchFamily="34" charset="-128"/>
              </a:rPr>
              <a:t>少</a:t>
            </a:r>
            <a:r>
              <a:rPr lang="ja-JP" altLang="en-US" sz="2000" b="1">
                <a:ea typeface="MS PGothic" pitchFamily="34" charset="-128"/>
              </a:rPr>
              <a:t>々お待ち下さい。</a:t>
            </a:r>
            <a:endParaRPr lang="en-US" sz="2000" b="1" dirty="0"/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714375" y="3360738"/>
            <a:ext cx="77866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１）係りの人を呼んでく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</a:t>
            </a:r>
            <a:r>
              <a:rPr lang="ja-JP" altLang="en-US" b="1" smtClean="0">
                <a:ea typeface="MS PGothic" pitchFamily="34" charset="-128"/>
              </a:rPr>
              <a:t>７）担当する課長を呼んで来る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２）担当者と代わ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	</a:t>
            </a:r>
            <a:r>
              <a:rPr lang="ja-JP" altLang="en-US" b="1" smtClean="0">
                <a:ea typeface="MS PGothic" pitchFamily="34" charset="-128"/>
              </a:rPr>
              <a:t>８）主任と変わる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３）責任者と代わ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	</a:t>
            </a:r>
            <a:r>
              <a:rPr lang="ja-JP" altLang="en-US" b="1" smtClean="0">
                <a:ea typeface="MS PGothic" pitchFamily="34" charset="-128"/>
              </a:rPr>
              <a:t>９）先輩を呼んで来る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４）担当者を呼んで来る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５）プロジェクトリーダーと代わる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６）上司に代わ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endParaRPr lang="en-US" altLang="ja-JP" b="1" dirty="0">
              <a:ea typeface="MS PGothic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215DA-4F43-4146-9947-E5D54444E8C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7577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②　</a:t>
            </a:r>
            <a:r>
              <a:rPr lang="ja-JP" sz="2800" smtClean="0">
                <a:ea typeface="MS PGothic" pitchFamily="34" charset="-128"/>
              </a:rPr>
              <a:t>あなたは外国人です。名刺は日本語ですが、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裏面はローマ字で書いてあります。</a:t>
            </a:r>
            <a:endParaRPr lang="cs-CZ" altLang="ja-JP" sz="2800" smtClean="0"/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相手日本人です。名刺を受け渡すの時にどの面を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上にしますか（日本語の面・ローマ字の面）。</a:t>
            </a:r>
            <a:endParaRPr lang="cs-CZ" sz="2800" smtClean="0"/>
          </a:p>
          <a:p>
            <a:pPr>
              <a:buFontTx/>
              <a:buNone/>
            </a:pPr>
            <a:r>
              <a:rPr lang="cs-CZ" sz="2800" smtClean="0"/>
              <a:t> </a:t>
            </a:r>
          </a:p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③　</a:t>
            </a:r>
            <a:r>
              <a:rPr lang="ja-JP" sz="2800" smtClean="0">
                <a:ea typeface="MS PGothic" pitchFamily="34" charset="-128"/>
              </a:rPr>
              <a:t>相手の名前を名刺に書き込むのは失礼に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あたりますが相手の名前が難しくて覚えられないと心配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しています</a:t>
            </a:r>
            <a:r>
              <a:rPr lang="ja-JP" altLang="en-US" sz="2800" smtClean="0">
                <a:ea typeface="MS PGothic" pitchFamily="34" charset="-128"/>
              </a:rPr>
              <a:t>。</a:t>
            </a:r>
            <a:r>
              <a:rPr lang="ja-JP" sz="2800" smtClean="0">
                <a:ea typeface="MS PGothic" pitchFamily="34" charset="-128"/>
              </a:rPr>
              <a:t>どうしますか？</a:t>
            </a:r>
            <a:endParaRPr lang="cs-CZ" sz="2800" smtClean="0"/>
          </a:p>
          <a:p>
            <a:endParaRPr lang="cs-CZ" sz="2800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1E88B-8AFD-4961-8B86-B364898B2975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428625" y="1071563"/>
            <a:ext cx="80724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ja-JP" sz="2400" dirty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質問①～③を読んで、解答を簡単に書いて下さい。</a:t>
            </a:r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期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限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＞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10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月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23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日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（金）</a:t>
            </a:r>
            <a:endParaRPr lang="en-US" altLang="ja-JP" sz="2400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7158" y="2071678"/>
            <a:ext cx="3286148" cy="585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0" name="Picture 9" descr="mess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429000"/>
            <a:ext cx="1514466" cy="1545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981BE-2E5C-485A-A3AC-9F20C41E6098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総務部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丁寧な</a:t>
            </a:r>
            <a:endParaRPr lang="cs-CZ" altLang="ja-JP" sz="9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お辞儀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名刺入れ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確認する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役職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工場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上司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503</Words>
  <Application>Microsoft Office PowerPoint</Application>
  <PresentationFormat>Předvádění na obrazovce (4:3)</PresentationFormat>
  <Paragraphs>139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Vlastní návrh</vt:lpstr>
      <vt:lpstr>Výchozí návrh</vt:lpstr>
      <vt:lpstr>Obchodní Japonština Bc. Jana Pospíchalová</vt:lpstr>
      <vt:lpstr>授業内容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>PrF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Jaj</cp:lastModifiedBy>
  <cp:revision>139</cp:revision>
  <dcterms:created xsi:type="dcterms:W3CDTF">2009-02-24T14:51:48Z</dcterms:created>
  <dcterms:modified xsi:type="dcterms:W3CDTF">2016-10-13T18:35:26Z</dcterms:modified>
</cp:coreProperties>
</file>