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FEB9-460F-4CCC-848A-E826234F915C}" type="datetimeFigureOut">
              <a:rPr lang="cs-CZ" smtClean="0"/>
              <a:pPr/>
              <a:t>26. 9. 2016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Formování arabského světa </a:t>
            </a:r>
            <a:r>
              <a:rPr lang="cs-CZ" sz="5300" dirty="0" smtClean="0"/>
              <a:t/>
            </a:r>
            <a:br>
              <a:rPr lang="cs-CZ" sz="5300" dirty="0" smtClean="0"/>
            </a:br>
            <a:r>
              <a:rPr lang="cs-CZ" b="1" dirty="0" smtClean="0"/>
              <a:t>Arabové v době předislámské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841648"/>
          </a:xfrm>
        </p:spPr>
        <p:txBody>
          <a:bodyPr>
            <a:normAutofit/>
          </a:bodyPr>
          <a:lstStyle/>
          <a:p>
            <a:r>
              <a:rPr lang="cs-CZ" dirty="0"/>
              <a:t>Úvod do studia kultur arabsky mluvících 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75656" y="4941168"/>
            <a:ext cx="62967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encrypted-tbn2.gstatic.com/images?q=tbn:ANd9GcRkHDupD7ryfnEcsr7FCBUzF4YuUBLxhGi7jQ7CNcT-EOZH-c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37"/>
            <a:ext cx="3826768" cy="2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abataea.net/YemenPhotos/Yemen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31" y="3429000"/>
            <a:ext cx="4653189" cy="29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ol.jw.org/cs/wol/ml/r29/lp-b/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" r="25386" b="-1"/>
          <a:stretch/>
        </p:blipFill>
        <p:spPr bwMode="auto">
          <a:xfrm>
            <a:off x="380462" y="260316"/>
            <a:ext cx="8306338" cy="63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://ambassadors.net/archives/images/nabatae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95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ooks.openedition.org/ifpo/docannexe/image/4896/img-1-small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497551" cy="53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73245"/>
            <a:ext cx="5848895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google.com/maps/about/behind-the-scenes/streetview/treks/petra/images/bg-hero-1920_2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691056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commons/0/00/Roman_Empire_Trajan_117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7" t="28272"/>
          <a:stretch/>
        </p:blipFill>
        <p:spPr bwMode="auto">
          <a:xfrm>
            <a:off x="457200" y="274638"/>
            <a:ext cx="8285772" cy="62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2" name="Picture 4" descr="https://upload.wikimedia.org/wikipedia/commons/e/e6/Dioecesis_Orientis_400_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638"/>
            <a:ext cx="582564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s://upload.wikimedia.org/wikipedia/commons/thumb/8/84/Bust_of_emperor_Philippus_Arabus_-_Hermitage_Museum.jpg/431px-Bust_of_emperor_Philippus_Arabus_-_Hermitage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3354813" cy="46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ile:Relief of Shapur I capturing Valeri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02" y="2924944"/>
            <a:ext cx="5604315" cy="37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s://upload.wikimedia.org/wikipedia/commons/8/89/Persia_600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" y="908720"/>
            <a:ext cx="9114319" cy="51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thumb/3/30/Map_of_Arabia_600_AD.svg/2000px-Map_of_Arabia_600_A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638"/>
            <a:ext cx="683895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mingeo.wz.cz/images/ruzne/publicDomain/blackStoneKresb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36321" cy="26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udi-archaeology.com/wp-content/uploads/2014/02/Geographic-Map-of-Arabia-1024x7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39813" cy="55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http://g.denik.cz/1/4e/ctk-kadidlovnik-strom_galerie-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4" y="274638"/>
            <a:ext cx="4013794" cy="30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e/ef/Olibanum_resin.jpg/800px-Olibanum_res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82" y="3429000"/>
            <a:ext cx="3196952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teenbergs.co.uk/blog/wp-content/uploads/2011/06/DSC_0454_edit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638"/>
            <a:ext cx="4340436" cy="30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ncientscripts.com/images/s_arab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824536" cy="22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7/71/Panel_Almaqah_Louvre_DAO18.jpg/393px-Panel_Almaqah_Louvre_DAO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893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rc.orient.ox.ac.uk/ociana/images/Esk_169-171__Al-Mushamrakhah_cliose-up_IMG_4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557936" cy="26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6" y="692696"/>
            <a:ext cx="8257164" cy="5554458"/>
          </a:xfrm>
        </p:spPr>
      </p:pic>
    </p:spTree>
    <p:extLst>
      <p:ext uri="{BB962C8B-B14F-4D97-AF65-F5344CB8AC3E}">
        <p14:creationId xmlns:p14="http://schemas.microsoft.com/office/powerpoint/2010/main" val="31345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18518" cy="4929411"/>
          </a:xfrm>
        </p:spPr>
      </p:pic>
    </p:spTree>
    <p:extLst>
      <p:ext uri="{BB962C8B-B14F-4D97-AF65-F5344CB8AC3E}">
        <p14:creationId xmlns:p14="http://schemas.microsoft.com/office/powerpoint/2010/main" val="27552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upload.wikimedia.org/wikipedia/commons/c/c2/Map_of_Aksum_and_South_Arabia_ca._230_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515"/>
            <a:ext cx="8229600" cy="59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s://s-media-cache-ak0.pinimg.com/564x/3a/d6/40/3ad640d210078f7eb332b1c321dde4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1"/>
            <a:ext cx="3528392" cy="66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BlackSheba-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4995"/>
            <a:ext cx="37909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60" y="2143397"/>
            <a:ext cx="5312520" cy="4525963"/>
          </a:xfrm>
        </p:spPr>
      </p:pic>
      <p:pic>
        <p:nvPicPr>
          <p:cNvPr id="6146" name="Picture 2" descr="http://i.imgur.com/juXR23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3"/>
          <a:stretch/>
        </p:blipFill>
        <p:spPr bwMode="auto">
          <a:xfrm>
            <a:off x="211328" y="116632"/>
            <a:ext cx="5842992" cy="34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</TotalTime>
  <Words>10</Words>
  <Application>Microsoft Office PowerPoint</Application>
  <PresentationFormat>Předvádění na obrazovce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Formování arabského světa  Arabové v době předislámské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POZDNÍ LATINA texty</dc:title>
  <dc:creator>NTB</dc:creator>
  <cp:lastModifiedBy>Silvie Šimordová</cp:lastModifiedBy>
  <cp:revision>18</cp:revision>
  <dcterms:created xsi:type="dcterms:W3CDTF">2014-03-09T14:07:38Z</dcterms:created>
  <dcterms:modified xsi:type="dcterms:W3CDTF">2016-09-26T16:32:29Z</dcterms:modified>
</cp:coreProperties>
</file>