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5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FEB9-460F-4CCC-848A-E826234F915C}" type="datetimeFigureOut">
              <a:rPr lang="cs-CZ" smtClean="0"/>
              <a:pPr/>
              <a:t>10. 10. 2016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Formování arabského světa </a:t>
            </a:r>
            <a:r>
              <a:rPr lang="cs-CZ" sz="5300" dirty="0" smtClean="0"/>
              <a:t/>
            </a:r>
            <a:br>
              <a:rPr lang="cs-CZ" sz="5300" dirty="0" smtClean="0"/>
            </a:br>
            <a:r>
              <a:rPr lang="cs-CZ" b="1" dirty="0" smtClean="0"/>
              <a:t>Arabská expanze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992888" cy="841648"/>
          </a:xfrm>
        </p:spPr>
        <p:txBody>
          <a:bodyPr>
            <a:normAutofit/>
          </a:bodyPr>
          <a:lstStyle/>
          <a:p>
            <a:r>
              <a:rPr lang="cs-CZ" dirty="0"/>
              <a:t>Úvod do studia kultur arabsky mluvících zemí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475656" y="4941168"/>
            <a:ext cx="6296744" cy="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3334"/>
            <a:ext cx="4752528" cy="6466026"/>
          </a:xfrm>
        </p:spPr>
      </p:pic>
    </p:spTree>
    <p:extLst>
      <p:ext uri="{BB962C8B-B14F-4D97-AF65-F5344CB8AC3E}">
        <p14:creationId xmlns:p14="http://schemas.microsoft.com/office/powerpoint/2010/main" val="351439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2" y="1412776"/>
            <a:ext cx="9140829" cy="4194625"/>
          </a:xfrm>
        </p:spPr>
      </p:pic>
    </p:spTree>
    <p:extLst>
      <p:ext uri="{BB962C8B-B14F-4D97-AF65-F5344CB8AC3E}">
        <p14:creationId xmlns:p14="http://schemas.microsoft.com/office/powerpoint/2010/main" val="61548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128695" cy="5649491"/>
          </a:xfrm>
        </p:spPr>
      </p:pic>
    </p:spTree>
    <p:extLst>
      <p:ext uri="{BB962C8B-B14F-4D97-AF65-F5344CB8AC3E}">
        <p14:creationId xmlns:p14="http://schemas.microsoft.com/office/powerpoint/2010/main" val="151855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697616" cy="5217443"/>
          </a:xfrm>
        </p:spPr>
      </p:pic>
    </p:spTree>
    <p:extLst>
      <p:ext uri="{BB962C8B-B14F-4D97-AF65-F5344CB8AC3E}">
        <p14:creationId xmlns:p14="http://schemas.microsoft.com/office/powerpoint/2010/main" val="226805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4176464" cy="509511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372"/>
            <a:ext cx="4201880" cy="308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1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3960440" cy="6549886"/>
          </a:xfrm>
        </p:spPr>
      </p:pic>
    </p:spTree>
    <p:extLst>
      <p:ext uri="{BB962C8B-B14F-4D97-AF65-F5344CB8AC3E}">
        <p14:creationId xmlns:p14="http://schemas.microsoft.com/office/powerpoint/2010/main" val="25294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7929"/>
            <a:ext cx="8229600" cy="4410504"/>
          </a:xfrm>
        </p:spPr>
      </p:pic>
    </p:spTree>
    <p:extLst>
      <p:ext uri="{BB962C8B-B14F-4D97-AF65-F5344CB8AC3E}">
        <p14:creationId xmlns:p14="http://schemas.microsoft.com/office/powerpoint/2010/main" val="27512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192645" cy="5865515"/>
          </a:xfrm>
        </p:spPr>
      </p:pic>
    </p:spTree>
    <p:extLst>
      <p:ext uri="{BB962C8B-B14F-4D97-AF65-F5344CB8AC3E}">
        <p14:creationId xmlns:p14="http://schemas.microsoft.com/office/powerpoint/2010/main" val="175691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099490" cy="5577483"/>
          </a:xfrm>
        </p:spPr>
      </p:pic>
    </p:spTree>
    <p:extLst>
      <p:ext uri="{BB962C8B-B14F-4D97-AF65-F5344CB8AC3E}">
        <p14:creationId xmlns:p14="http://schemas.microsoft.com/office/powerpoint/2010/main" val="13957614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</TotalTime>
  <Words>10</Words>
  <Application>Microsoft Office PowerPoint</Application>
  <PresentationFormat>Předvádění na obrazovce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sady Office</vt:lpstr>
      <vt:lpstr>Formování arabského světa  Arabská expanze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LIDOVÁ A POZDNÍ LATINA texty</dc:title>
  <dc:creator>NTB</dc:creator>
  <cp:lastModifiedBy>Silvie Šimordová</cp:lastModifiedBy>
  <cp:revision>22</cp:revision>
  <dcterms:created xsi:type="dcterms:W3CDTF">2014-03-09T14:07:38Z</dcterms:created>
  <dcterms:modified xsi:type="dcterms:W3CDTF">2016-10-10T14:10:07Z</dcterms:modified>
</cp:coreProperties>
</file>