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3" r:id="rId4"/>
    <p:sldId id="264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1FEB9-460F-4CCC-848A-E826234F915C}" type="datetimeFigureOut">
              <a:rPr lang="cs-CZ" smtClean="0"/>
              <a:pPr/>
              <a:t>18. 10. 2016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45E9-E57E-404F-9BE1-03165AE001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8136904" cy="1470025"/>
          </a:xfrm>
        </p:spPr>
        <p:txBody>
          <a:bodyPr>
            <a:normAutofit fontScale="90000"/>
          </a:bodyPr>
          <a:lstStyle/>
          <a:p>
            <a:r>
              <a:rPr lang="cs-CZ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Formování arabského světa </a:t>
            </a:r>
            <a:r>
              <a:rPr lang="cs-CZ" sz="5300" dirty="0" smtClean="0"/>
              <a:t/>
            </a:r>
            <a:br>
              <a:rPr lang="cs-CZ" sz="5300" dirty="0" smtClean="0"/>
            </a:br>
            <a:r>
              <a:rPr lang="cs-CZ" b="1" dirty="0" smtClean="0"/>
              <a:t>Od 15. století po První světovou válku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764704"/>
            <a:ext cx="7992888" cy="841648"/>
          </a:xfrm>
        </p:spPr>
        <p:txBody>
          <a:bodyPr>
            <a:normAutofit/>
          </a:bodyPr>
          <a:lstStyle/>
          <a:p>
            <a:r>
              <a:rPr lang="cs-CZ" dirty="0"/>
              <a:t>Úvod do studia kultur arabsky mluvících zemí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1475656" y="4941168"/>
            <a:ext cx="6296744" cy="841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cs-CZ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Balkán a Malá Asie v 1./2 14. století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7" y="1340768"/>
            <a:ext cx="7987225" cy="5102547"/>
          </a:xfrm>
        </p:spPr>
      </p:pic>
    </p:spTree>
    <p:extLst>
      <p:ext uri="{BB962C8B-B14F-4D97-AF65-F5344CB8AC3E}">
        <p14:creationId xmlns:p14="http://schemas.microsoft.com/office/powerpoint/2010/main" val="9517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Tamerlánova</a:t>
            </a:r>
            <a:r>
              <a:rPr lang="cs-CZ" dirty="0" smtClean="0"/>
              <a:t> říše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128791" cy="5621507"/>
          </a:xfrm>
        </p:spPr>
      </p:pic>
    </p:spTree>
    <p:extLst>
      <p:ext uri="{BB962C8B-B14F-4D97-AF65-F5344CB8AC3E}">
        <p14:creationId xmlns:p14="http://schemas.microsoft.com/office/powerpoint/2010/main" val="24779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6632"/>
            <a:ext cx="6984775" cy="6572652"/>
          </a:xfrm>
        </p:spPr>
      </p:pic>
    </p:spTree>
    <p:extLst>
      <p:ext uri="{BB962C8B-B14F-4D97-AF65-F5344CB8AC3E}">
        <p14:creationId xmlns:p14="http://schemas.microsoft.com/office/powerpoint/2010/main" val="100395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Sáfiovská</a:t>
            </a:r>
            <a:r>
              <a:rPr lang="cs-CZ" dirty="0" smtClean="0"/>
              <a:t> říše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32" y="1124744"/>
            <a:ext cx="7651492" cy="5308223"/>
          </a:xfrm>
        </p:spPr>
      </p:pic>
    </p:spTree>
    <p:extLst>
      <p:ext uri="{BB962C8B-B14F-4D97-AF65-F5344CB8AC3E}">
        <p14:creationId xmlns:p14="http://schemas.microsoft.com/office/powerpoint/2010/main" val="27837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56992"/>
            <a:ext cx="5544301" cy="311289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60648"/>
            <a:ext cx="2423249" cy="424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28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08720"/>
            <a:ext cx="8314428" cy="5217443"/>
          </a:xfrm>
        </p:spPr>
      </p:pic>
    </p:spTree>
    <p:extLst>
      <p:ext uri="{BB962C8B-B14F-4D97-AF65-F5344CB8AC3E}">
        <p14:creationId xmlns:p14="http://schemas.microsoft.com/office/powerpoint/2010/main" val="327517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780928"/>
            <a:ext cx="6002195" cy="3816424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353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238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973452" cy="5544616"/>
          </a:xfrm>
        </p:spPr>
      </p:pic>
    </p:spTree>
    <p:extLst>
      <p:ext uri="{BB962C8B-B14F-4D97-AF65-F5344CB8AC3E}">
        <p14:creationId xmlns:p14="http://schemas.microsoft.com/office/powerpoint/2010/main" val="378897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535620" cy="5505475"/>
          </a:xfrm>
        </p:spPr>
      </p:pic>
    </p:spTree>
    <p:extLst>
      <p:ext uri="{BB962C8B-B14F-4D97-AF65-F5344CB8AC3E}">
        <p14:creationId xmlns:p14="http://schemas.microsoft.com/office/powerpoint/2010/main" val="41068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137080" cy="5916264"/>
          </a:xfrm>
        </p:spPr>
      </p:pic>
    </p:spTree>
    <p:extLst>
      <p:ext uri="{BB962C8B-B14F-4D97-AF65-F5344CB8AC3E}">
        <p14:creationId xmlns:p14="http://schemas.microsoft.com/office/powerpoint/2010/main" val="34492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Maximální rozloha </a:t>
            </a:r>
            <a:r>
              <a:rPr lang="cs-CZ" dirty="0" err="1" smtClean="0"/>
              <a:t>Seldžukovské</a:t>
            </a:r>
            <a:r>
              <a:rPr lang="cs-CZ" dirty="0" smtClean="0"/>
              <a:t> říše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05" y="1268760"/>
            <a:ext cx="8296789" cy="5061041"/>
          </a:xfrm>
        </p:spPr>
      </p:pic>
    </p:spTree>
    <p:extLst>
      <p:ext uri="{BB962C8B-B14F-4D97-AF65-F5344CB8AC3E}">
        <p14:creationId xmlns:p14="http://schemas.microsoft.com/office/powerpoint/2010/main" val="195694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6191250" cy="430530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07681"/>
            <a:ext cx="2666667" cy="349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První křížová výprava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55" y="1052736"/>
            <a:ext cx="7099490" cy="5577483"/>
          </a:xfrm>
        </p:spPr>
      </p:pic>
    </p:spTree>
    <p:extLst>
      <p:ext uri="{BB962C8B-B14F-4D97-AF65-F5344CB8AC3E}">
        <p14:creationId xmlns:p14="http://schemas.microsoft.com/office/powerpoint/2010/main" val="139576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03334"/>
            <a:ext cx="4752528" cy="6466026"/>
          </a:xfrm>
        </p:spPr>
      </p:pic>
    </p:spTree>
    <p:extLst>
      <p:ext uri="{BB962C8B-B14F-4D97-AF65-F5344CB8AC3E}">
        <p14:creationId xmlns:p14="http://schemas.microsoft.com/office/powerpoint/2010/main" val="351439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Ajjúbovská</a:t>
            </a:r>
            <a:r>
              <a:rPr lang="cs-CZ" dirty="0" smtClean="0"/>
              <a:t> říše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6" y="1124744"/>
            <a:ext cx="8693647" cy="5213176"/>
          </a:xfrm>
        </p:spPr>
      </p:pic>
    </p:spTree>
    <p:extLst>
      <p:ext uri="{BB962C8B-B14F-4D97-AF65-F5344CB8AC3E}">
        <p14:creationId xmlns:p14="http://schemas.microsoft.com/office/powerpoint/2010/main" val="38495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169" y="116632"/>
            <a:ext cx="4855662" cy="6606344"/>
          </a:xfrm>
        </p:spPr>
      </p:pic>
    </p:spTree>
    <p:extLst>
      <p:ext uri="{BB962C8B-B14F-4D97-AF65-F5344CB8AC3E}">
        <p14:creationId xmlns:p14="http://schemas.microsoft.com/office/powerpoint/2010/main" val="11776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Mamlúkovská</a:t>
            </a:r>
            <a:r>
              <a:rPr lang="cs-CZ" dirty="0" smtClean="0"/>
              <a:t> říše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8" y="1484784"/>
            <a:ext cx="8698604" cy="5073427"/>
          </a:xfrm>
        </p:spPr>
      </p:pic>
    </p:spTree>
    <p:extLst>
      <p:ext uri="{BB962C8B-B14F-4D97-AF65-F5344CB8AC3E}">
        <p14:creationId xmlns:p14="http://schemas.microsoft.com/office/powerpoint/2010/main" val="38336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Mongolský </a:t>
            </a:r>
            <a:r>
              <a:rPr lang="cs-CZ" dirty="0" err="1" smtClean="0"/>
              <a:t>Ílchanát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7" y="1124744"/>
            <a:ext cx="8006745" cy="5527237"/>
          </a:xfrm>
        </p:spPr>
      </p:pic>
    </p:spTree>
    <p:extLst>
      <p:ext uri="{BB962C8B-B14F-4D97-AF65-F5344CB8AC3E}">
        <p14:creationId xmlns:p14="http://schemas.microsoft.com/office/powerpoint/2010/main" val="81994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1" y="116632"/>
            <a:ext cx="7101269" cy="536145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140968"/>
            <a:ext cx="5592051" cy="35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</TotalTime>
  <Words>38</Words>
  <Application>Microsoft Office PowerPoint</Application>
  <PresentationFormat>Předvádění na obrazovce (4:3)</PresentationFormat>
  <Paragraphs>10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Motiv sady Office</vt:lpstr>
      <vt:lpstr>Formování arabského světa  Od 15. století po První světovou válku</vt:lpstr>
      <vt:lpstr>Maximální rozloha Seldžukovské říše</vt:lpstr>
      <vt:lpstr>První křížová výprava</vt:lpstr>
      <vt:lpstr>Prezentace aplikace PowerPoint</vt:lpstr>
      <vt:lpstr>Ajjúbovská říše</vt:lpstr>
      <vt:lpstr>Prezentace aplikace PowerPoint</vt:lpstr>
      <vt:lpstr>Mamlúkovská říše</vt:lpstr>
      <vt:lpstr>Mongolský Ílchanát</vt:lpstr>
      <vt:lpstr>Prezentace aplikace PowerPoint</vt:lpstr>
      <vt:lpstr>Balkán a Malá Asie v 1./2 14. století</vt:lpstr>
      <vt:lpstr>Tamerlánova říše</vt:lpstr>
      <vt:lpstr>Prezentace aplikace PowerPoint</vt:lpstr>
      <vt:lpstr>Sáfiovská říše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LIDOVÁ A POZDNÍ LATINA texty</dc:title>
  <dc:creator>NTB</dc:creator>
  <cp:lastModifiedBy>Silvie Šimordová</cp:lastModifiedBy>
  <cp:revision>27</cp:revision>
  <dcterms:created xsi:type="dcterms:W3CDTF">2014-03-09T14:07:38Z</dcterms:created>
  <dcterms:modified xsi:type="dcterms:W3CDTF">2016-10-18T16:48:22Z</dcterms:modified>
</cp:coreProperties>
</file>