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Kultura </a:t>
            </a:r>
            <a:r>
              <a:rPr lang="cs-CZ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arabofonních</a:t>
            </a:r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zemí</a:t>
            </a:r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cs-CZ" b="1" dirty="0" smtClean="0"/>
              <a:t>Čas, kalendář, svátky a oslavy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4638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111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middleeasteye.net/sites/default/files/morocco%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2" y="3400610"/>
            <a:ext cx="4309362" cy="30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53" y="229531"/>
            <a:ext cx="7615237" cy="23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" y="2996952"/>
            <a:ext cx="5868905" cy="2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ramadan dates mi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72" y="4138128"/>
            <a:ext cx="3807618" cy="25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8" y="692696"/>
            <a:ext cx="8760164" cy="5299900"/>
          </a:xfrm>
        </p:spPr>
      </p:pic>
    </p:spTree>
    <p:extLst>
      <p:ext uri="{BB962C8B-B14F-4D97-AF65-F5344CB8AC3E}">
        <p14:creationId xmlns:p14="http://schemas.microsoft.com/office/powerpoint/2010/main" val="22659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6396"/>
            <a:ext cx="5366256" cy="40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2" name="Picture 6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1864"/>
            <a:ext cx="5551818" cy="33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257"/>
            <a:ext cx="5175249" cy="3881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89922" cy="33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6" name="Picture 4" descr="Výsledek obrázku pro eid al adha celebr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534"/>
            <a:ext cx="3425039" cy="42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0" y="274638"/>
            <a:ext cx="6120680" cy="40503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1219"/>
            <a:ext cx="4536504" cy="36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63688" y="289645"/>
            <a:ext cx="525658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AH = (CE − 622) × 33 ÷ 32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CE = AH + 622 − (AH ÷ 32)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Výsledek obrázku pro hijri year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04" y="1772816"/>
            <a:ext cx="542735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22584" y="5589240"/>
            <a:ext cx="6109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22. </a:t>
            </a:r>
            <a:r>
              <a:rPr lang="cs-CZ" sz="3200" b="1" dirty="0">
                <a:solidFill>
                  <a:srgbClr val="FF0000"/>
                </a:solidFill>
              </a:rPr>
              <a:t>l</a:t>
            </a:r>
            <a:r>
              <a:rPr lang="cs-CZ" sz="3200" b="1" dirty="0" smtClean="0">
                <a:solidFill>
                  <a:srgbClr val="FF0000"/>
                </a:solidFill>
              </a:rPr>
              <a:t>istopadu 2016 = </a:t>
            </a:r>
            <a:r>
              <a:rPr lang="cs-CZ" sz="3200" b="1" dirty="0" err="1">
                <a:solidFill>
                  <a:srgbClr val="FF0000"/>
                </a:solidFill>
              </a:rPr>
              <a:t>Safar</a:t>
            </a:r>
            <a:r>
              <a:rPr lang="cs-CZ" sz="3200" b="1" dirty="0">
                <a:solidFill>
                  <a:srgbClr val="FF0000"/>
                </a:solidFill>
              </a:rPr>
              <a:t> 22, 1438</a:t>
            </a:r>
          </a:p>
        </p:txBody>
      </p:sp>
    </p:spTree>
    <p:extLst>
      <p:ext uri="{BB962C8B-B14F-4D97-AF65-F5344CB8AC3E}">
        <p14:creationId xmlns:p14="http://schemas.microsoft.com/office/powerpoint/2010/main" val="4066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0" y="764704"/>
            <a:ext cx="8599480" cy="5256584"/>
          </a:xfrm>
        </p:spPr>
      </p:pic>
    </p:spTree>
    <p:extLst>
      <p:ext uri="{BB962C8B-B14F-4D97-AF65-F5344CB8AC3E}">
        <p14:creationId xmlns:p14="http://schemas.microsoft.com/office/powerpoint/2010/main" val="27565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7" y="1381929"/>
            <a:ext cx="8473146" cy="4560093"/>
          </a:xfrm>
        </p:spPr>
      </p:pic>
    </p:spTree>
    <p:extLst>
      <p:ext uri="{BB962C8B-B14F-4D97-AF65-F5344CB8AC3E}">
        <p14:creationId xmlns:p14="http://schemas.microsoft.com/office/powerpoint/2010/main" val="2195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s-media-cache-ak0.pinimg.com/736x/36/9b/ed/369bedccffd312e52e4336da24d31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" y="620688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222"/>
            <a:ext cx="5050904" cy="5050904"/>
          </a:xfrm>
        </p:spPr>
      </p:pic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13745" b="19820"/>
          <a:stretch/>
        </p:blipFill>
        <p:spPr bwMode="auto">
          <a:xfrm>
            <a:off x="3059832" y="4581128"/>
            <a:ext cx="5900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thumbs.dreamstime.com/z/islamic-prayer-done-muslim-sheikh-24553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-1" b="7730"/>
          <a:stretch/>
        </p:blipFill>
        <p:spPr bwMode="auto">
          <a:xfrm>
            <a:off x="1177563" y="764704"/>
            <a:ext cx="6788874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procession ash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4" name="Picture 4" descr="File:A day of mourning, annual celebration of Muharram in Bahra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960004" cy="33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424</TotalTime>
  <Words>41</Words>
  <Application>Microsoft Office PowerPoint</Application>
  <PresentationFormat>Předvádění na obrazovce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 Unicode MS</vt:lpstr>
      <vt:lpstr>Arial</vt:lpstr>
      <vt:lpstr>Calibri</vt:lpstr>
      <vt:lpstr>Motiv sady Office</vt:lpstr>
      <vt:lpstr>Kultura arabofonních zemí Čas, kalendář, svátky a oslavy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50</cp:revision>
  <dcterms:created xsi:type="dcterms:W3CDTF">2014-03-09T14:07:38Z</dcterms:created>
  <dcterms:modified xsi:type="dcterms:W3CDTF">2016-11-21T09:14:03Z</dcterms:modified>
</cp:coreProperties>
</file>