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301" r:id="rId13"/>
    <p:sldId id="280" r:id="rId14"/>
    <p:sldId id="281" r:id="rId15"/>
    <p:sldId id="303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5" r:id="rId29"/>
    <p:sldId id="296" r:id="rId30"/>
    <p:sldId id="297" r:id="rId31"/>
    <p:sldId id="298" r:id="rId32"/>
    <p:sldId id="299" r:id="rId33"/>
    <p:sldId id="300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6.12.2016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MXRQ313C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yNXeCfPB2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bY0aMoztlQ&amp;list=PLE49bQLChOo9VWMN_5pN5iWmHV8sKeVd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vK9s_7FuH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CTvFl1K7w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C-m1XhA-K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HqBkOfKF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YuU39epg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mvFdUXGU9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z52A2XWFK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ECb0UtKyO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pEB4KOwh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Kultura </a:t>
            </a:r>
            <a:r>
              <a:rPr lang="cs-CZ" sz="6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arabofonních</a:t>
            </a:r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zemí</a:t>
            </a:r>
            <a:b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cs-CZ" b="1" dirty="0" smtClean="0"/>
              <a:t>Oblékání, hudba </a:t>
            </a:r>
            <a:r>
              <a:rPr lang="cs-CZ" b="1" smtClean="0"/>
              <a:t>a tanec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8153"/>
            <a:ext cx="3628443" cy="53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03" y="287535"/>
            <a:ext cx="4712198" cy="31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05" y="3645024"/>
            <a:ext cx="2856395" cy="30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07116" y="4622315"/>
            <a:ext cx="10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čádor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964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d/d2/Semailname_47b.jpg/170px-Semailname_4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330333" cy="58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9/9b/Kurd_Man.png/220px-Kurd_Man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56" y="836711"/>
            <a:ext cx="3567591" cy="58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65702" y="188640"/>
            <a:ext cx="1135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kaftan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484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952328" cy="405945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976614" cy="40939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2964314" cy="40770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51920" y="889556"/>
            <a:ext cx="137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takchita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197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4377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26092"/>
            <a:ext cx="3520486" cy="46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91990" y="5439524"/>
            <a:ext cx="4128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Jelabiya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jallabiya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galábea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464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13807"/>
          <a:stretch/>
        </p:blipFill>
        <p:spPr bwMode="auto">
          <a:xfrm>
            <a:off x="323528" y="404664"/>
            <a:ext cx="2664296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 r="24097"/>
          <a:stretch/>
        </p:blipFill>
        <p:spPr bwMode="auto">
          <a:xfrm>
            <a:off x="3491880" y="423939"/>
            <a:ext cx="252028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5666" r="13731"/>
          <a:stretch/>
        </p:blipFill>
        <p:spPr bwMode="auto">
          <a:xfrm>
            <a:off x="6444208" y="361931"/>
            <a:ext cx="2242592" cy="48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283968" y="5661248"/>
            <a:ext cx="134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thoba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883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608512" cy="460851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30035"/>
            <a:ext cx="4525963" cy="4525963"/>
          </a:xfrm>
        </p:spPr>
      </p:pic>
      <p:sp>
        <p:nvSpPr>
          <p:cNvPr id="6" name="TextovéPole 5"/>
          <p:cNvSpPr txBox="1"/>
          <p:nvPr/>
        </p:nvSpPr>
        <p:spPr>
          <a:xfrm>
            <a:off x="4026844" y="704629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burkini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65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69785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1/16/Kanun%2C_and_mode_of_playing_it%2C_p._577_in_Thomson%2C_185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4495"/>
            <a:ext cx="3883904" cy="312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56176" y="1556792"/>
            <a:ext cx="2423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Kanoun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kanún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55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EMXRQ313C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509" y="980728"/>
            <a:ext cx="883298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975"/>
            <a:ext cx="5715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9790"/>
            <a:ext cx="4919712" cy="36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47664" y="4323323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oud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300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KyNXeCfPB2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1052736"/>
            <a:ext cx="8440295" cy="4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9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mandiner.hu/gallery/2015/ismeretterjesz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1426"/>
            <a:ext cx="6532569" cy="18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1" y="2708920"/>
            <a:ext cx="4848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ijabiworld.com/wp-content/uploads/2015/04/Hijab-fashion-casual5.jpg?x498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21" y="2708919"/>
            <a:ext cx="250261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189"/>
            <a:ext cx="31718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5189"/>
            <a:ext cx="4539977" cy="625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909440" y="5536385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mizmar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9337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www.youtube.com/watch?v=RbY0aMoztlQ&amp;list=PLE49bQLChOo9VWMN_5pN5iWmHV8sKeVdG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8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2" y="274638"/>
            <a:ext cx="2882163" cy="43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7638"/>
            <a:ext cx="3347667" cy="51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46298" y="5373216"/>
            <a:ext cx="718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nay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4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vK9s_7FuH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16" y="1196752"/>
            <a:ext cx="870496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6" y="273638"/>
            <a:ext cx="4328608" cy="468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754533" cy="37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051720" y="5661248"/>
            <a:ext cx="1414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darbuka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45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VzCTvFl1K7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538" y="1268760"/>
            <a:ext cx="83209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C-m1XhA-K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9586" y="1628800"/>
            <a:ext cx="7424825" cy="41764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349421" y="476672"/>
            <a:ext cx="2445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Oum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Kalthoum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hHqBkOfKF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396" y="1628800"/>
            <a:ext cx="8385209" cy="471668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5016" y="584528"/>
            <a:ext cx="2093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/>
              <a:t>Nancy </a:t>
            </a:r>
            <a:r>
              <a:rPr lang="cs-CZ" sz="2800" b="1" dirty="0" err="1" smtClean="0"/>
              <a:t>Ajram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56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http://www.shira.net/photos/articlephotos/egyptian/lady-and-her-clubs/photo01-casino-opera-1944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4" y="274638"/>
            <a:ext cx="5437270" cy="41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shira.net/photos/articlephotos/egyptian/badia-masabni-levant-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8195"/>
            <a:ext cx="2667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763688" y="5006485"/>
            <a:ext cx="2390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Casino</a:t>
            </a:r>
            <a:r>
              <a:rPr lang="cs-CZ" sz="2800" b="1" dirty="0" smtClean="0"/>
              <a:t> Opera </a:t>
            </a:r>
          </a:p>
          <a:p>
            <a:r>
              <a:rPr lang="cs-CZ" sz="2800" b="1" dirty="0" err="1" smtClean="0"/>
              <a:t>Badia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Masabni</a:t>
            </a:r>
            <a:endParaRPr lang="cs-CZ" dirty="0"/>
          </a:p>
        </p:txBody>
      </p:sp>
      <p:sp>
        <p:nvSpPr>
          <p:cNvPr id="4" name="Šipka nahoru 3"/>
          <p:cNvSpPr/>
          <p:nvPr/>
        </p:nvSpPr>
        <p:spPr>
          <a:xfrm>
            <a:off x="3936216" y="5006485"/>
            <a:ext cx="286058" cy="4138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4222274" y="5592386"/>
            <a:ext cx="421734" cy="294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8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bYuU39epg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014" y="1700808"/>
            <a:ext cx="8440295" cy="4747666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641171" y="584528"/>
            <a:ext cx="1861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Raks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sharki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4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76672"/>
            <a:ext cx="10249535" cy="5200453"/>
          </a:xfrm>
        </p:spPr>
      </p:pic>
    </p:spTree>
    <p:extLst>
      <p:ext uri="{BB962C8B-B14F-4D97-AF65-F5344CB8AC3E}">
        <p14:creationId xmlns:p14="http://schemas.microsoft.com/office/powerpoint/2010/main" val="206159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mvFdUXGU9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7900" y="1700808"/>
            <a:ext cx="7888199" cy="443711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0332" y="584528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 smtClean="0"/>
              <a:t>Shaabi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00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saidi</a:t>
            </a:r>
            <a:endParaRPr lang="cs-CZ" dirty="0"/>
          </a:p>
        </p:txBody>
      </p:sp>
      <p:pic>
        <p:nvPicPr>
          <p:cNvPr id="4" name="Oz52A2XWFK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6749" y="1844824"/>
            <a:ext cx="7950501" cy="44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Khaleegy</a:t>
            </a:r>
            <a:r>
              <a:rPr lang="cs-CZ" dirty="0" smtClean="0"/>
              <a:t> – irácký tanec</a:t>
            </a:r>
            <a:endParaRPr lang="cs-CZ" dirty="0"/>
          </a:p>
        </p:txBody>
      </p:sp>
      <p:pic>
        <p:nvPicPr>
          <p:cNvPr id="4" name="4ECb0UtKyO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3523" y="1700808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Marocký berberský tanec </a:t>
            </a:r>
            <a:r>
              <a:rPr lang="cs-CZ" dirty="0" err="1" smtClean="0"/>
              <a:t>ahidou</a:t>
            </a:r>
            <a:endParaRPr lang="cs-CZ" dirty="0"/>
          </a:p>
        </p:txBody>
      </p:sp>
      <p:pic>
        <p:nvPicPr>
          <p:cNvPr id="4" name="6jpEB4KOwh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8746" y="1772816"/>
            <a:ext cx="8006508" cy="45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0"/>
            <a:ext cx="5328592" cy="37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159" y="3309564"/>
            <a:ext cx="7207841" cy="3528839"/>
          </a:xfrm>
        </p:spPr>
      </p:pic>
    </p:spTree>
    <p:extLst>
      <p:ext uri="{BB962C8B-B14F-4D97-AF65-F5344CB8AC3E}">
        <p14:creationId xmlns:p14="http://schemas.microsoft.com/office/powerpoint/2010/main" val="17563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niq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17" y="278568"/>
            <a:ext cx="3381226" cy="50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niq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" y="264402"/>
            <a:ext cx="3359023" cy="50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R7ckfTw0SfZ59BffM4QA91dVimqokGYm8vBtbRPFmHC-s7wtpg_w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03" y="4365104"/>
            <a:ext cx="4119740" cy="230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S4Oek8nrhhQknM_kVUSe0Jon7WNK3ZimkaXm_mdN7UaF9JAeeM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0" y="4365104"/>
            <a:ext cx="3728688" cy="23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052598" y="2132856"/>
            <a:ext cx="100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nikáb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477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bu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3259081" cy="53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resources2.news.com.au/images/2013/06/14/1226663/736298-burq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94" y="301576"/>
            <a:ext cx="4786870" cy="26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-media-cache-ak0.pinimg.com/564x/6c/28/ce/6c28ce7788ebf6e934cce85591f4939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84" y="3255775"/>
            <a:ext cx="3653116" cy="23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2471" y="5949280"/>
            <a:ext cx="246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burka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9599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kufiy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0"/>
          <a:stretch/>
        </p:blipFill>
        <p:spPr bwMode="auto">
          <a:xfrm>
            <a:off x="5796136" y="1655552"/>
            <a:ext cx="3131840" cy="47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-media-cache-ak0.pinimg.com/236x/a5/95/8d/a5958d77e781e7a2e8bd8b393b07a20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3" y="274638"/>
            <a:ext cx="2506290" cy="250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ek obrázku pro ag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48" y="240663"/>
            <a:ext cx="23717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ouvisející obráze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4"/>
          <a:stretch/>
        </p:blipFill>
        <p:spPr bwMode="auto">
          <a:xfrm>
            <a:off x="466223" y="3041019"/>
            <a:ext cx="5086350" cy="33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87495" y="300934"/>
            <a:ext cx="13286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err="1" smtClean="0"/>
              <a:t>Taqiyah</a:t>
            </a:r>
            <a:endParaRPr lang="cs-CZ" sz="2800" b="1" dirty="0" smtClean="0"/>
          </a:p>
          <a:p>
            <a:pPr algn="ctr"/>
            <a:r>
              <a:rPr lang="cs-CZ" sz="2800" b="1" dirty="0" err="1" smtClean="0"/>
              <a:t>Kufiya</a:t>
            </a:r>
            <a:endParaRPr lang="cs-CZ" sz="2800" b="1" dirty="0" smtClean="0"/>
          </a:p>
          <a:p>
            <a:pPr algn="ctr"/>
            <a:r>
              <a:rPr lang="cs-CZ" sz="2800" b="1" dirty="0" err="1" smtClean="0"/>
              <a:t>Agal</a:t>
            </a:r>
            <a:r>
              <a:rPr lang="cs-CZ" sz="2800" b="1" dirty="0" smtClean="0"/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5102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jilb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245"/>
            <a:ext cx="2845246" cy="42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11" y="210764"/>
            <a:ext cx="2957676" cy="444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jilb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68" y="2434581"/>
            <a:ext cx="3283463" cy="43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426493" y="1058303"/>
            <a:ext cx="229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Jilbab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džilbáb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858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" y="260633"/>
            <a:ext cx="3667125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42" y="260633"/>
            <a:ext cx="3555809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ek obrázku pro abaya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81" y="2283458"/>
            <a:ext cx="2768034" cy="45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76754" y="748826"/>
            <a:ext cx="2101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Abaya, </a:t>
            </a:r>
            <a:r>
              <a:rPr lang="cs-CZ" sz="2800" b="1" dirty="0" err="1" smtClean="0"/>
              <a:t>abája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078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700</TotalTime>
  <Words>61</Words>
  <Application>Microsoft Office PowerPoint</Application>
  <PresentationFormat>Předvádění na obrazovce (4:3)</PresentationFormat>
  <Paragraphs>30</Paragraphs>
  <Slides>33</Slides>
  <Notes>0</Notes>
  <HiddenSlides>0</HiddenSlides>
  <MMClips>11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sady Office</vt:lpstr>
      <vt:lpstr>Kultura arabofonních zemí Oblékání, hudba a tanec</vt:lpstr>
      <vt:lpstr>Prezentace aplikace PowerPoint</vt:lpstr>
      <vt:lpstr>Prezentace aplikace PowerPoint</vt:lpstr>
      <vt:lpstr>Prezentace aplikace PowerPoint</vt:lpstr>
      <vt:lpstr>nikáb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Nancy Ajram</vt:lpstr>
      <vt:lpstr>Prezentace aplikace PowerPoint</vt:lpstr>
      <vt:lpstr>Raks sharki</vt:lpstr>
      <vt:lpstr>Shaabi</vt:lpstr>
      <vt:lpstr>saidi</vt:lpstr>
      <vt:lpstr>Khaleegy – irácký tanec</vt:lpstr>
      <vt:lpstr>Marocký berberský tanec ahidou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72</cp:revision>
  <dcterms:created xsi:type="dcterms:W3CDTF">2014-03-09T14:07:38Z</dcterms:created>
  <dcterms:modified xsi:type="dcterms:W3CDTF">2016-12-06T08:46:12Z</dcterms:modified>
</cp:coreProperties>
</file>