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8" r:id="rId18"/>
    <p:sldId id="269" r:id="rId19"/>
    <p:sldId id="277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115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80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27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53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10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62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5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95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61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45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C926CC-FEF8-41FC-BB02-9B75FAD3E6B9}" type="datetimeFigureOut">
              <a:rPr lang="cs-CZ" smtClean="0"/>
              <a:t>31. 10. 2016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78695C-B5B6-4522-A666-CB6875578ED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ges/Facult%C3%A9-des-Sciences-JuridiquesEconomiques-et-Sociales-Sal%C3%A9/107217769337033?n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/>
              <a:t>Civil and </a:t>
            </a:r>
            <a:r>
              <a:rPr lang="cs-CZ" i="1" dirty="0" err="1"/>
              <a:t>religious</a:t>
            </a:r>
            <a:r>
              <a:rPr lang="cs-CZ" i="1" dirty="0"/>
              <a:t> </a:t>
            </a:r>
            <a:r>
              <a:rPr lang="cs-CZ" i="1" dirty="0" err="1"/>
              <a:t>law</a:t>
            </a:r>
            <a:r>
              <a:rPr lang="cs-CZ" i="1" dirty="0"/>
              <a:t> and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rights</a:t>
            </a:r>
            <a:r>
              <a:rPr lang="cs-CZ" i="1" dirty="0"/>
              <a:t> in </a:t>
            </a:r>
            <a:r>
              <a:rPr lang="cs-CZ" i="1" dirty="0" err="1" smtClean="0"/>
              <a:t>arabic</a:t>
            </a:r>
            <a:r>
              <a:rPr lang="cs-CZ" i="1" dirty="0" smtClean="0"/>
              <a:t> </a:t>
            </a:r>
            <a:r>
              <a:rPr lang="cs-CZ" i="1" dirty="0" err="1" smtClean="0"/>
              <a:t>countries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/>
          <a:lstStyle/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Badr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Elmoujahid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u="sng" dirty="0">
                <a:solidFill>
                  <a:schemeClr val="tx1"/>
                </a:solidFill>
                <a:hlinkClick r:id="rId2"/>
              </a:rPr>
              <a:t>Faculté des Sciences Juridiques,Economiques et Sociales-Salé</a:t>
            </a:r>
            <a:endParaRPr lang="cs-CZ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678426"/>
            <a:ext cx="9720073" cy="563093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1) naprosto negativní vztah náboženské ideologie k myšlence ústavy</a:t>
            </a:r>
          </a:p>
          <a:p>
            <a:r>
              <a:rPr lang="cs-CZ" sz="2400" dirty="0" smtClean="0"/>
              <a:t>2) podřízenost ústavy náboženským předpisům</a:t>
            </a:r>
          </a:p>
          <a:p>
            <a:r>
              <a:rPr lang="cs-CZ" sz="2400" dirty="0" smtClean="0"/>
              <a:t>3) instrumentalizace ústavy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37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Vztah mezi státem a náboženstvím v ústavách arabských zemí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6" y="277368"/>
            <a:ext cx="8491728" cy="63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Země se základem v </a:t>
            </a:r>
            <a:r>
              <a:rPr lang="cs-CZ" sz="3200" dirty="0"/>
              <a:t>náboženství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84646" cy="40233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- stát je nástrojem pro uskutečňování náboženských dogmat a náboženské politiky</a:t>
            </a:r>
          </a:p>
          <a:p>
            <a:r>
              <a:rPr lang="cs-CZ" sz="2400" dirty="0" smtClean="0"/>
              <a:t>- myšlenka odloučení státu a náboženství zde nemá místo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03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Země s vícero vyznání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- např. Libanon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6" y="1429988"/>
            <a:ext cx="6565957" cy="48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státy, které mají náboženství zmíněno v </a:t>
            </a:r>
            <a:r>
              <a:rPr lang="cs-CZ" sz="3600" dirty="0" smtClean="0"/>
              <a:t>ústavě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- ústavní definice státu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61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státy, které nemají náboženství zmíněno v ústavě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3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náboženským a světským právem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8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Náboženské právo dominuje nad právem světským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- lidské (světské) právo nemůže být považováno za legální ani legitimní pokud nerespektuje Boží vůli vyjádřenou ve zjeveném (náboženském) právu</a:t>
            </a:r>
          </a:p>
          <a:p>
            <a:r>
              <a:rPr lang="cs-CZ" sz="2400" dirty="0" smtClean="0"/>
              <a:t>- pravomoci islámského soudnictví</a:t>
            </a:r>
          </a:p>
          <a:p>
            <a:r>
              <a:rPr lang="cs-CZ" sz="2400" dirty="0" smtClean="0"/>
              <a:t>- striktní dodržování práva </a:t>
            </a:r>
            <a:r>
              <a:rPr lang="cs-CZ" sz="2400" dirty="0" err="1" smtClean="0"/>
              <a:t>šári‘a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166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Islámské právo je zdrojem pro světské právo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r>
              <a:rPr lang="cs-CZ" sz="2400" dirty="0" smtClean="0"/>
              <a:t>islámské právo je využíváno jako jeden z hlavních zdrojů pro státní legislativu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4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471" y="4960137"/>
            <a:ext cx="7964129" cy="1463040"/>
          </a:xfrm>
        </p:spPr>
        <p:txBody>
          <a:bodyPr>
            <a:normAutofit/>
          </a:bodyPr>
          <a:lstStyle/>
          <a:p>
            <a:r>
              <a:rPr lang="cs-CZ" sz="4400" dirty="0"/>
              <a:t>Historický vývoj konstitucionalismu v arabském světe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610599" y="4960137"/>
            <a:ext cx="3320845" cy="1463040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3">
                    <a:lumMod val="75000"/>
                  </a:schemeClr>
                </a:solidFill>
              </a:rPr>
              <a:t>ústavní hnutí v moderní době v arabských zemích</a:t>
            </a:r>
          </a:p>
        </p:txBody>
      </p:sp>
    </p:spTree>
    <p:extLst>
      <p:ext uri="{BB962C8B-B14F-4D97-AF65-F5344CB8AC3E}">
        <p14:creationId xmlns:p14="http://schemas.microsoft.com/office/powerpoint/2010/main" val="38717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237744"/>
            <a:ext cx="10022414" cy="1499616"/>
          </a:xfrm>
        </p:spPr>
        <p:txBody>
          <a:bodyPr>
            <a:normAutofit/>
          </a:bodyPr>
          <a:lstStyle/>
          <a:p>
            <a:r>
              <a:rPr lang="cs-CZ" sz="3600" dirty="0"/>
              <a:t>Absence ústavně zakotveného vztahu mezi islámským právem a právem světským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37360"/>
            <a:ext cx="9720073" cy="4572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- státy, jejichž ústavy mlčí ohledně otázky normativnosti islámského práva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32" y="2276475"/>
            <a:ext cx="7620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období - </a:t>
            </a:r>
            <a:r>
              <a:rPr lang="cs-CZ" sz="2800" dirty="0"/>
              <a:t>od roku 1839 do 1. světové </a:t>
            </a:r>
            <a:r>
              <a:rPr lang="cs-CZ" sz="2800" dirty="0" smtClean="0"/>
              <a:t>války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5365" y="1902542"/>
            <a:ext cx="9720073" cy="4023360"/>
          </a:xfrm>
        </p:spPr>
        <p:txBody>
          <a:bodyPr>
            <a:normAutofit/>
          </a:bodyPr>
          <a:lstStyle/>
          <a:p>
            <a:r>
              <a:rPr lang="cs-CZ" sz="2400" dirty="0"/>
              <a:t>-</a:t>
            </a:r>
            <a:r>
              <a:rPr lang="cs-CZ" sz="2400" dirty="0" smtClean="0"/>
              <a:t> Osmanská říše</a:t>
            </a:r>
          </a:p>
        </p:txBody>
      </p:sp>
      <p:pic>
        <p:nvPicPr>
          <p:cNvPr id="1026" name="Picture 2" descr="https://histoireislamique.files.wordpress.com/2014/11/territorial_changes_of_the_ottoman_empire_1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25" y="1902542"/>
            <a:ext cx="5981187" cy="45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648929"/>
            <a:ext cx="9720073" cy="566043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- tuniská ústava z roku 1861 a osmanská ústava z roku 1876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76" y="1387424"/>
            <a:ext cx="3034573" cy="50576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6" t="24503" r="36927" b="6680"/>
          <a:stretch/>
        </p:blipFill>
        <p:spPr>
          <a:xfrm>
            <a:off x="5508524" y="1217282"/>
            <a:ext cx="3598606" cy="53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99" y="752166"/>
            <a:ext cx="4147012" cy="544215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788" y="737418"/>
            <a:ext cx="4147246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Druhé období -</a:t>
            </a:r>
            <a:r>
              <a:rPr lang="cs-CZ" sz="5400" dirty="0"/>
              <a:t> </a:t>
            </a:r>
            <a:r>
              <a:rPr lang="cs-CZ" sz="2800" dirty="0"/>
              <a:t>období mezi světovými válkami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- rozpad Osmanské říše</a:t>
            </a:r>
          </a:p>
          <a:p>
            <a:r>
              <a:rPr lang="cs-CZ" sz="2400" dirty="0"/>
              <a:t>-</a:t>
            </a:r>
            <a:r>
              <a:rPr lang="cs-CZ" sz="2400" dirty="0" smtClean="0"/>
              <a:t> nadvláda evropských mocností</a:t>
            </a:r>
          </a:p>
          <a:p>
            <a:r>
              <a:rPr lang="cs-CZ" sz="2400" dirty="0" smtClean="0"/>
              <a:t>- vyhlášení ústavy pod vlivem Francie a Velké Británie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37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Třetí období </a:t>
            </a:r>
            <a:r>
              <a:rPr lang="cs-CZ" sz="2800" dirty="0"/>
              <a:t>– od konce 2. světové války do současnosti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0233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- osvobození kolonizovaných arabských zemí</a:t>
            </a:r>
          </a:p>
          <a:p>
            <a:r>
              <a:rPr lang="cs-CZ" sz="2400" dirty="0" smtClean="0"/>
              <a:t>- vyhlášení nových ústav</a:t>
            </a:r>
          </a:p>
          <a:p>
            <a:r>
              <a:rPr lang="cs-CZ" sz="2400" dirty="0" smtClean="0"/>
              <a:t>- Arabské jaro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4" y="2669459"/>
            <a:ext cx="5211096" cy="390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ústavní ideologie a náboženství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5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032387"/>
            <a:ext cx="9720073" cy="527697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- vztah mezi ústavou a náboženstvím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58" y="1976284"/>
            <a:ext cx="7892461" cy="40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</TotalTime>
  <Words>284</Words>
  <Application>Microsoft Office PowerPoint</Application>
  <PresentationFormat>Širokoúhlá obrazovka</PresentationFormat>
  <Paragraphs>39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Tw Cen MT</vt:lpstr>
      <vt:lpstr>Tw Cen MT Condensed</vt:lpstr>
      <vt:lpstr>Wingdings 3</vt:lpstr>
      <vt:lpstr>Integrál</vt:lpstr>
      <vt:lpstr>Civil and religious law and the human rights in arabic countries</vt:lpstr>
      <vt:lpstr>Historický vývoj konstitucionalismu v arabském světe</vt:lpstr>
      <vt:lpstr>První období - od roku 1839 do 1. světové války</vt:lpstr>
      <vt:lpstr>Prezentace aplikace PowerPoint</vt:lpstr>
      <vt:lpstr>Prezentace aplikace PowerPoint</vt:lpstr>
      <vt:lpstr>Druhé období - období mezi světovými válkami</vt:lpstr>
      <vt:lpstr>Třetí období – od konce 2. světové války do současnosti</vt:lpstr>
      <vt:lpstr>ústavní ideologie a náboženství</vt:lpstr>
      <vt:lpstr>Prezentace aplikace PowerPoint</vt:lpstr>
      <vt:lpstr>Prezentace aplikace PowerPoint</vt:lpstr>
      <vt:lpstr>Vztah mezi státem a náboženstvím v ústavách arabských zemí</vt:lpstr>
      <vt:lpstr>Prezentace aplikace PowerPoint</vt:lpstr>
      <vt:lpstr>Země se základem v náboženství</vt:lpstr>
      <vt:lpstr>Země s vícero vyznání</vt:lpstr>
      <vt:lpstr>státy, které mají náboženství zmíněno v ústavě</vt:lpstr>
      <vt:lpstr>státy, které nemají náboženství zmíněno v ústavě</vt:lpstr>
      <vt:lpstr>Vztah mezi náboženským a světským právem</vt:lpstr>
      <vt:lpstr>Náboženské právo dominuje nad právem světským</vt:lpstr>
      <vt:lpstr>Islámské právo je zdrojem pro světské právo</vt:lpstr>
      <vt:lpstr>Absence ústavně zakotveného vztahu mezi islámským právem a právem světským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and religious law and the human rights in arabic countries</dc:title>
  <dc:creator>Silvie Šimordová</dc:creator>
  <cp:lastModifiedBy>Silvie Šimordová</cp:lastModifiedBy>
  <cp:revision>13</cp:revision>
  <dcterms:created xsi:type="dcterms:W3CDTF">2016-10-31T20:14:00Z</dcterms:created>
  <dcterms:modified xsi:type="dcterms:W3CDTF">2016-10-31T21:32:13Z</dcterms:modified>
</cp:coreProperties>
</file>