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CD03-19CB-4A4D-A904-D430C306075E}" type="datetimeFigureOut">
              <a:rPr lang="cs-CZ" smtClean="0"/>
              <a:pPr/>
              <a:t>19.10.2016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9A9D-58E6-4935-B437-FC87CB95C06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bLOyNPSH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de-DE" dirty="0" smtClean="0"/>
              <a:t>Das Burgtheater Wien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>
            <a:norm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Seminar</a:t>
            </a:r>
            <a:r>
              <a:rPr lang="cs-CZ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NJII_3856 Tutorium: Österreichische Kultur und Landeskunde </a:t>
            </a:r>
            <a:r>
              <a:rPr lang="de-DE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Konversation</a:t>
            </a:r>
            <a:endParaRPr lang="cs-CZ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Referent</a:t>
            </a:r>
            <a:r>
              <a:rPr lang="cs-CZ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Jan Trna</a:t>
            </a:r>
          </a:p>
          <a:p>
            <a:pPr algn="l"/>
            <a:r>
              <a:rPr lang="cs-CZ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cs-CZ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19. </a:t>
            </a:r>
            <a:r>
              <a:rPr lang="cs-CZ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cs-CZ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  <a:endParaRPr lang="de-DE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Burgtheater_Weitwink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643050"/>
            <a:ext cx="7643834" cy="36188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Anregungen zur 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8) </a:t>
            </a:r>
            <a:r>
              <a:rPr lang="de-DE" dirty="0" smtClean="0"/>
              <a:t>Welche österreichischen Stückeschreiber kennt Ihr?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de-DE" dirty="0" smtClean="0"/>
              <a:t>9) Welche sind auch in Tschechien bekannt?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de-DE" dirty="0" smtClean="0"/>
              <a:t>10) Und welche tschechischen Künstler dagegen in Österreich? 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Geschichte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1741 </a:t>
            </a:r>
            <a:r>
              <a:rPr lang="de-DE" dirty="0" smtClean="0"/>
              <a:t>überließ </a:t>
            </a:r>
            <a:r>
              <a:rPr lang="de-DE" dirty="0" smtClean="0"/>
              <a:t>Maria Theresia ein Ballhaus zur Verpachtung an Schauspielertruppen</a:t>
            </a:r>
          </a:p>
          <a:p>
            <a:r>
              <a:rPr lang="de-DE" dirty="0"/>
              <a:t>1776 </a:t>
            </a:r>
            <a:r>
              <a:rPr lang="de-DE" dirty="0" smtClean="0"/>
              <a:t> Joseph </a:t>
            </a:r>
            <a:r>
              <a:rPr lang="de-DE" dirty="0"/>
              <a:t>II. </a:t>
            </a:r>
            <a:r>
              <a:rPr lang="de-DE" dirty="0" smtClean="0"/>
              <a:t>stellte das Theater unter Verwaltung des Hofes</a:t>
            </a:r>
          </a:p>
          <a:p>
            <a:r>
              <a:rPr lang="de-DE" dirty="0" smtClean="0"/>
              <a:t>seit </a:t>
            </a:r>
            <a:r>
              <a:rPr lang="de-DE" dirty="0"/>
              <a:t>1794 </a:t>
            </a:r>
            <a:r>
              <a:rPr lang="de-DE" dirty="0" smtClean="0"/>
              <a:t>trägt es den Namen „</a:t>
            </a:r>
            <a:r>
              <a:rPr lang="de-DE" dirty="0"/>
              <a:t>K.K. Hoftheater nächst der Burg“ 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Geschichte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wichtiger Reformator </a:t>
            </a:r>
            <a:r>
              <a:rPr lang="de-DE" dirty="0" smtClean="0"/>
              <a:t>– Heinrich Laube</a:t>
            </a:r>
          </a:p>
          <a:p>
            <a:r>
              <a:rPr lang="de-DE" dirty="0" smtClean="0"/>
              <a:t>1888 das neue Theater am Ring eröffnet</a:t>
            </a:r>
          </a:p>
          <a:p>
            <a:r>
              <a:rPr lang="de-DE" dirty="0" smtClean="0"/>
              <a:t>erster elektrisch beleuchteter Monumentalbau</a:t>
            </a:r>
            <a:endParaRPr lang="cs-CZ" dirty="0" smtClean="0"/>
          </a:p>
          <a:p>
            <a:r>
              <a:rPr lang="de-DE" dirty="0"/>
              <a:t>seit 1919 </a:t>
            </a:r>
            <a:r>
              <a:rPr lang="cs-CZ" dirty="0" smtClean="0"/>
              <a:t>„</a:t>
            </a:r>
            <a:r>
              <a:rPr lang="de-DE" dirty="0" smtClean="0"/>
              <a:t>Burgtheater</a:t>
            </a:r>
            <a:r>
              <a:rPr lang="cs-CZ" dirty="0" smtClean="0"/>
              <a:t>“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Nach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Zweiten</a:t>
            </a:r>
            <a:r>
              <a:rPr lang="cs-CZ" dirty="0" smtClean="0"/>
              <a:t> </a:t>
            </a:r>
            <a:r>
              <a:rPr lang="cs-CZ" dirty="0" err="1" smtClean="0"/>
              <a:t>Weltkrieg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Gerhard </a:t>
            </a:r>
            <a:r>
              <a:rPr lang="de-DE" dirty="0" smtClean="0"/>
              <a:t>Klingenberg – Internationalisierung des Burgtheaters</a:t>
            </a:r>
          </a:p>
          <a:p>
            <a:r>
              <a:rPr lang="de-DE" dirty="0" smtClean="0"/>
              <a:t>eingeladen wurden bedeutende </a:t>
            </a:r>
            <a:r>
              <a:rPr lang="de-DE" dirty="0"/>
              <a:t>Regisseure wie </a:t>
            </a:r>
            <a:r>
              <a:rPr lang="cs-CZ" dirty="0" err="1" smtClean="0"/>
              <a:t>Dieter</a:t>
            </a:r>
            <a:r>
              <a:rPr lang="cs-CZ" dirty="0" smtClean="0"/>
              <a:t> </a:t>
            </a:r>
            <a:r>
              <a:rPr lang="cs-CZ" dirty="0" err="1" smtClean="0"/>
              <a:t>Dorn</a:t>
            </a:r>
            <a:r>
              <a:rPr lang="cs-CZ" dirty="0" smtClean="0"/>
              <a:t>, Peter </a:t>
            </a:r>
            <a:r>
              <a:rPr lang="cs-CZ" dirty="0" err="1" smtClean="0"/>
              <a:t>Hall</a:t>
            </a:r>
            <a:r>
              <a:rPr lang="cs-CZ" dirty="0" smtClean="0"/>
              <a:t>, </a:t>
            </a:r>
            <a:r>
              <a:rPr lang="cs-CZ" dirty="0" err="1" smtClean="0"/>
              <a:t>Luca</a:t>
            </a:r>
            <a:r>
              <a:rPr lang="cs-CZ" dirty="0" smtClean="0"/>
              <a:t> </a:t>
            </a:r>
            <a:r>
              <a:rPr lang="cs-CZ" dirty="0" err="1" smtClean="0"/>
              <a:t>Ronconi</a:t>
            </a:r>
            <a:r>
              <a:rPr lang="cs-CZ" dirty="0" smtClean="0"/>
              <a:t>, Otomar Krejča</a:t>
            </a:r>
          </a:p>
          <a:p>
            <a:r>
              <a:rPr lang="de-DE" dirty="0"/>
              <a:t>auch die Burg-Debüts von </a:t>
            </a:r>
            <a:r>
              <a:rPr lang="cs-CZ" dirty="0" err="1" smtClean="0"/>
              <a:t>Claus</a:t>
            </a:r>
            <a:r>
              <a:rPr lang="cs-CZ" dirty="0"/>
              <a:t> </a:t>
            </a:r>
            <a:r>
              <a:rPr lang="cs-CZ" dirty="0" err="1" smtClean="0"/>
              <a:t>Paymann</a:t>
            </a:r>
            <a:r>
              <a:rPr lang="cs-CZ" dirty="0" smtClean="0"/>
              <a:t> </a:t>
            </a:r>
            <a:r>
              <a:rPr lang="de-DE" dirty="0" smtClean="0"/>
              <a:t>und</a:t>
            </a:r>
            <a:r>
              <a:rPr lang="de-DE" dirty="0"/>
              <a:t> </a:t>
            </a:r>
            <a:r>
              <a:rPr lang="cs-CZ" dirty="0" smtClean="0"/>
              <a:t>Thomas </a:t>
            </a:r>
            <a:r>
              <a:rPr lang="cs-CZ" dirty="0" err="1" smtClean="0"/>
              <a:t>Bernhard</a:t>
            </a:r>
            <a:r>
              <a:rPr lang="de-DE" dirty="0"/>
              <a:t> (1974 Uraufführung von </a:t>
            </a:r>
            <a:r>
              <a:rPr lang="cs-CZ" dirty="0" smtClean="0"/>
              <a:t>Die </a:t>
            </a:r>
            <a:r>
              <a:rPr lang="cs-CZ" dirty="0" err="1" smtClean="0"/>
              <a:t>Jagdgesellschaft</a:t>
            </a:r>
            <a:r>
              <a:rPr lang="de-DE" dirty="0" smtClean="0"/>
              <a:t>)  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Christioph</a:t>
            </a:r>
            <a:r>
              <a:rPr lang="cs-CZ" dirty="0" smtClean="0"/>
              <a:t> </a:t>
            </a:r>
            <a:r>
              <a:rPr lang="cs-CZ" dirty="0" err="1" smtClean="0"/>
              <a:t>Schlingensief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Burgtheater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https://www.youtube.com/watch?v=KUbLOyNPSH4</a:t>
            </a: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Szenen</a:t>
            </a:r>
            <a:r>
              <a:rPr lang="cs-CZ" dirty="0" smtClean="0"/>
              <a:t> des </a:t>
            </a:r>
            <a:r>
              <a:rPr lang="cs-CZ" dirty="0" err="1" smtClean="0"/>
              <a:t>Burgtheaters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Burgtheater</a:t>
            </a:r>
            <a:endParaRPr lang="cs-CZ" dirty="0"/>
          </a:p>
          <a:p>
            <a:r>
              <a:rPr lang="cs-CZ" dirty="0" err="1" smtClean="0"/>
              <a:t>Akademietheater</a:t>
            </a:r>
            <a:endParaRPr lang="cs-CZ" dirty="0"/>
          </a:p>
          <a:p>
            <a:r>
              <a:rPr lang="cs-CZ" dirty="0" smtClean="0"/>
              <a:t>Kasino</a:t>
            </a:r>
            <a:endParaRPr lang="cs-CZ" dirty="0"/>
          </a:p>
          <a:p>
            <a:r>
              <a:rPr lang="cs-CZ" dirty="0" err="1" smtClean="0"/>
              <a:t>Vestibül</a:t>
            </a:r>
            <a:endParaRPr lang="cs-CZ" dirty="0"/>
          </a:p>
          <a:p>
            <a:r>
              <a:rPr lang="cs-CZ" dirty="0" err="1" smtClean="0"/>
              <a:t>Offene</a:t>
            </a:r>
            <a:r>
              <a:rPr lang="cs-CZ" dirty="0" smtClean="0"/>
              <a:t> </a:t>
            </a:r>
            <a:r>
              <a:rPr lang="cs-CZ" dirty="0" err="1" smtClean="0"/>
              <a:t>Burg</a:t>
            </a:r>
            <a:endParaRPr lang="cs-CZ" dirty="0"/>
          </a:p>
          <a:p>
            <a:r>
              <a:rPr lang="de-DE" dirty="0" smtClean="0"/>
              <a:t>https://www.youtube.com/watch?v=faLx4JRX850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Anregungen zur 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800" dirty="0" smtClean="0"/>
              <a:t>1) </a:t>
            </a:r>
            <a:r>
              <a:rPr lang="de-DE" sz="3800" dirty="0" smtClean="0"/>
              <a:t>Ist Theater nicht längst eine überwundene </a:t>
            </a:r>
            <a:r>
              <a:rPr lang="de-DE" sz="3800" dirty="0" err="1" smtClean="0"/>
              <a:t>Kunstart</a:t>
            </a:r>
            <a:r>
              <a:rPr lang="de-DE" sz="3800" dirty="0" smtClean="0"/>
              <a:t>? Warum soll man heutzutage ins Theater gehen? </a:t>
            </a:r>
          </a:p>
          <a:p>
            <a:endParaRPr lang="de-DE" sz="3800" dirty="0" smtClean="0"/>
          </a:p>
          <a:p>
            <a:pPr>
              <a:buNone/>
            </a:pPr>
            <a:r>
              <a:rPr lang="cs-CZ" sz="3800" dirty="0" smtClean="0"/>
              <a:t>2) </a:t>
            </a:r>
            <a:r>
              <a:rPr lang="de-DE" sz="3800" dirty="0" smtClean="0"/>
              <a:t>Was alles hat uns Theater noch zu bieten? </a:t>
            </a:r>
            <a:endParaRPr lang="de-DE" sz="3800" dirty="0" smtClean="0"/>
          </a:p>
          <a:p>
            <a:endParaRPr lang="de-DE" sz="3800" dirty="0" smtClean="0"/>
          </a:p>
          <a:p>
            <a:pPr>
              <a:buNone/>
            </a:pPr>
            <a:r>
              <a:rPr lang="cs-CZ" sz="3800" dirty="0" smtClean="0"/>
              <a:t>3) </a:t>
            </a:r>
            <a:r>
              <a:rPr lang="de-DE" sz="3800" dirty="0" smtClean="0"/>
              <a:t>Geht Ihr oft ins Theater? Was für ein Bühnenwerk habt Ihr letztens besucht? 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Anregungen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4) </a:t>
            </a:r>
            <a:r>
              <a:rPr lang="de-DE" dirty="0" smtClean="0"/>
              <a:t>Bevorzugt Ihr eher klassische Stücke mit klassischer Bühnenauffassung, oder modernere</a:t>
            </a:r>
            <a:r>
              <a:rPr lang="de-DE" dirty="0" smtClean="0"/>
              <a:t> mit Bildschirmen, Audio- und Videoprojektionen? </a:t>
            </a:r>
          </a:p>
          <a:p>
            <a:endParaRPr lang="de-DE" dirty="0" smtClean="0"/>
          </a:p>
          <a:p>
            <a:pPr>
              <a:buNone/>
            </a:pPr>
            <a:r>
              <a:rPr lang="cs-CZ" dirty="0" smtClean="0"/>
              <a:t>5) </a:t>
            </a:r>
            <a:r>
              <a:rPr lang="de-DE" dirty="0" smtClean="0"/>
              <a:t>Nennt Nach- und Vorteile davon</a:t>
            </a:r>
            <a:r>
              <a:rPr lang="de-DE" dirty="0" smtClean="0"/>
              <a:t>. 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Anregungen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6) </a:t>
            </a:r>
            <a:r>
              <a:rPr lang="de-DE" dirty="0" smtClean="0"/>
              <a:t>Habt Ihr vor, eurer Bachelorarbeit die Theater-Problematik anzusprechen?</a:t>
            </a:r>
          </a:p>
          <a:p>
            <a:endParaRPr lang="de-DE" dirty="0" smtClean="0"/>
          </a:p>
          <a:p>
            <a:pPr>
              <a:buNone/>
            </a:pPr>
            <a:r>
              <a:rPr lang="cs-CZ" dirty="0" smtClean="0"/>
              <a:t>7) </a:t>
            </a:r>
            <a:r>
              <a:rPr lang="de-DE" dirty="0" smtClean="0"/>
              <a:t>Wieso sind die Theaterstücke für uns Germanisten von Bedeutung? Wir sind ja keine Theaterwissenschaftler… </a:t>
            </a:r>
          </a:p>
          <a:p>
            <a:endParaRPr lang="cs-CZ" dirty="0"/>
          </a:p>
          <a:p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242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Das Burgtheater Wien</vt:lpstr>
      <vt:lpstr>Geschichte</vt:lpstr>
      <vt:lpstr>Geschichte</vt:lpstr>
      <vt:lpstr>Nach dem Zweiten Weltkrieg</vt:lpstr>
      <vt:lpstr>Christioph Schlingensief am Burgtheater</vt:lpstr>
      <vt:lpstr>Szenen des Burgtheaters</vt:lpstr>
      <vt:lpstr>Anregungen zur Diskussion</vt:lpstr>
      <vt:lpstr>Anregungen zur Diskussion</vt:lpstr>
      <vt:lpstr>Anregungen zur Diskussion</vt:lpstr>
      <vt:lpstr>Anregungen zur Diskussion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Burgtheater Wien</dc:title>
  <dc:creator>Uzivatel</dc:creator>
  <cp:lastModifiedBy>Uzivatel</cp:lastModifiedBy>
  <cp:revision>7</cp:revision>
  <dcterms:created xsi:type="dcterms:W3CDTF">2016-10-19T05:47:07Z</dcterms:created>
  <dcterms:modified xsi:type="dcterms:W3CDTF">2016-10-19T06:30:39Z</dcterms:modified>
</cp:coreProperties>
</file>