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EDC81-3E73-47B8-B4E0-569813A4C9B9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E182-6F21-4B43-9308-B9A3348559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66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E182-6F21-4B43-9308-B9A3348559B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17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3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3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37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26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8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88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4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4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32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5EA79-511D-48B5-AD62-7AC7DC026232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7F53-B74F-4518-B593-A2EC13831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33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6424" y="-1108774"/>
            <a:ext cx="9561576" cy="3065589"/>
          </a:xfrm>
        </p:spPr>
        <p:txBody>
          <a:bodyPr>
            <a:normAutofit/>
          </a:bodyPr>
          <a:lstStyle/>
          <a:p>
            <a:r>
              <a:rPr lang="de-DE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Salzburger Festspiele</a:t>
            </a:r>
            <a:endParaRPr lang="de-DE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94" y="3127248"/>
            <a:ext cx="5996046" cy="312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Fragen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Diskussion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de-DE" sz="3000" dirty="0" smtClean="0"/>
              <a:t>Worin </a:t>
            </a:r>
            <a:r>
              <a:rPr lang="de-DE" sz="3000" dirty="0"/>
              <a:t>besteht die Bedeutung der Salzburger Festspiele?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7226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Fragen zur Diskussion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83674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000" dirty="0" smtClean="0"/>
              <a:t>Wieso </a:t>
            </a:r>
            <a:r>
              <a:rPr lang="de-DE" sz="3000" dirty="0"/>
              <a:t>finden sie in Salzburg statt?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0081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Fragen zur Diskussion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971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000" dirty="0"/>
              <a:t>Könnt Ihr einige Beispiele ähnlicher Veranstaltungen in Tschechien nennen?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73475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Fragen zur Diskussion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075" y="2506662"/>
            <a:ext cx="111061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000" dirty="0" smtClean="0"/>
              <a:t>Glaubt Ihr, dass auch Werke zeitgenössischer Autoren an den Salzburger Festspielen präsentiert werden sollen?  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6625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Fragen zur Diskussion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8829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000" dirty="0" smtClean="0"/>
              <a:t>Wie ist Eure Einstellung zu Neubearbeitungen </a:t>
            </a:r>
            <a:r>
              <a:rPr lang="cs-CZ" sz="3000" dirty="0" smtClean="0"/>
              <a:t>„</a:t>
            </a:r>
            <a:r>
              <a:rPr lang="de-DE" sz="3000" dirty="0" smtClean="0"/>
              <a:t>klassischer</a:t>
            </a:r>
            <a:r>
              <a:rPr lang="cs-CZ" sz="3000" dirty="0" smtClean="0"/>
              <a:t>“</a:t>
            </a:r>
            <a:r>
              <a:rPr lang="de-DE" sz="3000" dirty="0" smtClean="0"/>
              <a:t> Bühnenstücke?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418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Fragen zur Diskussion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175" y="30829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000" dirty="0" smtClean="0"/>
              <a:t>Was haltet Ihr von musikalischen Überarbeitungen? 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8108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Eure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Zur Geschichte der Salzburger Festspiele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Zwischenkriegszeit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Max Reinhardt                                                  Hugo von </a:t>
            </a:r>
            <a:r>
              <a:rPr lang="cs-CZ" dirty="0" err="1" smtClean="0"/>
              <a:t>Hofmannsthal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79" y="2423160"/>
            <a:ext cx="3221560" cy="40325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312" y="2289861"/>
            <a:ext cx="2184267" cy="39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Nach dem Zweiten Weltkrieg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Herbert von </a:t>
            </a:r>
            <a:r>
              <a:rPr lang="cs-CZ" dirty="0" err="1" smtClean="0"/>
              <a:t>Karajan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http://www.salzburg.info/de/kunst_kultur/salzburger_festspiele/ueber_die_salzburger_festspiele/herbert_von_karajan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165" y="2707679"/>
            <a:ext cx="4916424" cy="32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ach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990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Gerard</a:t>
            </a:r>
            <a:r>
              <a:rPr lang="cs-CZ" dirty="0" smtClean="0"/>
              <a:t> </a:t>
            </a:r>
            <a:r>
              <a:rPr lang="cs-CZ" dirty="0" err="1" smtClean="0"/>
              <a:t>Mortier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44" y="2491903"/>
            <a:ext cx="3410712" cy="381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0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ach 2002:  </a:t>
            </a:r>
            <a:r>
              <a:rPr lang="cs-CZ" dirty="0" err="1" smtClean="0"/>
              <a:t>zweite</a:t>
            </a:r>
            <a:r>
              <a:rPr lang="cs-CZ" dirty="0" smtClean="0"/>
              <a:t> </a:t>
            </a:r>
            <a:r>
              <a:rPr lang="cs-CZ" dirty="0" err="1" smtClean="0"/>
              <a:t>Moderne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Peter </a:t>
            </a:r>
            <a:r>
              <a:rPr lang="cs-CZ" dirty="0" err="1" smtClean="0"/>
              <a:t>Ruzicka</a:t>
            </a:r>
            <a:r>
              <a:rPr lang="cs-CZ" dirty="0" smtClean="0"/>
              <a:t>  					Markus </a:t>
            </a:r>
            <a:r>
              <a:rPr lang="cs-CZ" dirty="0" err="1" smtClean="0"/>
              <a:t>Hinterhäuser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			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28" y="2295144"/>
            <a:ext cx="2842220" cy="425196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728" y="2339595"/>
            <a:ext cx="32289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09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Zum Verlauf der Salzburger Festspiele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Veranstaltungsorte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http://www.salzburg.info/de/kunst_kultur/salzburger_festspiele/veranstaltungsorte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9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Hugo von </a:t>
            </a:r>
            <a:r>
              <a:rPr lang="cs-CZ" dirty="0" err="1" smtClean="0"/>
              <a:t>Hofmannsthals</a:t>
            </a:r>
            <a:r>
              <a:rPr lang="cs-CZ" dirty="0" smtClean="0"/>
              <a:t>  </a:t>
            </a:r>
            <a:r>
              <a:rPr lang="cs-CZ" i="1" dirty="0" err="1" smtClean="0"/>
              <a:t>Jedermann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624" y="1772010"/>
            <a:ext cx="2968752" cy="3751760"/>
          </a:xfrm>
        </p:spPr>
      </p:pic>
      <p:sp>
        <p:nvSpPr>
          <p:cNvPr id="3" name="Obdélník 2"/>
          <p:cNvSpPr/>
          <p:nvPr/>
        </p:nvSpPr>
        <p:spPr>
          <a:xfrm>
            <a:off x="3484583" y="5854183"/>
            <a:ext cx="7364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https://www.youtube.com/watch?v=2qPo4X9tFxs</a:t>
            </a:r>
          </a:p>
        </p:txBody>
      </p:sp>
    </p:spTree>
    <p:extLst>
      <p:ext uri="{BB962C8B-B14F-4D97-AF65-F5344CB8AC3E}">
        <p14:creationId xmlns:p14="http://schemas.microsoft.com/office/powerpoint/2010/main" val="27423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Mozart</a:t>
            </a:r>
            <a:r>
              <a:rPr lang="cs-CZ" dirty="0" smtClean="0"/>
              <a:t> </a:t>
            </a:r>
            <a:r>
              <a:rPr lang="de-DE" dirty="0" smtClean="0"/>
              <a:t>an </a:t>
            </a:r>
            <a:r>
              <a:rPr lang="de-DE" dirty="0" smtClean="0"/>
              <a:t>den Salzburger Festspielen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048" y="1825625"/>
            <a:ext cx="3265904" cy="4351338"/>
          </a:xfrm>
        </p:spPr>
      </p:pic>
    </p:spTree>
    <p:extLst>
      <p:ext uri="{BB962C8B-B14F-4D97-AF65-F5344CB8AC3E}">
        <p14:creationId xmlns:p14="http://schemas.microsoft.com/office/powerpoint/2010/main" val="34137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Diskussion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50666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dirty="0" smtClean="0"/>
              <a:t>G</a:t>
            </a:r>
            <a:r>
              <a:rPr lang="de-DE" sz="3000" dirty="0" err="1" smtClean="0"/>
              <a:t>ibt</a:t>
            </a:r>
            <a:r>
              <a:rPr lang="de-DE" sz="3000" dirty="0" smtClean="0"/>
              <a:t> </a:t>
            </a:r>
            <a:r>
              <a:rPr lang="de-DE" sz="3000" dirty="0"/>
              <a:t>es noch etwas, was auf meinen Folien nicht stand, aber Eures Erachtens stehen sollte? Welche Informationen habt Ihr vermisst?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646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166</Words>
  <Application>Microsoft Office PowerPoint</Application>
  <PresentationFormat>Širokoúhlá obrazovka</PresentationFormat>
  <Paragraphs>43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Salzburger Festspiele</vt:lpstr>
      <vt:lpstr>Zur Geschichte der Salzburger Festspiele Zwischenkriegszeit</vt:lpstr>
      <vt:lpstr>Nach dem Zweiten Weltkrieg</vt:lpstr>
      <vt:lpstr>Nach 1990</vt:lpstr>
      <vt:lpstr>Nach 2002:  zweite Moderne </vt:lpstr>
      <vt:lpstr>Zum Verlauf der Salzburger Festspiele Veranstaltungsorte</vt:lpstr>
      <vt:lpstr>Hugo von Hofmannsthals  Jedermann </vt:lpstr>
      <vt:lpstr>Mozart an den Salzburger Festspielen </vt:lpstr>
      <vt:lpstr>Fragen zur Diskussion </vt:lpstr>
      <vt:lpstr>Fragen zur Diskussion </vt:lpstr>
      <vt:lpstr>Fragen zur Diskussion </vt:lpstr>
      <vt:lpstr>Fragen zur Diskussion </vt:lpstr>
      <vt:lpstr>Fragen zur Diskussion </vt:lpstr>
      <vt:lpstr>Fragen zur Diskussion </vt:lpstr>
      <vt:lpstr>Fragen zur Diskussion </vt:lpstr>
      <vt:lpstr>Vielen Dank für Eure Aufmerksamkeit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Salzburger Festspiele</dc:title>
  <dc:creator>Jan Trna</dc:creator>
  <cp:lastModifiedBy>Jan Trna</cp:lastModifiedBy>
  <cp:revision>9</cp:revision>
  <dcterms:created xsi:type="dcterms:W3CDTF">2016-11-01T14:29:06Z</dcterms:created>
  <dcterms:modified xsi:type="dcterms:W3CDTF">2016-11-02T08:01:38Z</dcterms:modified>
</cp:coreProperties>
</file>