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D858B-0521-4B3E-9F99-CD10189557B0}" type="datetimeFigureOut">
              <a:rPr lang="cs-CZ" smtClean="0"/>
              <a:t>23.11.2016</a:t>
            </a:fld>
            <a:endParaRPr lang="de-DE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71CDE-3EB2-430C-97DD-3FD829508B71}" type="slidenum">
              <a:rPr lang="de-DE" smtClean="0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71CDE-3EB2-430C-97DD-3FD829508B71}" type="slidenum">
              <a:rPr lang="de-DE" smtClean="0"/>
              <a:t>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E2FA-EBD1-46BD-B2F0-A77017D66E1C}" type="datetimeFigureOut">
              <a:rPr lang="cs-CZ" smtClean="0"/>
              <a:t>23.11.2016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E42-99F5-4A3E-A873-C4CDC0B5B34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E2FA-EBD1-46BD-B2F0-A77017D66E1C}" type="datetimeFigureOut">
              <a:rPr lang="cs-CZ" smtClean="0"/>
              <a:t>23.11.2016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E42-99F5-4A3E-A873-C4CDC0B5B34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E2FA-EBD1-46BD-B2F0-A77017D66E1C}" type="datetimeFigureOut">
              <a:rPr lang="cs-CZ" smtClean="0"/>
              <a:t>23.11.2016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E42-99F5-4A3E-A873-C4CDC0B5B34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E2FA-EBD1-46BD-B2F0-A77017D66E1C}" type="datetimeFigureOut">
              <a:rPr lang="cs-CZ" smtClean="0"/>
              <a:t>23.11.2016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E42-99F5-4A3E-A873-C4CDC0B5B34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E2FA-EBD1-46BD-B2F0-A77017D66E1C}" type="datetimeFigureOut">
              <a:rPr lang="cs-CZ" smtClean="0"/>
              <a:t>23.11.2016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E42-99F5-4A3E-A873-C4CDC0B5B34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E2FA-EBD1-46BD-B2F0-A77017D66E1C}" type="datetimeFigureOut">
              <a:rPr lang="cs-CZ" smtClean="0"/>
              <a:t>23.11.2016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E42-99F5-4A3E-A873-C4CDC0B5B34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E2FA-EBD1-46BD-B2F0-A77017D66E1C}" type="datetimeFigureOut">
              <a:rPr lang="cs-CZ" smtClean="0"/>
              <a:t>23.11.2016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E42-99F5-4A3E-A873-C4CDC0B5B34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E2FA-EBD1-46BD-B2F0-A77017D66E1C}" type="datetimeFigureOut">
              <a:rPr lang="cs-CZ" smtClean="0"/>
              <a:t>23.11.2016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E42-99F5-4A3E-A873-C4CDC0B5B34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E2FA-EBD1-46BD-B2F0-A77017D66E1C}" type="datetimeFigureOut">
              <a:rPr lang="cs-CZ" smtClean="0"/>
              <a:t>23.11.2016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E42-99F5-4A3E-A873-C4CDC0B5B34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E2FA-EBD1-46BD-B2F0-A77017D66E1C}" type="datetimeFigureOut">
              <a:rPr lang="cs-CZ" smtClean="0"/>
              <a:t>23.11.2016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E42-99F5-4A3E-A873-C4CDC0B5B34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BE2FA-EBD1-46BD-B2F0-A77017D66E1C}" type="datetimeFigureOut">
              <a:rPr lang="cs-CZ" smtClean="0"/>
              <a:t>23.11.2016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AE42-99F5-4A3E-A873-C4CDC0B5B34B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BE2FA-EBD1-46BD-B2F0-A77017D66E1C}" type="datetimeFigureOut">
              <a:rPr lang="cs-CZ" smtClean="0"/>
              <a:t>23.11.2016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CAE42-99F5-4A3E-A873-C4CDC0B5B34B}" type="slidenum">
              <a:rPr lang="de-DE" smtClean="0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/>
          <a:lstStyle/>
          <a:p>
            <a:r>
              <a:rPr lang="cs-CZ" dirty="0" err="1" smtClean="0"/>
              <a:t>Elfriede</a:t>
            </a:r>
            <a:r>
              <a:rPr lang="cs-CZ" dirty="0" smtClean="0"/>
              <a:t> </a:t>
            </a:r>
            <a:r>
              <a:rPr lang="cs-CZ" dirty="0" err="1" smtClean="0"/>
              <a:t>Jelinek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Obrázek 3" descr="jeline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1785926"/>
            <a:ext cx="3071834" cy="4304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Vielen</a:t>
            </a:r>
            <a:r>
              <a:rPr lang="cs-CZ" dirty="0" smtClean="0"/>
              <a:t> </a:t>
            </a:r>
            <a:r>
              <a:rPr lang="cs-CZ" dirty="0" err="1" smtClean="0"/>
              <a:t>Dank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Eure</a:t>
            </a:r>
            <a:r>
              <a:rPr lang="cs-CZ" dirty="0" smtClean="0"/>
              <a:t> </a:t>
            </a:r>
            <a:r>
              <a:rPr lang="cs-CZ" dirty="0" err="1" smtClean="0"/>
              <a:t>Aufmerksamkeit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Leben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de-DE" dirty="0"/>
              <a:t>am 20. Oktober 1946 in </a:t>
            </a:r>
            <a:r>
              <a:rPr lang="de-DE" dirty="0" smtClean="0"/>
              <a:t>Mürzzuschlag</a:t>
            </a:r>
            <a:r>
              <a:rPr lang="de-DE" dirty="0"/>
              <a:t> </a:t>
            </a:r>
            <a:r>
              <a:rPr lang="de-DE" dirty="0" smtClean="0"/>
              <a:t>geboren</a:t>
            </a:r>
          </a:p>
          <a:p>
            <a:endParaRPr lang="cs-CZ" dirty="0" smtClean="0"/>
          </a:p>
          <a:p>
            <a:r>
              <a:rPr lang="de-DE" dirty="0" smtClean="0"/>
              <a:t>mütterlicherseits: Wiener Großbürgertum</a:t>
            </a:r>
            <a:endParaRPr lang="cs-CZ" dirty="0" smtClean="0"/>
          </a:p>
          <a:p>
            <a:endParaRPr lang="de-DE" dirty="0" smtClean="0"/>
          </a:p>
          <a:p>
            <a:r>
              <a:rPr lang="cs-CZ" dirty="0" smtClean="0"/>
              <a:t>v</a:t>
            </a:r>
            <a:r>
              <a:rPr lang="de-DE" dirty="0" err="1" smtClean="0"/>
              <a:t>äterlicherseits</a:t>
            </a:r>
            <a:r>
              <a:rPr lang="cs-CZ" dirty="0" smtClean="0"/>
              <a:t>: </a:t>
            </a:r>
            <a:r>
              <a:rPr lang="cs-CZ" dirty="0" err="1" smtClean="0"/>
              <a:t>jüdisch</a:t>
            </a:r>
            <a:r>
              <a:rPr lang="cs-CZ" dirty="0" smtClean="0"/>
              <a:t>-</a:t>
            </a:r>
            <a:r>
              <a:rPr lang="cs-CZ" dirty="0" err="1" smtClean="0"/>
              <a:t>tschechischer</a:t>
            </a:r>
            <a:r>
              <a:rPr lang="cs-CZ" dirty="0" smtClean="0"/>
              <a:t> </a:t>
            </a:r>
            <a:r>
              <a:rPr lang="cs-CZ" dirty="0" err="1" smtClean="0"/>
              <a:t>Abstammung</a:t>
            </a:r>
            <a:endParaRPr lang="cs-CZ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Leben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Konservatorium der Stadt Wien - Orgel,</a:t>
            </a:r>
            <a:r>
              <a:rPr lang="de-DE" dirty="0"/>
              <a:t> </a:t>
            </a:r>
            <a:r>
              <a:rPr lang="de-DE" dirty="0" smtClean="0"/>
              <a:t>Klavier, Blockflöte und Komposition</a:t>
            </a:r>
          </a:p>
          <a:p>
            <a:endParaRPr lang="de-DE" dirty="0" smtClean="0"/>
          </a:p>
          <a:p>
            <a:r>
              <a:rPr lang="de-DE" dirty="0" smtClean="0"/>
              <a:t>Mittelschulausbildung </a:t>
            </a:r>
            <a:r>
              <a:rPr lang="de-DE" dirty="0"/>
              <a:t>am </a:t>
            </a:r>
            <a:r>
              <a:rPr lang="de-DE" dirty="0" err="1" smtClean="0"/>
              <a:t>Wirtschaftskundlichen</a:t>
            </a:r>
            <a:r>
              <a:rPr lang="de-DE" dirty="0" smtClean="0"/>
              <a:t> Gymnasium</a:t>
            </a:r>
          </a:p>
          <a:p>
            <a:endParaRPr lang="de-DE" dirty="0" smtClean="0"/>
          </a:p>
          <a:p>
            <a:r>
              <a:rPr lang="de-DE" dirty="0" smtClean="0"/>
              <a:t>nach einem psychischen Zusammenbruch, begann sie zu schreiben</a:t>
            </a:r>
          </a:p>
          <a:p>
            <a:endParaRPr lang="de-DE" dirty="0" smtClean="0"/>
          </a:p>
          <a:p>
            <a:r>
              <a:rPr lang="de-DE" dirty="0" smtClean="0"/>
              <a:t>zuerst Gedichte, später auch längere Texte</a:t>
            </a:r>
          </a:p>
          <a:p>
            <a:endParaRPr lang="cs-CZ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Werk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linkspolitische Positionierung</a:t>
            </a:r>
          </a:p>
          <a:p>
            <a:r>
              <a:rPr lang="de-DE" dirty="0" smtClean="0"/>
              <a:t>thematisiert die soziale und sexuelle Ausbeutung der Frauen</a:t>
            </a:r>
          </a:p>
          <a:p>
            <a:r>
              <a:rPr lang="de-DE" dirty="0" smtClean="0"/>
              <a:t>experimentiert oft mit der Sprache und scheut sich vor offener Sexualität und Vulgarismen nicht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Werk</a:t>
            </a:r>
            <a:r>
              <a:rPr lang="cs-CZ" dirty="0" smtClean="0"/>
              <a:t> - Romane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1970 </a:t>
            </a:r>
            <a:r>
              <a:rPr lang="cs-CZ" i="1" dirty="0" err="1" smtClean="0"/>
              <a:t>wir</a:t>
            </a:r>
            <a:r>
              <a:rPr lang="cs-CZ" i="1" dirty="0" smtClean="0"/>
              <a:t> </a:t>
            </a:r>
            <a:r>
              <a:rPr lang="cs-CZ" i="1" dirty="0" err="1" smtClean="0"/>
              <a:t>sind</a:t>
            </a:r>
            <a:r>
              <a:rPr lang="cs-CZ" i="1" dirty="0" smtClean="0"/>
              <a:t> </a:t>
            </a:r>
            <a:r>
              <a:rPr lang="cs-CZ" i="1" dirty="0" err="1" smtClean="0"/>
              <a:t>lockvögel</a:t>
            </a:r>
            <a:r>
              <a:rPr lang="cs-CZ" i="1" dirty="0" smtClean="0"/>
              <a:t> baby! </a:t>
            </a:r>
          </a:p>
          <a:p>
            <a:r>
              <a:rPr lang="cs-CZ" i="1" dirty="0" smtClean="0"/>
              <a:t>1972 Michael</a:t>
            </a:r>
          </a:p>
          <a:p>
            <a:r>
              <a:rPr lang="cs-CZ" dirty="0" smtClean="0"/>
              <a:t>1975 </a:t>
            </a:r>
            <a:r>
              <a:rPr lang="cs-CZ" dirty="0" err="1" smtClean="0"/>
              <a:t>literarischer</a:t>
            </a:r>
            <a:r>
              <a:rPr lang="cs-CZ" dirty="0" smtClean="0"/>
              <a:t> </a:t>
            </a:r>
            <a:r>
              <a:rPr lang="cs-CZ" dirty="0" err="1" smtClean="0"/>
              <a:t>Durchbruch</a:t>
            </a:r>
            <a:r>
              <a:rPr lang="cs-CZ" dirty="0" smtClean="0"/>
              <a:t>: </a:t>
            </a:r>
            <a:r>
              <a:rPr lang="cs-CZ" i="1" dirty="0" err="1" smtClean="0"/>
              <a:t>liebhaberinnen</a:t>
            </a:r>
            <a:endParaRPr lang="cs-CZ" i="1" dirty="0" smtClean="0"/>
          </a:p>
          <a:p>
            <a:r>
              <a:rPr lang="cs-CZ" dirty="0" smtClean="0"/>
              <a:t>1983 </a:t>
            </a:r>
            <a:r>
              <a:rPr lang="cs-CZ" i="1" dirty="0" err="1" smtClean="0"/>
              <a:t>Klavierspielerin</a:t>
            </a:r>
            <a:r>
              <a:rPr lang="cs-CZ" dirty="0" smtClean="0"/>
              <a:t> </a:t>
            </a:r>
          </a:p>
          <a:p>
            <a:r>
              <a:rPr lang="cs-CZ" dirty="0" smtClean="0"/>
              <a:t>2000 </a:t>
            </a:r>
            <a:r>
              <a:rPr lang="cs-CZ" i="1" dirty="0" err="1" smtClean="0"/>
              <a:t>Gier</a:t>
            </a:r>
            <a:endParaRPr lang="cs-CZ" i="1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Werk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Dramen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1998 </a:t>
            </a:r>
            <a:r>
              <a:rPr lang="cs-CZ" i="1" dirty="0" err="1" smtClean="0"/>
              <a:t>Ein</a:t>
            </a:r>
            <a:r>
              <a:rPr lang="cs-CZ" i="1" dirty="0" smtClean="0"/>
              <a:t> </a:t>
            </a:r>
            <a:r>
              <a:rPr lang="cs-CZ" i="1" dirty="0" err="1" smtClean="0"/>
              <a:t>Sportstück</a:t>
            </a:r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r>
              <a:rPr lang="cs-CZ" i="1" dirty="0" smtClean="0"/>
              <a:t>2011 </a:t>
            </a:r>
            <a:r>
              <a:rPr lang="cs-CZ" i="1" dirty="0" err="1" smtClean="0"/>
              <a:t>Winterreise</a:t>
            </a:r>
            <a:endParaRPr lang="de-DE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Literaturnobelpreis 2004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„für den musikalischen Fluss von Stimmen und Gegenstimmen in Romanen und Dramen, die mit einzigartiger sprachlicher Leidenschaft die Absurdität und zwingende Macht der sozialen Klischees enthüllen“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Fragen zur Diskussion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Seid ihr dem Namen Elfriede Jelinek außerhalb des Unterrichts begegnet?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de-DE" dirty="0" smtClean="0"/>
              <a:t>Welche Lesererfahrung habt ihr mit ihren Werken gemacht?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Fragen zur Diskussion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Wieso findet ihr Werk auch in Tschechien relativ </a:t>
            </a:r>
            <a:r>
              <a:rPr lang="cs-CZ" dirty="0" err="1" smtClean="0"/>
              <a:t>starke</a:t>
            </a:r>
            <a:r>
              <a:rPr lang="cs-CZ" dirty="0"/>
              <a:t> </a:t>
            </a:r>
            <a:r>
              <a:rPr lang="de-DE" dirty="0" smtClean="0"/>
              <a:t>Resonanz?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de-DE" dirty="0" smtClean="0"/>
              <a:t>https://www.youtube.com/watch?v=2BGWHW67IiQ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147</Words>
  <Application>Microsoft Office PowerPoint</Application>
  <PresentationFormat>Předvádění na obrazovce (4:3)</PresentationFormat>
  <Paragraphs>44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Elfriede Jelinek</vt:lpstr>
      <vt:lpstr>Leben</vt:lpstr>
      <vt:lpstr>Leben</vt:lpstr>
      <vt:lpstr>Werk</vt:lpstr>
      <vt:lpstr>Werk - Romane</vt:lpstr>
      <vt:lpstr>Werk - Dramen</vt:lpstr>
      <vt:lpstr>Literaturnobelpreis 2004</vt:lpstr>
      <vt:lpstr>Fragen zur Diskussion</vt:lpstr>
      <vt:lpstr>Fragen zur Diskussion</vt:lpstr>
      <vt:lpstr>Vielen Dank für Eure Aufmerksamkeit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Elfriede Jelinek</dc:title>
  <dc:creator>Uzivatel</dc:creator>
  <cp:lastModifiedBy>Uzivatel</cp:lastModifiedBy>
  <cp:revision>5</cp:revision>
  <dcterms:created xsi:type="dcterms:W3CDTF">2016-11-23T06:20:39Z</dcterms:created>
  <dcterms:modified xsi:type="dcterms:W3CDTF">2016-11-23T07:01:26Z</dcterms:modified>
</cp:coreProperties>
</file>