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7" r:id="rId5"/>
    <p:sldId id="260" r:id="rId6"/>
    <p:sldId id="261" r:id="rId7"/>
    <p:sldId id="262" r:id="rId8"/>
    <p:sldId id="263" r:id="rId9"/>
    <p:sldId id="264" r:id="rId10"/>
    <p:sldId id="265" r:id="rId11"/>
    <p:sldId id="266" r:id="rId12"/>
    <p:sldId id="268"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294" autoAdjust="0"/>
    <p:restoredTop sz="94660"/>
  </p:normalViewPr>
  <p:slideViewPr>
    <p:cSldViewPr>
      <p:cViewPr varScale="1">
        <p:scale>
          <a:sx n="68" d="100"/>
          <a:sy n="68" d="100"/>
        </p:scale>
        <p:origin x="-145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de-DE"/>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de-DE"/>
          </a:p>
        </p:txBody>
      </p:sp>
      <p:sp>
        <p:nvSpPr>
          <p:cNvPr id="4" name="Zástupný symbol pro datum 3"/>
          <p:cNvSpPr>
            <a:spLocks noGrp="1"/>
          </p:cNvSpPr>
          <p:nvPr>
            <p:ph type="dt" sz="half" idx="10"/>
          </p:nvPr>
        </p:nvSpPr>
        <p:spPr/>
        <p:txBody>
          <a:bodyPr/>
          <a:lstStyle/>
          <a:p>
            <a:fld id="{16CA3952-0BDD-4E00-8679-5FC7E38872DD}" type="datetimeFigureOut">
              <a:rPr lang="cs-CZ" smtClean="0"/>
              <a:t>7.12.2016</a:t>
            </a:fld>
            <a:endParaRPr lang="de-DE"/>
          </a:p>
        </p:txBody>
      </p:sp>
      <p:sp>
        <p:nvSpPr>
          <p:cNvPr id="5" name="Zástupný symbol pro zápatí 4"/>
          <p:cNvSpPr>
            <a:spLocks noGrp="1"/>
          </p:cNvSpPr>
          <p:nvPr>
            <p:ph type="ftr" sz="quarter" idx="11"/>
          </p:nvPr>
        </p:nvSpPr>
        <p:spPr/>
        <p:txBody>
          <a:bodyPr/>
          <a:lstStyle/>
          <a:p>
            <a:endParaRPr lang="de-DE"/>
          </a:p>
        </p:txBody>
      </p:sp>
      <p:sp>
        <p:nvSpPr>
          <p:cNvPr id="6" name="Zástupný symbol pro číslo snímku 5"/>
          <p:cNvSpPr>
            <a:spLocks noGrp="1"/>
          </p:cNvSpPr>
          <p:nvPr>
            <p:ph type="sldNum" sz="quarter" idx="12"/>
          </p:nvPr>
        </p:nvSpPr>
        <p:spPr/>
        <p:txBody>
          <a:bodyPr/>
          <a:lstStyle/>
          <a:p>
            <a:fld id="{8D142EE1-0C34-4254-B923-F44590B6A5F5}" type="slidenum">
              <a:rPr lang="de-DE" smtClean="0"/>
              <a:t>‹#›</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de-DE"/>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de-DE"/>
          </a:p>
        </p:txBody>
      </p:sp>
      <p:sp>
        <p:nvSpPr>
          <p:cNvPr id="4" name="Zástupný symbol pro datum 3"/>
          <p:cNvSpPr>
            <a:spLocks noGrp="1"/>
          </p:cNvSpPr>
          <p:nvPr>
            <p:ph type="dt" sz="half" idx="10"/>
          </p:nvPr>
        </p:nvSpPr>
        <p:spPr/>
        <p:txBody>
          <a:bodyPr/>
          <a:lstStyle/>
          <a:p>
            <a:fld id="{16CA3952-0BDD-4E00-8679-5FC7E38872DD}" type="datetimeFigureOut">
              <a:rPr lang="cs-CZ" smtClean="0"/>
              <a:t>7.12.2016</a:t>
            </a:fld>
            <a:endParaRPr lang="de-DE"/>
          </a:p>
        </p:txBody>
      </p:sp>
      <p:sp>
        <p:nvSpPr>
          <p:cNvPr id="5" name="Zástupný symbol pro zápatí 4"/>
          <p:cNvSpPr>
            <a:spLocks noGrp="1"/>
          </p:cNvSpPr>
          <p:nvPr>
            <p:ph type="ftr" sz="quarter" idx="11"/>
          </p:nvPr>
        </p:nvSpPr>
        <p:spPr/>
        <p:txBody>
          <a:bodyPr/>
          <a:lstStyle/>
          <a:p>
            <a:endParaRPr lang="de-DE"/>
          </a:p>
        </p:txBody>
      </p:sp>
      <p:sp>
        <p:nvSpPr>
          <p:cNvPr id="6" name="Zástupný symbol pro číslo snímku 5"/>
          <p:cNvSpPr>
            <a:spLocks noGrp="1"/>
          </p:cNvSpPr>
          <p:nvPr>
            <p:ph type="sldNum" sz="quarter" idx="12"/>
          </p:nvPr>
        </p:nvSpPr>
        <p:spPr/>
        <p:txBody>
          <a:bodyPr/>
          <a:lstStyle/>
          <a:p>
            <a:fld id="{8D142EE1-0C34-4254-B923-F44590B6A5F5}" type="slidenum">
              <a:rPr lang="de-DE" smtClean="0"/>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de-DE"/>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de-DE"/>
          </a:p>
        </p:txBody>
      </p:sp>
      <p:sp>
        <p:nvSpPr>
          <p:cNvPr id="4" name="Zástupný symbol pro datum 3"/>
          <p:cNvSpPr>
            <a:spLocks noGrp="1"/>
          </p:cNvSpPr>
          <p:nvPr>
            <p:ph type="dt" sz="half" idx="10"/>
          </p:nvPr>
        </p:nvSpPr>
        <p:spPr/>
        <p:txBody>
          <a:bodyPr/>
          <a:lstStyle/>
          <a:p>
            <a:fld id="{16CA3952-0BDD-4E00-8679-5FC7E38872DD}" type="datetimeFigureOut">
              <a:rPr lang="cs-CZ" smtClean="0"/>
              <a:t>7.12.2016</a:t>
            </a:fld>
            <a:endParaRPr lang="de-DE"/>
          </a:p>
        </p:txBody>
      </p:sp>
      <p:sp>
        <p:nvSpPr>
          <p:cNvPr id="5" name="Zástupný symbol pro zápatí 4"/>
          <p:cNvSpPr>
            <a:spLocks noGrp="1"/>
          </p:cNvSpPr>
          <p:nvPr>
            <p:ph type="ftr" sz="quarter" idx="11"/>
          </p:nvPr>
        </p:nvSpPr>
        <p:spPr/>
        <p:txBody>
          <a:bodyPr/>
          <a:lstStyle/>
          <a:p>
            <a:endParaRPr lang="de-DE"/>
          </a:p>
        </p:txBody>
      </p:sp>
      <p:sp>
        <p:nvSpPr>
          <p:cNvPr id="6" name="Zástupný symbol pro číslo snímku 5"/>
          <p:cNvSpPr>
            <a:spLocks noGrp="1"/>
          </p:cNvSpPr>
          <p:nvPr>
            <p:ph type="sldNum" sz="quarter" idx="12"/>
          </p:nvPr>
        </p:nvSpPr>
        <p:spPr/>
        <p:txBody>
          <a:bodyPr/>
          <a:lstStyle/>
          <a:p>
            <a:fld id="{8D142EE1-0C34-4254-B923-F44590B6A5F5}" type="slidenum">
              <a:rPr lang="de-DE" smtClean="0"/>
              <a:t>‹#›</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de-DE"/>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de-DE"/>
          </a:p>
        </p:txBody>
      </p:sp>
      <p:sp>
        <p:nvSpPr>
          <p:cNvPr id="4" name="Zástupný symbol pro datum 3"/>
          <p:cNvSpPr>
            <a:spLocks noGrp="1"/>
          </p:cNvSpPr>
          <p:nvPr>
            <p:ph type="dt" sz="half" idx="10"/>
          </p:nvPr>
        </p:nvSpPr>
        <p:spPr/>
        <p:txBody>
          <a:bodyPr/>
          <a:lstStyle/>
          <a:p>
            <a:fld id="{16CA3952-0BDD-4E00-8679-5FC7E38872DD}" type="datetimeFigureOut">
              <a:rPr lang="cs-CZ" smtClean="0"/>
              <a:t>7.12.2016</a:t>
            </a:fld>
            <a:endParaRPr lang="de-DE"/>
          </a:p>
        </p:txBody>
      </p:sp>
      <p:sp>
        <p:nvSpPr>
          <p:cNvPr id="5" name="Zástupný symbol pro zápatí 4"/>
          <p:cNvSpPr>
            <a:spLocks noGrp="1"/>
          </p:cNvSpPr>
          <p:nvPr>
            <p:ph type="ftr" sz="quarter" idx="11"/>
          </p:nvPr>
        </p:nvSpPr>
        <p:spPr/>
        <p:txBody>
          <a:bodyPr/>
          <a:lstStyle/>
          <a:p>
            <a:endParaRPr lang="de-DE"/>
          </a:p>
        </p:txBody>
      </p:sp>
      <p:sp>
        <p:nvSpPr>
          <p:cNvPr id="6" name="Zástupný symbol pro číslo snímku 5"/>
          <p:cNvSpPr>
            <a:spLocks noGrp="1"/>
          </p:cNvSpPr>
          <p:nvPr>
            <p:ph type="sldNum" sz="quarter" idx="12"/>
          </p:nvPr>
        </p:nvSpPr>
        <p:spPr/>
        <p:txBody>
          <a:bodyPr/>
          <a:lstStyle/>
          <a:p>
            <a:fld id="{8D142EE1-0C34-4254-B923-F44590B6A5F5}" type="slidenum">
              <a:rPr lang="de-DE" smtClean="0"/>
              <a:t>‹#›</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de-DE"/>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6CA3952-0BDD-4E00-8679-5FC7E38872DD}" type="datetimeFigureOut">
              <a:rPr lang="cs-CZ" smtClean="0"/>
              <a:t>7.12.2016</a:t>
            </a:fld>
            <a:endParaRPr lang="de-DE"/>
          </a:p>
        </p:txBody>
      </p:sp>
      <p:sp>
        <p:nvSpPr>
          <p:cNvPr id="5" name="Zástupný symbol pro zápatí 4"/>
          <p:cNvSpPr>
            <a:spLocks noGrp="1"/>
          </p:cNvSpPr>
          <p:nvPr>
            <p:ph type="ftr" sz="quarter" idx="11"/>
          </p:nvPr>
        </p:nvSpPr>
        <p:spPr/>
        <p:txBody>
          <a:bodyPr/>
          <a:lstStyle/>
          <a:p>
            <a:endParaRPr lang="de-DE"/>
          </a:p>
        </p:txBody>
      </p:sp>
      <p:sp>
        <p:nvSpPr>
          <p:cNvPr id="6" name="Zástupný symbol pro číslo snímku 5"/>
          <p:cNvSpPr>
            <a:spLocks noGrp="1"/>
          </p:cNvSpPr>
          <p:nvPr>
            <p:ph type="sldNum" sz="quarter" idx="12"/>
          </p:nvPr>
        </p:nvSpPr>
        <p:spPr/>
        <p:txBody>
          <a:bodyPr/>
          <a:lstStyle/>
          <a:p>
            <a:fld id="{8D142EE1-0C34-4254-B923-F44590B6A5F5}" type="slidenum">
              <a:rPr lang="de-DE" smtClean="0"/>
              <a:t>‹#›</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de-DE"/>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de-DE"/>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de-DE"/>
          </a:p>
        </p:txBody>
      </p:sp>
      <p:sp>
        <p:nvSpPr>
          <p:cNvPr id="5" name="Zástupný symbol pro datum 4"/>
          <p:cNvSpPr>
            <a:spLocks noGrp="1"/>
          </p:cNvSpPr>
          <p:nvPr>
            <p:ph type="dt" sz="half" idx="10"/>
          </p:nvPr>
        </p:nvSpPr>
        <p:spPr/>
        <p:txBody>
          <a:bodyPr/>
          <a:lstStyle/>
          <a:p>
            <a:fld id="{16CA3952-0BDD-4E00-8679-5FC7E38872DD}" type="datetimeFigureOut">
              <a:rPr lang="cs-CZ" smtClean="0"/>
              <a:t>7.12.2016</a:t>
            </a:fld>
            <a:endParaRPr lang="de-DE"/>
          </a:p>
        </p:txBody>
      </p:sp>
      <p:sp>
        <p:nvSpPr>
          <p:cNvPr id="6" name="Zástupný symbol pro zápatí 5"/>
          <p:cNvSpPr>
            <a:spLocks noGrp="1"/>
          </p:cNvSpPr>
          <p:nvPr>
            <p:ph type="ftr" sz="quarter" idx="11"/>
          </p:nvPr>
        </p:nvSpPr>
        <p:spPr/>
        <p:txBody>
          <a:bodyPr/>
          <a:lstStyle/>
          <a:p>
            <a:endParaRPr lang="de-DE"/>
          </a:p>
        </p:txBody>
      </p:sp>
      <p:sp>
        <p:nvSpPr>
          <p:cNvPr id="7" name="Zástupný symbol pro číslo snímku 6"/>
          <p:cNvSpPr>
            <a:spLocks noGrp="1"/>
          </p:cNvSpPr>
          <p:nvPr>
            <p:ph type="sldNum" sz="quarter" idx="12"/>
          </p:nvPr>
        </p:nvSpPr>
        <p:spPr/>
        <p:txBody>
          <a:bodyPr/>
          <a:lstStyle/>
          <a:p>
            <a:fld id="{8D142EE1-0C34-4254-B923-F44590B6A5F5}" type="slidenum">
              <a:rPr lang="de-DE" smtClean="0"/>
              <a:t>‹#›</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de-DE"/>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de-DE"/>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de-DE"/>
          </a:p>
        </p:txBody>
      </p:sp>
      <p:sp>
        <p:nvSpPr>
          <p:cNvPr id="7" name="Zástupný symbol pro datum 6"/>
          <p:cNvSpPr>
            <a:spLocks noGrp="1"/>
          </p:cNvSpPr>
          <p:nvPr>
            <p:ph type="dt" sz="half" idx="10"/>
          </p:nvPr>
        </p:nvSpPr>
        <p:spPr/>
        <p:txBody>
          <a:bodyPr/>
          <a:lstStyle/>
          <a:p>
            <a:fld id="{16CA3952-0BDD-4E00-8679-5FC7E38872DD}" type="datetimeFigureOut">
              <a:rPr lang="cs-CZ" smtClean="0"/>
              <a:t>7.12.2016</a:t>
            </a:fld>
            <a:endParaRPr lang="de-DE"/>
          </a:p>
        </p:txBody>
      </p:sp>
      <p:sp>
        <p:nvSpPr>
          <p:cNvPr id="8" name="Zástupný symbol pro zápatí 7"/>
          <p:cNvSpPr>
            <a:spLocks noGrp="1"/>
          </p:cNvSpPr>
          <p:nvPr>
            <p:ph type="ftr" sz="quarter" idx="11"/>
          </p:nvPr>
        </p:nvSpPr>
        <p:spPr/>
        <p:txBody>
          <a:bodyPr/>
          <a:lstStyle/>
          <a:p>
            <a:endParaRPr lang="de-DE"/>
          </a:p>
        </p:txBody>
      </p:sp>
      <p:sp>
        <p:nvSpPr>
          <p:cNvPr id="9" name="Zástupný symbol pro číslo snímku 8"/>
          <p:cNvSpPr>
            <a:spLocks noGrp="1"/>
          </p:cNvSpPr>
          <p:nvPr>
            <p:ph type="sldNum" sz="quarter" idx="12"/>
          </p:nvPr>
        </p:nvSpPr>
        <p:spPr/>
        <p:txBody>
          <a:bodyPr/>
          <a:lstStyle/>
          <a:p>
            <a:fld id="{8D142EE1-0C34-4254-B923-F44590B6A5F5}" type="slidenum">
              <a:rPr lang="de-DE" smtClean="0"/>
              <a:t>‹#›</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de-DE"/>
          </a:p>
        </p:txBody>
      </p:sp>
      <p:sp>
        <p:nvSpPr>
          <p:cNvPr id="3" name="Zástupný symbol pro datum 2"/>
          <p:cNvSpPr>
            <a:spLocks noGrp="1"/>
          </p:cNvSpPr>
          <p:nvPr>
            <p:ph type="dt" sz="half" idx="10"/>
          </p:nvPr>
        </p:nvSpPr>
        <p:spPr/>
        <p:txBody>
          <a:bodyPr/>
          <a:lstStyle/>
          <a:p>
            <a:fld id="{16CA3952-0BDD-4E00-8679-5FC7E38872DD}" type="datetimeFigureOut">
              <a:rPr lang="cs-CZ" smtClean="0"/>
              <a:t>7.12.2016</a:t>
            </a:fld>
            <a:endParaRPr lang="de-DE"/>
          </a:p>
        </p:txBody>
      </p:sp>
      <p:sp>
        <p:nvSpPr>
          <p:cNvPr id="4" name="Zástupný symbol pro zápatí 3"/>
          <p:cNvSpPr>
            <a:spLocks noGrp="1"/>
          </p:cNvSpPr>
          <p:nvPr>
            <p:ph type="ftr" sz="quarter" idx="11"/>
          </p:nvPr>
        </p:nvSpPr>
        <p:spPr/>
        <p:txBody>
          <a:bodyPr/>
          <a:lstStyle/>
          <a:p>
            <a:endParaRPr lang="de-DE"/>
          </a:p>
        </p:txBody>
      </p:sp>
      <p:sp>
        <p:nvSpPr>
          <p:cNvPr id="5" name="Zástupný symbol pro číslo snímku 4"/>
          <p:cNvSpPr>
            <a:spLocks noGrp="1"/>
          </p:cNvSpPr>
          <p:nvPr>
            <p:ph type="sldNum" sz="quarter" idx="12"/>
          </p:nvPr>
        </p:nvSpPr>
        <p:spPr/>
        <p:txBody>
          <a:bodyPr/>
          <a:lstStyle/>
          <a:p>
            <a:fld id="{8D142EE1-0C34-4254-B923-F44590B6A5F5}" type="slidenum">
              <a:rPr lang="de-DE" smtClean="0"/>
              <a:t>‹#›</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6CA3952-0BDD-4E00-8679-5FC7E38872DD}" type="datetimeFigureOut">
              <a:rPr lang="cs-CZ" smtClean="0"/>
              <a:t>7.12.2016</a:t>
            </a:fld>
            <a:endParaRPr lang="de-DE"/>
          </a:p>
        </p:txBody>
      </p:sp>
      <p:sp>
        <p:nvSpPr>
          <p:cNvPr id="3" name="Zástupný symbol pro zápatí 2"/>
          <p:cNvSpPr>
            <a:spLocks noGrp="1"/>
          </p:cNvSpPr>
          <p:nvPr>
            <p:ph type="ftr" sz="quarter" idx="11"/>
          </p:nvPr>
        </p:nvSpPr>
        <p:spPr/>
        <p:txBody>
          <a:bodyPr/>
          <a:lstStyle/>
          <a:p>
            <a:endParaRPr lang="de-DE"/>
          </a:p>
        </p:txBody>
      </p:sp>
      <p:sp>
        <p:nvSpPr>
          <p:cNvPr id="4" name="Zástupný symbol pro číslo snímku 3"/>
          <p:cNvSpPr>
            <a:spLocks noGrp="1"/>
          </p:cNvSpPr>
          <p:nvPr>
            <p:ph type="sldNum" sz="quarter" idx="12"/>
          </p:nvPr>
        </p:nvSpPr>
        <p:spPr/>
        <p:txBody>
          <a:bodyPr/>
          <a:lstStyle/>
          <a:p>
            <a:fld id="{8D142EE1-0C34-4254-B923-F44590B6A5F5}" type="slidenum">
              <a:rPr lang="de-DE" smtClean="0"/>
              <a:t>‹#›</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de-DE"/>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de-DE"/>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6CA3952-0BDD-4E00-8679-5FC7E38872DD}" type="datetimeFigureOut">
              <a:rPr lang="cs-CZ" smtClean="0"/>
              <a:t>7.12.2016</a:t>
            </a:fld>
            <a:endParaRPr lang="de-DE"/>
          </a:p>
        </p:txBody>
      </p:sp>
      <p:sp>
        <p:nvSpPr>
          <p:cNvPr id="6" name="Zástupný symbol pro zápatí 5"/>
          <p:cNvSpPr>
            <a:spLocks noGrp="1"/>
          </p:cNvSpPr>
          <p:nvPr>
            <p:ph type="ftr" sz="quarter" idx="11"/>
          </p:nvPr>
        </p:nvSpPr>
        <p:spPr/>
        <p:txBody>
          <a:bodyPr/>
          <a:lstStyle/>
          <a:p>
            <a:endParaRPr lang="de-DE"/>
          </a:p>
        </p:txBody>
      </p:sp>
      <p:sp>
        <p:nvSpPr>
          <p:cNvPr id="7" name="Zástupný symbol pro číslo snímku 6"/>
          <p:cNvSpPr>
            <a:spLocks noGrp="1"/>
          </p:cNvSpPr>
          <p:nvPr>
            <p:ph type="sldNum" sz="quarter" idx="12"/>
          </p:nvPr>
        </p:nvSpPr>
        <p:spPr/>
        <p:txBody>
          <a:bodyPr/>
          <a:lstStyle/>
          <a:p>
            <a:fld id="{8D142EE1-0C34-4254-B923-F44590B6A5F5}" type="slidenum">
              <a:rPr lang="de-DE" smtClean="0"/>
              <a:t>‹#›</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de-DE"/>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6CA3952-0BDD-4E00-8679-5FC7E38872DD}" type="datetimeFigureOut">
              <a:rPr lang="cs-CZ" smtClean="0"/>
              <a:t>7.12.2016</a:t>
            </a:fld>
            <a:endParaRPr lang="de-DE"/>
          </a:p>
        </p:txBody>
      </p:sp>
      <p:sp>
        <p:nvSpPr>
          <p:cNvPr id="6" name="Zástupný symbol pro zápatí 5"/>
          <p:cNvSpPr>
            <a:spLocks noGrp="1"/>
          </p:cNvSpPr>
          <p:nvPr>
            <p:ph type="ftr" sz="quarter" idx="11"/>
          </p:nvPr>
        </p:nvSpPr>
        <p:spPr/>
        <p:txBody>
          <a:bodyPr/>
          <a:lstStyle/>
          <a:p>
            <a:endParaRPr lang="de-DE"/>
          </a:p>
        </p:txBody>
      </p:sp>
      <p:sp>
        <p:nvSpPr>
          <p:cNvPr id="7" name="Zástupný symbol pro číslo snímku 6"/>
          <p:cNvSpPr>
            <a:spLocks noGrp="1"/>
          </p:cNvSpPr>
          <p:nvPr>
            <p:ph type="sldNum" sz="quarter" idx="12"/>
          </p:nvPr>
        </p:nvSpPr>
        <p:spPr/>
        <p:txBody>
          <a:bodyPr/>
          <a:lstStyle/>
          <a:p>
            <a:fld id="{8D142EE1-0C34-4254-B923-F44590B6A5F5}" type="slidenum">
              <a:rPr lang="de-DE" smtClean="0"/>
              <a:t>‹#›</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de-DE"/>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de-DE"/>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CA3952-0BDD-4E00-8679-5FC7E38872DD}" type="datetimeFigureOut">
              <a:rPr lang="cs-CZ" smtClean="0"/>
              <a:t>7.12.2016</a:t>
            </a:fld>
            <a:endParaRPr lang="de-DE"/>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142EE1-0C34-4254-B923-F44590B6A5F5}" type="slidenum">
              <a:rPr lang="de-DE" smtClean="0"/>
              <a:t>‹#›</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Anna </a:t>
            </a:r>
            <a:r>
              <a:rPr lang="cs-CZ" dirty="0" err="1" smtClean="0"/>
              <a:t>Weidenholzer</a:t>
            </a:r>
            <a:endParaRPr lang="de-DE" dirty="0"/>
          </a:p>
        </p:txBody>
      </p:sp>
      <p:pic>
        <p:nvPicPr>
          <p:cNvPr id="4" name="Zástupný symbol pro obsah 3" descr="Anna Weidenholzer.jpg"/>
          <p:cNvPicPr>
            <a:picLocks noGrp="1" noChangeAspect="1"/>
          </p:cNvPicPr>
          <p:nvPr>
            <p:ph idx="1"/>
          </p:nvPr>
        </p:nvPicPr>
        <p:blipFill>
          <a:blip r:embed="rId2"/>
          <a:stretch>
            <a:fillRect/>
          </a:stretch>
        </p:blipFill>
        <p:spPr>
          <a:xfrm>
            <a:off x="2428860" y="1928802"/>
            <a:ext cx="4438672" cy="3385135"/>
          </a:xfr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Pressestimmen</a:t>
            </a:r>
            <a:endParaRPr lang="de-DE" dirty="0"/>
          </a:p>
        </p:txBody>
      </p:sp>
      <p:sp>
        <p:nvSpPr>
          <p:cNvPr id="3" name="Zástupný symbol pro obsah 2"/>
          <p:cNvSpPr>
            <a:spLocks noGrp="1"/>
          </p:cNvSpPr>
          <p:nvPr>
            <p:ph idx="1"/>
          </p:nvPr>
        </p:nvSpPr>
        <p:spPr/>
        <p:txBody>
          <a:bodyPr>
            <a:normAutofit/>
          </a:bodyPr>
          <a:lstStyle/>
          <a:p>
            <a:endParaRPr lang="cs-CZ" i="1" dirty="0" smtClean="0"/>
          </a:p>
          <a:p>
            <a:r>
              <a:rPr lang="de-DE" i="1" dirty="0" smtClean="0"/>
              <a:t>Maßgeschneidert </a:t>
            </a:r>
            <a:r>
              <a:rPr lang="de-DE" i="1" dirty="0"/>
              <a:t>wirkt, bis in die Dialoge hinein, die Sprache: Sie ist schlicht, prägnant und von einer schartigen Schönheit.</a:t>
            </a:r>
            <a:r>
              <a:rPr lang="de-DE" dirty="0" smtClean="0"/>
              <a:t/>
            </a:r>
            <a:br>
              <a:rPr lang="de-DE" dirty="0" smtClean="0"/>
            </a:br>
            <a:r>
              <a:rPr lang="de-DE" i="1" dirty="0"/>
              <a:t>– Daniela </a:t>
            </a:r>
            <a:r>
              <a:rPr lang="de-DE" i="1" dirty="0" err="1"/>
              <a:t>Strigl</a:t>
            </a:r>
            <a:r>
              <a:rPr lang="de-DE" i="1" dirty="0"/>
              <a:t>, </a:t>
            </a:r>
            <a:r>
              <a:rPr lang="de-DE" i="1" dirty="0" smtClean="0"/>
              <a:t>FAZ</a:t>
            </a:r>
            <a:endParaRPr lang="cs-CZ" i="1" dirty="0" smtClean="0"/>
          </a:p>
          <a:p>
            <a:endParaRPr lang="cs-CZ" cap="all" dirty="0"/>
          </a:p>
          <a:p>
            <a:endParaRPr lang="de-DE"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Pressestimmen</a:t>
            </a:r>
            <a:endParaRPr lang="de-DE" dirty="0"/>
          </a:p>
        </p:txBody>
      </p:sp>
      <p:sp>
        <p:nvSpPr>
          <p:cNvPr id="3" name="Zástupný symbol pro obsah 2"/>
          <p:cNvSpPr>
            <a:spLocks noGrp="1"/>
          </p:cNvSpPr>
          <p:nvPr>
            <p:ph idx="1"/>
          </p:nvPr>
        </p:nvSpPr>
        <p:spPr/>
        <p:txBody>
          <a:bodyPr/>
          <a:lstStyle/>
          <a:p>
            <a:r>
              <a:rPr lang="de-DE" i="1" dirty="0" smtClean="0"/>
              <a:t>Es ist viel Alltags- und Lebensstaub in diesem feinfühligen Buch, das von Glück, Trauer, Hoffnung, dem Warten und jener wortlosen Einsamkeit an der schattigen Peripherie einer Gesellschaft erzählt, in der es kalt geworden ist.</a:t>
            </a:r>
            <a:br>
              <a:rPr lang="de-DE" i="1" dirty="0" smtClean="0"/>
            </a:br>
            <a:r>
              <a:rPr lang="de-DE" i="1" dirty="0" smtClean="0"/>
              <a:t>– Stefan </a:t>
            </a:r>
            <a:r>
              <a:rPr lang="de-DE" i="1" dirty="0" err="1" smtClean="0"/>
              <a:t>Gmünder</a:t>
            </a:r>
            <a:r>
              <a:rPr lang="de-DE" i="1" dirty="0" smtClean="0"/>
              <a:t>, Der Standard</a:t>
            </a:r>
          </a:p>
          <a:p>
            <a:endParaRPr lang="de-DE"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0034" y="2643182"/>
            <a:ext cx="8229600" cy="1143000"/>
          </a:xfrm>
        </p:spPr>
        <p:txBody>
          <a:bodyPr>
            <a:normAutofit fontScale="90000"/>
          </a:bodyPr>
          <a:lstStyle/>
          <a:p>
            <a:r>
              <a:rPr lang="cs-CZ" dirty="0" err="1" smtClean="0"/>
              <a:t>Vielen</a:t>
            </a:r>
            <a:r>
              <a:rPr lang="cs-CZ" dirty="0" smtClean="0"/>
              <a:t> </a:t>
            </a:r>
            <a:r>
              <a:rPr lang="cs-CZ" dirty="0" err="1" smtClean="0"/>
              <a:t>Dank</a:t>
            </a:r>
            <a:r>
              <a:rPr lang="cs-CZ" dirty="0" smtClean="0"/>
              <a:t> </a:t>
            </a:r>
            <a:r>
              <a:rPr lang="cs-CZ" dirty="0" err="1" smtClean="0"/>
              <a:t>für</a:t>
            </a:r>
            <a:r>
              <a:rPr lang="cs-CZ" dirty="0" smtClean="0"/>
              <a:t> </a:t>
            </a:r>
            <a:r>
              <a:rPr lang="cs-CZ" dirty="0" err="1" smtClean="0"/>
              <a:t>eure</a:t>
            </a:r>
            <a:r>
              <a:rPr lang="cs-CZ" dirty="0" smtClean="0"/>
              <a:t> </a:t>
            </a:r>
            <a:r>
              <a:rPr lang="cs-CZ" dirty="0" err="1" smtClean="0"/>
              <a:t>Aufmerksamkeit</a:t>
            </a:r>
            <a:endParaRPr lang="de-DE" dirty="0"/>
          </a:p>
        </p:txBody>
      </p:sp>
      <p:sp>
        <p:nvSpPr>
          <p:cNvPr id="3" name="Zástupný symbol pro obsah 2"/>
          <p:cNvSpPr>
            <a:spLocks noGrp="1"/>
          </p:cNvSpPr>
          <p:nvPr>
            <p:ph idx="1"/>
          </p:nvPr>
        </p:nvSpPr>
        <p:spPr/>
        <p:txBody>
          <a:bodyPr/>
          <a:lstStyle/>
          <a:p>
            <a:endParaRPr lang="de-DE"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Leben</a:t>
            </a:r>
            <a:endParaRPr lang="de-DE" dirty="0"/>
          </a:p>
        </p:txBody>
      </p:sp>
      <p:sp>
        <p:nvSpPr>
          <p:cNvPr id="3" name="Zástupný symbol pro obsah 2"/>
          <p:cNvSpPr>
            <a:spLocks noGrp="1"/>
          </p:cNvSpPr>
          <p:nvPr>
            <p:ph idx="1"/>
          </p:nvPr>
        </p:nvSpPr>
        <p:spPr/>
        <p:txBody>
          <a:bodyPr/>
          <a:lstStyle/>
          <a:p>
            <a:r>
              <a:rPr lang="de-DE" dirty="0"/>
              <a:t>1984 in Linz geboren </a:t>
            </a:r>
            <a:endParaRPr lang="cs-CZ" dirty="0" smtClean="0"/>
          </a:p>
          <a:p>
            <a:endParaRPr lang="cs-CZ" dirty="0"/>
          </a:p>
          <a:p>
            <a:r>
              <a:rPr lang="cs-CZ" dirty="0" smtClean="0"/>
              <a:t>Studium der </a:t>
            </a:r>
            <a:r>
              <a:rPr lang="cs-CZ" dirty="0"/>
              <a:t>v</a:t>
            </a:r>
            <a:r>
              <a:rPr lang="de-DE" dirty="0" err="1" smtClean="0"/>
              <a:t>ergleichende</a:t>
            </a:r>
            <a:r>
              <a:rPr lang="cs-CZ" dirty="0" smtClean="0"/>
              <a:t>n</a:t>
            </a:r>
            <a:r>
              <a:rPr lang="de-DE" dirty="0" smtClean="0"/>
              <a:t> </a:t>
            </a:r>
            <a:r>
              <a:rPr lang="de-DE" dirty="0"/>
              <a:t>Literaturwissenschaft in Wien und </a:t>
            </a:r>
            <a:r>
              <a:rPr lang="de-DE" dirty="0" smtClean="0"/>
              <a:t>Wrocław</a:t>
            </a:r>
            <a:endParaRPr lang="cs-CZ" dirty="0" smtClean="0"/>
          </a:p>
          <a:p>
            <a:endParaRPr lang="cs-CZ" dirty="0" smtClean="0"/>
          </a:p>
          <a:p>
            <a:r>
              <a:rPr lang="de-DE" dirty="0" smtClean="0"/>
              <a:t>Seit </a:t>
            </a:r>
            <a:r>
              <a:rPr lang="de-DE" dirty="0"/>
              <a:t>2009 Veröffentlichungen in Literaturzeitschriften und Anthologien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Literarisches</a:t>
            </a:r>
            <a:r>
              <a:rPr lang="cs-CZ" dirty="0" smtClean="0"/>
              <a:t> </a:t>
            </a:r>
            <a:r>
              <a:rPr lang="cs-CZ" dirty="0" err="1" smtClean="0"/>
              <a:t>Schaffen</a:t>
            </a:r>
            <a:endParaRPr lang="de-DE" dirty="0"/>
          </a:p>
        </p:txBody>
      </p:sp>
      <p:sp>
        <p:nvSpPr>
          <p:cNvPr id="3" name="Zástupný symbol pro obsah 2"/>
          <p:cNvSpPr>
            <a:spLocks noGrp="1"/>
          </p:cNvSpPr>
          <p:nvPr>
            <p:ph idx="1"/>
          </p:nvPr>
        </p:nvSpPr>
        <p:spPr/>
        <p:txBody>
          <a:bodyPr>
            <a:normAutofit fontScale="92500" lnSpcReduction="10000"/>
          </a:bodyPr>
          <a:lstStyle/>
          <a:p>
            <a:r>
              <a:rPr lang="de-DE" dirty="0"/>
              <a:t>2010 erschien der Erzählband „Der Platz des </a:t>
            </a:r>
            <a:r>
              <a:rPr lang="de-DE" dirty="0" smtClean="0"/>
              <a:t>Hundes</a:t>
            </a:r>
            <a:r>
              <a:rPr lang="cs-CZ" dirty="0" smtClean="0"/>
              <a:t>“</a:t>
            </a:r>
          </a:p>
          <a:p>
            <a:endParaRPr lang="cs-CZ" dirty="0" smtClean="0"/>
          </a:p>
          <a:p>
            <a:r>
              <a:rPr lang="de-DE" dirty="0"/>
              <a:t>2012 der Roman „Der Winter tut den Fischen gut</a:t>
            </a:r>
            <a:r>
              <a:rPr lang="de-DE" dirty="0" smtClean="0"/>
              <a:t>“</a:t>
            </a:r>
            <a:r>
              <a:rPr lang="cs-CZ" dirty="0" smtClean="0"/>
              <a:t> – </a:t>
            </a:r>
            <a:r>
              <a:rPr lang="cs-CZ" dirty="0" err="1" smtClean="0"/>
              <a:t>nominiert</a:t>
            </a:r>
            <a:r>
              <a:rPr lang="cs-CZ" dirty="0" smtClean="0"/>
              <a:t> </a:t>
            </a:r>
            <a:r>
              <a:rPr lang="de-DE" dirty="0" smtClean="0"/>
              <a:t>für </a:t>
            </a:r>
            <a:r>
              <a:rPr lang="de-DE" dirty="0"/>
              <a:t>den Preis der Leipziger Buchmesse </a:t>
            </a:r>
            <a:endParaRPr lang="cs-CZ" dirty="0" smtClean="0"/>
          </a:p>
          <a:p>
            <a:endParaRPr lang="cs-CZ" dirty="0" smtClean="0"/>
          </a:p>
          <a:p>
            <a:r>
              <a:rPr lang="de-DE" dirty="0"/>
              <a:t>2016 der Roman „Weshalb die Herren Seesterne tragen</a:t>
            </a:r>
            <a:endParaRPr lang="cs-CZ" dirty="0" smtClean="0"/>
          </a:p>
          <a:p>
            <a:endParaRPr lang="de-DE"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Auszeichnungen</a:t>
            </a:r>
            <a:r>
              <a:rPr lang="cs-CZ" dirty="0" smtClean="0"/>
              <a:t> </a:t>
            </a:r>
            <a:r>
              <a:rPr lang="cs-CZ" dirty="0" err="1" smtClean="0"/>
              <a:t>und</a:t>
            </a:r>
            <a:r>
              <a:rPr lang="cs-CZ" dirty="0" smtClean="0"/>
              <a:t> </a:t>
            </a:r>
            <a:r>
              <a:rPr lang="cs-CZ" dirty="0" err="1" smtClean="0"/>
              <a:t>Preise</a:t>
            </a:r>
            <a:endParaRPr lang="de-DE" dirty="0"/>
          </a:p>
        </p:txBody>
      </p:sp>
      <p:sp>
        <p:nvSpPr>
          <p:cNvPr id="3" name="Zástupný symbol pro obsah 2"/>
          <p:cNvSpPr>
            <a:spLocks noGrp="1"/>
          </p:cNvSpPr>
          <p:nvPr>
            <p:ph idx="1"/>
          </p:nvPr>
        </p:nvSpPr>
        <p:spPr/>
        <p:txBody>
          <a:bodyPr>
            <a:normAutofit/>
          </a:bodyPr>
          <a:lstStyle/>
          <a:p>
            <a:r>
              <a:rPr lang="cs-CZ" i="1" dirty="0" err="1"/>
              <a:t>Longlist</a:t>
            </a:r>
            <a:r>
              <a:rPr lang="cs-CZ" i="1" dirty="0"/>
              <a:t> </a:t>
            </a:r>
            <a:r>
              <a:rPr lang="cs-CZ" i="1" dirty="0" err="1"/>
              <a:t>Deutscher</a:t>
            </a:r>
            <a:r>
              <a:rPr lang="cs-CZ" i="1" dirty="0"/>
              <a:t> </a:t>
            </a:r>
            <a:r>
              <a:rPr lang="cs-CZ" i="1" dirty="0" err="1"/>
              <a:t>Buchpreis</a:t>
            </a:r>
            <a:r>
              <a:rPr lang="cs-CZ" i="1" dirty="0"/>
              <a:t> 2016</a:t>
            </a:r>
            <a:endParaRPr lang="cs-CZ" dirty="0"/>
          </a:p>
          <a:p>
            <a:r>
              <a:rPr lang="de-DE" i="1" dirty="0"/>
              <a:t>Förderungspreis der Stadt Wien 2013</a:t>
            </a:r>
            <a:endParaRPr lang="de-DE" dirty="0"/>
          </a:p>
          <a:p>
            <a:r>
              <a:rPr lang="de-DE" i="1" dirty="0"/>
              <a:t>Nominierung für den Preis der Leipziger Buchmesse 2013</a:t>
            </a:r>
            <a:endParaRPr lang="de-DE" dirty="0"/>
          </a:p>
          <a:p>
            <a:r>
              <a:rPr lang="cs-CZ" i="1" dirty="0" smtClean="0"/>
              <a:t>A</a:t>
            </a:r>
            <a:r>
              <a:rPr lang="de-DE" i="1" dirty="0" err="1" smtClean="0"/>
              <a:t>ufenthaltsstipendium</a:t>
            </a:r>
            <a:r>
              <a:rPr lang="de-DE" i="1" dirty="0" smtClean="0"/>
              <a:t> </a:t>
            </a:r>
            <a:r>
              <a:rPr lang="de-DE" i="1" dirty="0"/>
              <a:t>Literarisches Colloquium Berlin </a:t>
            </a:r>
            <a:r>
              <a:rPr lang="de-DE" i="1" dirty="0" smtClean="0"/>
              <a:t>2012</a:t>
            </a:r>
            <a:endParaRPr lang="cs-CZ" i="1" dirty="0" smtClean="0"/>
          </a:p>
          <a:p>
            <a:pPr fontAlgn="base"/>
            <a:r>
              <a:rPr lang="cs-CZ" i="1" dirty="0" err="1"/>
              <a:t>lfred</a:t>
            </a:r>
            <a:r>
              <a:rPr lang="cs-CZ" i="1" dirty="0"/>
              <a:t>-</a:t>
            </a:r>
            <a:r>
              <a:rPr lang="cs-CZ" i="1" dirty="0" err="1"/>
              <a:t>Gesswein</a:t>
            </a:r>
            <a:r>
              <a:rPr lang="cs-CZ" i="1" dirty="0"/>
              <a:t>-</a:t>
            </a:r>
            <a:r>
              <a:rPr lang="cs-CZ" i="1" dirty="0" err="1"/>
              <a:t>Preis</a:t>
            </a:r>
            <a:r>
              <a:rPr lang="cs-CZ" i="1" dirty="0"/>
              <a:t> 2009</a:t>
            </a:r>
            <a:endParaRPr lang="cs-CZ" dirty="0"/>
          </a:p>
          <a:p>
            <a:pPr>
              <a:buNone/>
            </a:pPr>
            <a:endParaRPr lang="de-DE"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Der Winter </a:t>
            </a:r>
            <a:r>
              <a:rPr lang="cs-CZ" dirty="0" err="1" smtClean="0"/>
              <a:t>tut</a:t>
            </a:r>
            <a:r>
              <a:rPr lang="cs-CZ" dirty="0" smtClean="0"/>
              <a:t> den </a:t>
            </a:r>
            <a:r>
              <a:rPr lang="cs-CZ" dirty="0" err="1" smtClean="0"/>
              <a:t>Fischen</a:t>
            </a:r>
            <a:r>
              <a:rPr lang="cs-CZ" dirty="0" smtClean="0"/>
              <a:t> gut</a:t>
            </a:r>
            <a:endParaRPr lang="de-DE" dirty="0"/>
          </a:p>
        </p:txBody>
      </p:sp>
      <p:pic>
        <p:nvPicPr>
          <p:cNvPr id="4" name="Zástupný symbol pro obsah 3" descr="Der Winter tut den Fischen gut.jpg"/>
          <p:cNvPicPr>
            <a:picLocks noGrp="1" noChangeAspect="1"/>
          </p:cNvPicPr>
          <p:nvPr>
            <p:ph idx="1"/>
          </p:nvPr>
        </p:nvPicPr>
        <p:blipFill>
          <a:blip r:embed="rId2"/>
          <a:stretch>
            <a:fillRect/>
          </a:stretch>
        </p:blipFill>
        <p:spPr>
          <a:xfrm>
            <a:off x="3121093" y="1600200"/>
            <a:ext cx="2901814" cy="4525963"/>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Der Winter </a:t>
            </a:r>
            <a:r>
              <a:rPr lang="cs-CZ" dirty="0" err="1" smtClean="0"/>
              <a:t>tut</a:t>
            </a:r>
            <a:r>
              <a:rPr lang="cs-CZ" dirty="0" smtClean="0"/>
              <a:t> den </a:t>
            </a:r>
            <a:r>
              <a:rPr lang="cs-CZ" dirty="0" err="1" smtClean="0"/>
              <a:t>Fischen</a:t>
            </a:r>
            <a:r>
              <a:rPr lang="cs-CZ" dirty="0" smtClean="0"/>
              <a:t> gut</a:t>
            </a:r>
            <a:endParaRPr lang="de-DE" dirty="0"/>
          </a:p>
        </p:txBody>
      </p:sp>
      <p:sp>
        <p:nvSpPr>
          <p:cNvPr id="3" name="Zástupný symbol pro obsah 2"/>
          <p:cNvSpPr>
            <a:spLocks noGrp="1"/>
          </p:cNvSpPr>
          <p:nvPr>
            <p:ph idx="1"/>
          </p:nvPr>
        </p:nvSpPr>
        <p:spPr/>
        <p:txBody>
          <a:bodyPr/>
          <a:lstStyle/>
          <a:p>
            <a:r>
              <a:rPr lang="cs-CZ" dirty="0"/>
              <a:t>Roman</a:t>
            </a:r>
            <a:r>
              <a:rPr lang="cs-CZ" i="1" dirty="0"/>
              <a:t>, </a:t>
            </a:r>
            <a:r>
              <a:rPr lang="cs-CZ" i="1" dirty="0" smtClean="0"/>
              <a:t>2012</a:t>
            </a:r>
          </a:p>
          <a:p>
            <a:r>
              <a:rPr lang="cs-CZ" dirty="0" err="1"/>
              <a:t>Residenz</a:t>
            </a:r>
            <a:r>
              <a:rPr lang="cs-CZ" dirty="0"/>
              <a:t> </a:t>
            </a:r>
            <a:r>
              <a:rPr lang="cs-CZ" dirty="0" err="1"/>
              <a:t>Verlag</a:t>
            </a:r>
            <a:endParaRPr lang="de-DE"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Der Winter </a:t>
            </a:r>
            <a:r>
              <a:rPr lang="cs-CZ" dirty="0" err="1" smtClean="0"/>
              <a:t>tut</a:t>
            </a:r>
            <a:r>
              <a:rPr lang="cs-CZ" dirty="0" smtClean="0"/>
              <a:t> den </a:t>
            </a:r>
            <a:r>
              <a:rPr lang="cs-CZ" dirty="0" err="1" smtClean="0"/>
              <a:t>Fischen</a:t>
            </a:r>
            <a:r>
              <a:rPr lang="cs-CZ" dirty="0" smtClean="0"/>
              <a:t> gut</a:t>
            </a:r>
            <a:endParaRPr lang="de-DE" dirty="0"/>
          </a:p>
        </p:txBody>
      </p:sp>
      <p:sp>
        <p:nvSpPr>
          <p:cNvPr id="3" name="Zástupný symbol pro obsah 2"/>
          <p:cNvSpPr>
            <a:spLocks noGrp="1"/>
          </p:cNvSpPr>
          <p:nvPr>
            <p:ph idx="1"/>
          </p:nvPr>
        </p:nvSpPr>
        <p:spPr/>
        <p:txBody>
          <a:bodyPr>
            <a:normAutofit fontScale="92500" lnSpcReduction="20000"/>
          </a:bodyPr>
          <a:lstStyle/>
          <a:p>
            <a:r>
              <a:rPr lang="de-DE" dirty="0"/>
              <a:t>Maria hat Zeit. So sitzt sie tagsüber oft auf einer Bank am Platz vor der Kirche, beobachtet das Treiben dort, ein Kommen und Gehen, Leute, die Ziele haben und wenig Zeit. Die arbeitslose Textilfachverkäuferin kennt sich mit Stoffen aus, weiß, was zueinander passt, was Schwächen kaschiert und Vorzüge betont. In ihrem Fall ist das schwieriger: Welcher Vorzug macht ihr Alter vergessen für einen Markt, der sie nicht braucht? Alt ist sie nicht, sie steht mitten im Leben, vielleicht nur nicht mit beiden Beinen.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Der Winter </a:t>
            </a:r>
            <a:r>
              <a:rPr lang="cs-CZ" dirty="0" err="1" smtClean="0"/>
              <a:t>tut</a:t>
            </a:r>
            <a:r>
              <a:rPr lang="cs-CZ" dirty="0" smtClean="0"/>
              <a:t> den </a:t>
            </a:r>
            <a:r>
              <a:rPr lang="cs-CZ" dirty="0" err="1" smtClean="0"/>
              <a:t>Fischen</a:t>
            </a:r>
            <a:r>
              <a:rPr lang="cs-CZ" dirty="0" smtClean="0"/>
              <a:t> gut</a:t>
            </a:r>
            <a:endParaRPr lang="de-DE" dirty="0"/>
          </a:p>
        </p:txBody>
      </p:sp>
      <p:sp>
        <p:nvSpPr>
          <p:cNvPr id="3" name="Zástupný symbol pro obsah 2"/>
          <p:cNvSpPr>
            <a:spLocks noGrp="1"/>
          </p:cNvSpPr>
          <p:nvPr>
            <p:ph idx="1"/>
          </p:nvPr>
        </p:nvSpPr>
        <p:spPr/>
        <p:txBody>
          <a:bodyPr>
            <a:normAutofit fontScale="92500" lnSpcReduction="20000"/>
          </a:bodyPr>
          <a:lstStyle/>
          <a:p>
            <a:r>
              <a:rPr lang="de-DE" dirty="0"/>
              <a:t>Aber ihr Leben läuft trotzdem rückwärts, an seinen Möglichkeiten, Träumen und Unfällen vorbei: Otto, der sein Leben im Gemüsefach lässt und dessen Grab ein Schneemann bewachen soll, Walter, den Elvis-Imitator von der traurigen Gestalt, der sie zur Ehefrau und zur Witwe macht, Eduard, dem sie ein Schnittmuster auf die Haut malt und der dann doch mit einer anderen aus der Stadt zurückkehrt, ihre kleinere Schwester, die sosehr Mutter ist, dass sie Maria wie ein Kind behandelt, ein Nacktschwimmer, der ihr das Herz eines Fisches schenkt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Der Winter </a:t>
            </a:r>
            <a:r>
              <a:rPr lang="cs-CZ" dirty="0" err="1" smtClean="0"/>
              <a:t>tut</a:t>
            </a:r>
            <a:r>
              <a:rPr lang="cs-CZ" dirty="0" smtClean="0"/>
              <a:t> den </a:t>
            </a:r>
            <a:r>
              <a:rPr lang="cs-CZ" dirty="0" err="1" smtClean="0"/>
              <a:t>Fischen</a:t>
            </a:r>
            <a:r>
              <a:rPr lang="cs-CZ" dirty="0" smtClean="0"/>
              <a:t> gut</a:t>
            </a:r>
            <a:endParaRPr lang="de-DE" dirty="0"/>
          </a:p>
        </p:txBody>
      </p:sp>
      <p:sp>
        <p:nvSpPr>
          <p:cNvPr id="3" name="Zástupný symbol pro obsah 2"/>
          <p:cNvSpPr>
            <a:spLocks noGrp="1"/>
          </p:cNvSpPr>
          <p:nvPr>
            <p:ph idx="1"/>
          </p:nvPr>
        </p:nvSpPr>
        <p:spPr/>
        <p:txBody>
          <a:bodyPr>
            <a:normAutofit lnSpcReduction="10000"/>
          </a:bodyPr>
          <a:lstStyle/>
          <a:p>
            <a:r>
              <a:rPr lang="de-DE" dirty="0"/>
              <a:t>In solchen Geschichten um solche Menschen, liebenswert in ihrer skurrilen Versponnenheit, entwirft Anna Weidenholzer behutsam und mit einem hellwachen Blick für das Absurde im Alltäglichen und das Alltägliche im Absurden ein Bild von einer Frau am Rande der Gesellschaft. Ja, sie zeigt vor allem, was das heißt: Der Rand der Gesellschaft ist immer noch mitten im Leben. Und davon ist dieses Buch voll wie selten eines.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470</Words>
  <Application>Microsoft Office PowerPoint</Application>
  <PresentationFormat>Předvádění na obrazovce (4:3)</PresentationFormat>
  <Paragraphs>35</Paragraphs>
  <Slides>12</Slides>
  <Notes>0</Notes>
  <HiddenSlides>0</HiddenSlides>
  <MMClips>0</MMClips>
  <ScaleCrop>false</ScaleCrop>
  <HeadingPairs>
    <vt:vector size="4" baseType="variant">
      <vt:variant>
        <vt:lpstr>Motiv</vt:lpstr>
      </vt:variant>
      <vt:variant>
        <vt:i4>1</vt:i4>
      </vt:variant>
      <vt:variant>
        <vt:lpstr>Nadpisy snímků</vt:lpstr>
      </vt:variant>
      <vt:variant>
        <vt:i4>12</vt:i4>
      </vt:variant>
    </vt:vector>
  </HeadingPairs>
  <TitlesOfParts>
    <vt:vector size="13" baseType="lpstr">
      <vt:lpstr>Motiv sady Office</vt:lpstr>
      <vt:lpstr>Anna Weidenholzer</vt:lpstr>
      <vt:lpstr>Leben</vt:lpstr>
      <vt:lpstr>Literarisches Schaffen</vt:lpstr>
      <vt:lpstr>Auszeichnungen und Preise</vt:lpstr>
      <vt:lpstr>Der Winter tut den Fischen gut</vt:lpstr>
      <vt:lpstr>Der Winter tut den Fischen gut</vt:lpstr>
      <vt:lpstr>Der Winter tut den Fischen gut</vt:lpstr>
      <vt:lpstr>Der Winter tut den Fischen gut</vt:lpstr>
      <vt:lpstr>Der Winter tut den Fischen gut</vt:lpstr>
      <vt:lpstr>Pressestimmen</vt:lpstr>
      <vt:lpstr>Pressestimmen</vt:lpstr>
      <vt:lpstr>Vielen Dank für eure Aufmerksamkeit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Anna Weidenholzer</dc:title>
  <dc:creator>Uzivatel</dc:creator>
  <cp:lastModifiedBy>Uzivatel</cp:lastModifiedBy>
  <cp:revision>4</cp:revision>
  <dcterms:created xsi:type="dcterms:W3CDTF">2016-12-07T06:33:08Z</dcterms:created>
  <dcterms:modified xsi:type="dcterms:W3CDTF">2016-12-07T06:57:29Z</dcterms:modified>
</cp:coreProperties>
</file>