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64" r:id="rId6"/>
    <p:sldId id="265" r:id="rId7"/>
    <p:sldId id="259" r:id="rId8"/>
    <p:sldId id="260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E3C-3688-4D19-A6A2-184210DB40D3}" type="datetimeFigureOut">
              <a:rPr lang="sk-SK" smtClean="0"/>
              <a:pPr/>
              <a:t>30. 11. 2016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D16-1F2D-46D5-84F6-240B8CF9E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E3C-3688-4D19-A6A2-184210DB40D3}" type="datetimeFigureOut">
              <a:rPr lang="sk-SK" smtClean="0"/>
              <a:pPr/>
              <a:t>30. 11. 2016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D16-1F2D-46D5-84F6-240B8CF9E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E3C-3688-4D19-A6A2-184210DB40D3}" type="datetimeFigureOut">
              <a:rPr lang="sk-SK" smtClean="0"/>
              <a:pPr/>
              <a:t>30. 11. 2016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D16-1F2D-46D5-84F6-240B8CF9E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E3C-3688-4D19-A6A2-184210DB40D3}" type="datetimeFigureOut">
              <a:rPr lang="sk-SK" smtClean="0"/>
              <a:pPr/>
              <a:t>30. 11. 2016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D16-1F2D-46D5-84F6-240B8CF9E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E3C-3688-4D19-A6A2-184210DB40D3}" type="datetimeFigureOut">
              <a:rPr lang="sk-SK" smtClean="0"/>
              <a:pPr/>
              <a:t>30. 11. 2016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D16-1F2D-46D5-84F6-240B8CF9E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E3C-3688-4D19-A6A2-184210DB40D3}" type="datetimeFigureOut">
              <a:rPr lang="sk-SK" smtClean="0"/>
              <a:pPr/>
              <a:t>30. 11. 2016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D16-1F2D-46D5-84F6-240B8CF9E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E3C-3688-4D19-A6A2-184210DB40D3}" type="datetimeFigureOut">
              <a:rPr lang="sk-SK" smtClean="0"/>
              <a:pPr/>
              <a:t>30. 11. 2016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D16-1F2D-46D5-84F6-240B8CF9E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E3C-3688-4D19-A6A2-184210DB40D3}" type="datetimeFigureOut">
              <a:rPr lang="sk-SK" smtClean="0"/>
              <a:pPr/>
              <a:t>30. 11. 2016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D16-1F2D-46D5-84F6-240B8CF9E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E3C-3688-4D19-A6A2-184210DB40D3}" type="datetimeFigureOut">
              <a:rPr lang="sk-SK" smtClean="0"/>
              <a:pPr/>
              <a:t>30. 11. 2016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D16-1F2D-46D5-84F6-240B8CF9E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E3C-3688-4D19-A6A2-184210DB40D3}" type="datetimeFigureOut">
              <a:rPr lang="sk-SK" smtClean="0"/>
              <a:pPr/>
              <a:t>30. 11. 2016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D16-1F2D-46D5-84F6-240B8CF9E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E3C-3688-4D19-A6A2-184210DB40D3}" type="datetimeFigureOut">
              <a:rPr lang="sk-SK" smtClean="0"/>
              <a:pPr/>
              <a:t>30. 11. 2016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D16-1F2D-46D5-84F6-240B8CF9E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BE3C-3688-4D19-A6A2-184210DB40D3}" type="datetimeFigureOut">
              <a:rPr lang="sk-SK" smtClean="0"/>
              <a:pPr/>
              <a:t>30. 11. 2016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20D16-1F2D-46D5-84F6-240B8CF9E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DX_aykzT9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DqSUu-JU6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r>
              <a:rPr lang="sk-SK" b="1" dirty="0" smtClean="0"/>
              <a:t>NJI_474 </a:t>
            </a:r>
            <a:r>
              <a:rPr lang="sk-SK" b="1" dirty="0" err="1" smtClean="0"/>
              <a:t>Landeskunde</a:t>
            </a:r>
            <a:r>
              <a:rPr lang="sk-SK" b="1" dirty="0" smtClean="0"/>
              <a:t> </a:t>
            </a:r>
            <a:r>
              <a:rPr lang="sk-SK" b="1" dirty="0" err="1" smtClean="0"/>
              <a:t>und</a:t>
            </a:r>
            <a:r>
              <a:rPr lang="sk-SK" b="1" dirty="0" smtClean="0"/>
              <a:t> </a:t>
            </a:r>
            <a:r>
              <a:rPr lang="sk-SK" b="1" dirty="0" err="1" smtClean="0"/>
              <a:t>Geographie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992888" cy="1777752"/>
          </a:xfrm>
        </p:spPr>
        <p:txBody>
          <a:bodyPr/>
          <a:lstStyle/>
          <a:p>
            <a:pPr algn="l"/>
            <a:r>
              <a:rPr lang="sk-SK" dirty="0" err="1" smtClean="0"/>
              <a:t>Klaus</a:t>
            </a:r>
            <a:r>
              <a:rPr lang="sk-SK" dirty="0" smtClean="0"/>
              <a:t> </a:t>
            </a:r>
            <a:r>
              <a:rPr lang="sk-SK" dirty="0" err="1" smtClean="0"/>
              <a:t>Otto</a:t>
            </a:r>
            <a:r>
              <a:rPr lang="sk-SK" dirty="0" smtClean="0"/>
              <a:t> </a:t>
            </a:r>
            <a:r>
              <a:rPr lang="sk-SK" dirty="0" err="1" smtClean="0"/>
              <a:t>Schnelzer</a:t>
            </a:r>
            <a:r>
              <a:rPr lang="sk-SK" dirty="0" smtClean="0"/>
              <a:t>, M.A.		</a:t>
            </a:r>
            <a:r>
              <a:rPr lang="sk-SK" dirty="0" err="1" smtClean="0"/>
              <a:t>Herbst</a:t>
            </a:r>
            <a:r>
              <a:rPr lang="sk-SK" dirty="0" smtClean="0"/>
              <a:t> 2016</a:t>
            </a:r>
          </a:p>
          <a:p>
            <a:pPr algn="l"/>
            <a:r>
              <a:rPr lang="sk-SK" dirty="0" smtClean="0"/>
              <a:t>Michaela Daňová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sz="half" idx="2"/>
          </p:nvPr>
        </p:nvSpPr>
        <p:spPr>
          <a:xfrm>
            <a:off x="395536" y="1628800"/>
            <a:ext cx="4040188" cy="395128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sk-SK" sz="2800" dirty="0" err="1" smtClean="0">
                <a:solidFill>
                  <a:schemeClr val="tx1"/>
                </a:solidFill>
              </a:rPr>
              <a:t>Wie</a:t>
            </a:r>
            <a:r>
              <a:rPr lang="sk-SK" sz="2800" dirty="0" smtClean="0">
                <a:solidFill>
                  <a:schemeClr val="tx1"/>
                </a:solidFill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</a:rPr>
              <a:t>heißt</a:t>
            </a:r>
            <a:r>
              <a:rPr lang="sk-SK" sz="2800" dirty="0" smtClean="0">
                <a:solidFill>
                  <a:schemeClr val="tx1"/>
                </a:solidFill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</a:rPr>
              <a:t>das</a:t>
            </a:r>
            <a:r>
              <a:rPr lang="sk-SK" sz="2800" dirty="0" smtClean="0">
                <a:solidFill>
                  <a:schemeClr val="tx1"/>
                </a:solidFill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</a:rPr>
              <a:t>Gebiet</a:t>
            </a:r>
            <a:r>
              <a:rPr lang="sk-SK" sz="2800" dirty="0" smtClean="0">
                <a:solidFill>
                  <a:schemeClr val="tx1"/>
                </a:solidFill>
              </a:rPr>
              <a:t>?</a:t>
            </a:r>
          </a:p>
          <a:p>
            <a:pPr algn="l">
              <a:buFont typeface="Arial" pitchFamily="34" charset="0"/>
              <a:buChar char="•"/>
            </a:pPr>
            <a:r>
              <a:rPr lang="sk-SK" sz="2800" dirty="0" err="1" smtClean="0">
                <a:solidFill>
                  <a:schemeClr val="tx1"/>
                </a:solidFill>
              </a:rPr>
              <a:t>Wo</a:t>
            </a:r>
            <a:r>
              <a:rPr lang="sk-SK" sz="2800" dirty="0" smtClean="0">
                <a:solidFill>
                  <a:schemeClr val="tx1"/>
                </a:solidFill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</a:rPr>
              <a:t>liegt</a:t>
            </a:r>
            <a:r>
              <a:rPr lang="sk-SK" sz="2800" dirty="0" smtClean="0">
                <a:solidFill>
                  <a:schemeClr val="tx1"/>
                </a:solidFill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</a:rPr>
              <a:t>das</a:t>
            </a:r>
            <a:r>
              <a:rPr lang="sk-SK" sz="2800" dirty="0" smtClean="0">
                <a:solidFill>
                  <a:schemeClr val="tx1"/>
                </a:solidFill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</a:rPr>
              <a:t>Gebiet</a:t>
            </a:r>
            <a:r>
              <a:rPr lang="sk-SK" sz="2800" dirty="0" smtClean="0">
                <a:solidFill>
                  <a:schemeClr val="tx1"/>
                </a:solidFill>
              </a:rPr>
              <a:t>?</a:t>
            </a:r>
          </a:p>
          <a:p>
            <a:pPr algn="l">
              <a:buFont typeface="Arial" pitchFamily="34" charset="0"/>
              <a:buChar char="•"/>
            </a:pP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ist</a:t>
            </a:r>
            <a:r>
              <a:rPr lang="sk-SK" sz="2800" dirty="0" smtClean="0"/>
              <a:t> </a:t>
            </a:r>
            <a:r>
              <a:rPr lang="sk-SK" sz="2800" dirty="0" err="1" smtClean="0"/>
              <a:t>typisch</a:t>
            </a:r>
            <a:r>
              <a:rPr lang="sk-SK" sz="2800" dirty="0" smtClean="0"/>
              <a:t> </a:t>
            </a:r>
            <a:r>
              <a:rPr lang="sk-SK" sz="2800" dirty="0" err="1" smtClean="0"/>
              <a:t>für</a:t>
            </a:r>
            <a:r>
              <a:rPr lang="sk-SK" sz="2800" dirty="0" smtClean="0"/>
              <a:t> </a:t>
            </a:r>
            <a:r>
              <a:rPr lang="sk-SK" sz="2800" dirty="0" err="1" smtClean="0"/>
              <a:t>das</a:t>
            </a:r>
            <a:r>
              <a:rPr lang="sk-SK" sz="2800" dirty="0" smtClean="0"/>
              <a:t> </a:t>
            </a:r>
            <a:r>
              <a:rPr lang="sk-SK" sz="2800" dirty="0" err="1" smtClean="0"/>
              <a:t>Gebiet</a:t>
            </a:r>
            <a:r>
              <a:rPr lang="sk-SK" sz="2800" dirty="0" smtClean="0"/>
              <a:t>?</a:t>
            </a:r>
            <a:endParaRPr lang="sk-SK" sz="2800" dirty="0">
              <a:solidFill>
                <a:schemeClr val="tx1"/>
              </a:solidFill>
            </a:endParaRPr>
          </a:p>
        </p:txBody>
      </p:sp>
      <p:sp>
        <p:nvSpPr>
          <p:cNvPr id="9" name="Zástupný symbol textu 8"/>
          <p:cNvSpPr>
            <a:spLocks noGrp="1"/>
          </p:cNvSpPr>
          <p:nvPr>
            <p:ph type="body" sz="quarter" idx="3"/>
          </p:nvPr>
        </p:nvSpPr>
        <p:spPr>
          <a:xfrm>
            <a:off x="4788024" y="6218238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sk-SK" b="0" dirty="0" smtClean="0"/>
              <a:t>https://de.wikipedia.org/wiki/Mittelrhein#/media/File:Karte_Mittelrhein.png</a:t>
            </a:r>
            <a:endParaRPr lang="sk-SK" b="0" dirty="0"/>
          </a:p>
        </p:txBody>
      </p:sp>
      <p:pic>
        <p:nvPicPr>
          <p:cNvPr id="7" name="Zástupný symbol obsahu 6" descr="Mittelrheintal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87824" y="332656"/>
            <a:ext cx="4956176" cy="58537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Loreley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 descr="Lorelei_rock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2963466" cy="3951288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symbol obsahu 7" descr="Loreley_fg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419872" y="1772816"/>
            <a:ext cx="5544616" cy="36871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Loreleysage</a:t>
            </a: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Mittelalter</a:t>
            </a:r>
            <a:endParaRPr lang="sk-SK" dirty="0" smtClean="0"/>
          </a:p>
          <a:p>
            <a:r>
              <a:rPr lang="sk-SK" dirty="0" err="1" smtClean="0"/>
              <a:t>Clemens</a:t>
            </a:r>
            <a:r>
              <a:rPr lang="sk-SK" dirty="0" smtClean="0"/>
              <a:t> </a:t>
            </a:r>
            <a:r>
              <a:rPr lang="sk-SK" dirty="0" err="1" smtClean="0"/>
              <a:t>Brentano</a:t>
            </a:r>
            <a:endParaRPr lang="sk-SK" dirty="0" smtClean="0"/>
          </a:p>
          <a:p>
            <a:r>
              <a:rPr lang="sk-SK" dirty="0" err="1" smtClean="0"/>
              <a:t>Heinrich</a:t>
            </a:r>
            <a:r>
              <a:rPr lang="sk-SK" dirty="0" smtClean="0"/>
              <a:t> </a:t>
            </a:r>
            <a:r>
              <a:rPr lang="sk-SK" dirty="0" err="1" smtClean="0"/>
              <a:t>Heine</a:t>
            </a:r>
            <a:r>
              <a:rPr lang="sk-SK" dirty="0" smtClean="0"/>
              <a:t>: </a:t>
            </a:r>
            <a:r>
              <a:rPr lang="sk-SK" dirty="0" smtClean="0">
                <a:hlinkClick r:id="rId2"/>
              </a:rPr>
              <a:t>https://www.youtube.com/watch?v=3DX_aykzT9Q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Analogie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einer</a:t>
            </a:r>
            <a:r>
              <a:rPr lang="sk-SK" dirty="0" smtClean="0"/>
              <a:t> </a:t>
            </a:r>
            <a:r>
              <a:rPr lang="sk-SK" dirty="0" err="1" smtClean="0"/>
              <a:t>tschechischen</a:t>
            </a:r>
            <a:r>
              <a:rPr lang="sk-SK" dirty="0" smtClean="0"/>
              <a:t>/</a:t>
            </a:r>
            <a:r>
              <a:rPr lang="sk-SK" dirty="0" err="1" smtClean="0"/>
              <a:t>slowakischen</a:t>
            </a:r>
            <a:r>
              <a:rPr lang="sk-SK" dirty="0" smtClean="0"/>
              <a:t> </a:t>
            </a:r>
            <a:r>
              <a:rPr lang="sk-SK" dirty="0" err="1" smtClean="0"/>
              <a:t>Sage</a:t>
            </a:r>
            <a:endParaRPr lang="sk-SK" dirty="0" smtClean="0"/>
          </a:p>
          <a:p>
            <a:r>
              <a:rPr lang="sk-SK" dirty="0" smtClean="0"/>
              <a:t>Margita a Besná (von </a:t>
            </a:r>
            <a:r>
              <a:rPr lang="sk-SK" dirty="0" err="1" smtClean="0"/>
              <a:t>Baštrng</a:t>
            </a:r>
            <a:r>
              <a:rPr lang="sk-SK" dirty="0" smtClean="0"/>
              <a:t> </a:t>
            </a:r>
            <a:r>
              <a:rPr lang="sk-SK" dirty="0" smtClean="0"/>
              <a:t>– hier: </a:t>
            </a:r>
            <a:r>
              <a:rPr lang="sk-SK" dirty="0" smtClean="0">
                <a:hlinkClick r:id="rId2"/>
              </a:rPr>
              <a:t>https</a:t>
            </a:r>
            <a:r>
              <a:rPr lang="sk-SK" dirty="0" smtClean="0">
                <a:hlinkClick r:id="rId2"/>
              </a:rPr>
              <a:t>://www.youtube.com/watch?v=VDqSUu-JU6s</a:t>
            </a:r>
            <a:r>
              <a:rPr lang="sk-SK" dirty="0" smtClean="0"/>
              <a:t> </a:t>
            </a:r>
            <a:r>
              <a:rPr lang="sk-SK" dirty="0" smtClean="0"/>
              <a:t>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3600" dirty="0" err="1" smtClean="0"/>
              <a:t>Weltkulturerbe</a:t>
            </a:r>
            <a:endParaRPr lang="sk-SK" sz="3600" dirty="0" smtClean="0"/>
          </a:p>
          <a:p>
            <a:pPr>
              <a:buNone/>
            </a:pPr>
            <a:r>
              <a:rPr lang="sk-SK" sz="3600" dirty="0" smtClean="0"/>
              <a:t>(</a:t>
            </a:r>
            <a:r>
              <a:rPr lang="sk-SK" sz="3600" dirty="0" err="1" smtClean="0"/>
              <a:t>Bingen</a:t>
            </a:r>
            <a:r>
              <a:rPr lang="sk-SK" sz="3600" dirty="0" smtClean="0"/>
              <a:t> – </a:t>
            </a:r>
            <a:r>
              <a:rPr lang="sk-SK" sz="3600" dirty="0" err="1" smtClean="0"/>
              <a:t>Koblenz</a:t>
            </a:r>
            <a:r>
              <a:rPr lang="sk-SK" sz="3600" dirty="0" smtClean="0"/>
              <a:t>)</a:t>
            </a:r>
            <a:endParaRPr lang="sk-SK" sz="3600" dirty="0"/>
          </a:p>
        </p:txBody>
      </p:sp>
      <p:pic>
        <p:nvPicPr>
          <p:cNvPr id="6" name="Zástupný symbol obsahu 5" descr="rheinkart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260648"/>
            <a:ext cx="2830997" cy="61715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9492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k-SK" sz="1800" dirty="0" smtClean="0"/>
              <a:t>https://de.wikipedia.org/wiki/Mittelrhein#/media/File:Schiffsverkehr_am_Binger_Loch_2012_06_17_16_01_12.JPG</a:t>
            </a:r>
            <a:endParaRPr lang="sk-SK" sz="1800" dirty="0"/>
          </a:p>
        </p:txBody>
      </p:sp>
      <p:pic>
        <p:nvPicPr>
          <p:cNvPr id="4" name="Zástupný symbol obsahu 3" descr="Schiffsverkehr_am_Binger_Lo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169187" cy="541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Deutschland</a:t>
            </a:r>
            <a:r>
              <a:rPr lang="sk-SK" dirty="0" smtClean="0"/>
              <a:t> </a:t>
            </a:r>
            <a:r>
              <a:rPr lang="sk-SK" dirty="0" err="1" smtClean="0"/>
              <a:t>als</a:t>
            </a:r>
            <a:r>
              <a:rPr lang="sk-SK" dirty="0" smtClean="0"/>
              <a:t> </a:t>
            </a:r>
            <a:r>
              <a:rPr lang="sk-SK" dirty="0" err="1" smtClean="0"/>
              <a:t>Transitland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77</Words>
  <Application>Microsoft Office PowerPoint</Application>
  <PresentationFormat>Prezentácia na obrazovke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NJI_474 Landeskunde und Geographie</vt:lpstr>
      <vt:lpstr>Snímka 2</vt:lpstr>
      <vt:lpstr>Die Loreley</vt:lpstr>
      <vt:lpstr>Die Loreleysage</vt:lpstr>
      <vt:lpstr>Snímka 5</vt:lpstr>
      <vt:lpstr>Snímka 6</vt:lpstr>
      <vt:lpstr>https://de.wikipedia.org/wiki/Mittelrhein#/media/File:Schiffsverkehr_am_Binger_Loch_2012_06_17_16_01_12.JPG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NJI_474 Landeskunde und Geographie</dc:title>
  <dc:creator>Michaela</dc:creator>
  <cp:lastModifiedBy>Michaela</cp:lastModifiedBy>
  <cp:revision>72</cp:revision>
  <dcterms:created xsi:type="dcterms:W3CDTF">2016-11-27T17:34:40Z</dcterms:created>
  <dcterms:modified xsi:type="dcterms:W3CDTF">2016-11-30T13:22:04Z</dcterms:modified>
</cp:coreProperties>
</file>