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07C6-7BF0-49FC-8206-762F4F94E900}" type="datetimeFigureOut">
              <a:rPr lang="sk-SK" smtClean="0"/>
              <a:pPr/>
              <a:t>14. 10. 2016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5D32-7E6D-42F4-AF47-E090346AD8D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07C6-7BF0-49FC-8206-762F4F94E900}" type="datetimeFigureOut">
              <a:rPr lang="sk-SK" smtClean="0"/>
              <a:pPr/>
              <a:t>14. 10. 2016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5D32-7E6D-42F4-AF47-E090346AD8D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07C6-7BF0-49FC-8206-762F4F94E900}" type="datetimeFigureOut">
              <a:rPr lang="sk-SK" smtClean="0"/>
              <a:pPr/>
              <a:t>14. 10. 2016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5D32-7E6D-42F4-AF47-E090346AD8D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07C6-7BF0-49FC-8206-762F4F94E900}" type="datetimeFigureOut">
              <a:rPr lang="sk-SK" smtClean="0"/>
              <a:pPr/>
              <a:t>14. 10. 2016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5D32-7E6D-42F4-AF47-E090346AD8D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07C6-7BF0-49FC-8206-762F4F94E900}" type="datetimeFigureOut">
              <a:rPr lang="sk-SK" smtClean="0"/>
              <a:pPr/>
              <a:t>14. 10. 2016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5D32-7E6D-42F4-AF47-E090346AD8D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07C6-7BF0-49FC-8206-762F4F94E900}" type="datetimeFigureOut">
              <a:rPr lang="sk-SK" smtClean="0"/>
              <a:pPr/>
              <a:t>14. 10. 2016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5D32-7E6D-42F4-AF47-E090346AD8D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07C6-7BF0-49FC-8206-762F4F94E900}" type="datetimeFigureOut">
              <a:rPr lang="sk-SK" smtClean="0"/>
              <a:pPr/>
              <a:t>14. 10. 2016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5D32-7E6D-42F4-AF47-E090346AD8D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07C6-7BF0-49FC-8206-762F4F94E900}" type="datetimeFigureOut">
              <a:rPr lang="sk-SK" smtClean="0"/>
              <a:pPr/>
              <a:t>14. 10. 2016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5D32-7E6D-42F4-AF47-E090346AD8D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07C6-7BF0-49FC-8206-762F4F94E900}" type="datetimeFigureOut">
              <a:rPr lang="sk-SK" smtClean="0"/>
              <a:pPr/>
              <a:t>14. 10. 2016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5D32-7E6D-42F4-AF47-E090346AD8D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07C6-7BF0-49FC-8206-762F4F94E900}" type="datetimeFigureOut">
              <a:rPr lang="sk-SK" smtClean="0"/>
              <a:pPr/>
              <a:t>14. 10. 2016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5D32-7E6D-42F4-AF47-E090346AD8D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307C6-7BF0-49FC-8206-762F4F94E900}" type="datetimeFigureOut">
              <a:rPr lang="sk-SK" smtClean="0"/>
              <a:pPr/>
              <a:t>14. 10. 2016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5D32-7E6D-42F4-AF47-E090346AD8D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307C6-7BF0-49FC-8206-762F4F94E900}" type="datetimeFigureOut">
              <a:rPr lang="sk-SK" smtClean="0"/>
              <a:pPr/>
              <a:t>14. 10. 2016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B5D32-7E6D-42F4-AF47-E090346AD8D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ocus.de/politik/videos/rueckbau-ost-in-hoyerswerda-einwohner-gau-das-ausbluten-einer-utopischen-stadt_vid_33715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1470025"/>
          </a:xfrm>
        </p:spPr>
        <p:txBody>
          <a:bodyPr/>
          <a:lstStyle/>
          <a:p>
            <a:r>
              <a:rPr lang="sk-SK" b="1" dirty="0" smtClean="0"/>
              <a:t>NJI_474 </a:t>
            </a:r>
            <a:r>
              <a:rPr lang="sk-SK" b="1" dirty="0" err="1" smtClean="0"/>
              <a:t>Landeskunde</a:t>
            </a:r>
            <a:r>
              <a:rPr lang="sk-SK" b="1" dirty="0" smtClean="0"/>
              <a:t> </a:t>
            </a:r>
            <a:r>
              <a:rPr lang="sk-SK" b="1" dirty="0" err="1" smtClean="0"/>
              <a:t>und</a:t>
            </a:r>
            <a:r>
              <a:rPr lang="sk-SK" b="1" dirty="0" smtClean="0"/>
              <a:t> </a:t>
            </a:r>
            <a:r>
              <a:rPr lang="sk-SK" b="1" dirty="0" err="1" smtClean="0"/>
              <a:t>Geographie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365104"/>
            <a:ext cx="7920880" cy="2063080"/>
          </a:xfrm>
        </p:spPr>
        <p:txBody>
          <a:bodyPr/>
          <a:lstStyle/>
          <a:p>
            <a:pPr algn="l"/>
            <a:r>
              <a:rPr lang="sk-SK" dirty="0" err="1" smtClean="0"/>
              <a:t>Otto</a:t>
            </a:r>
            <a:r>
              <a:rPr lang="sk-SK" dirty="0" smtClean="0"/>
              <a:t> </a:t>
            </a:r>
            <a:r>
              <a:rPr lang="sk-SK" dirty="0" err="1" smtClean="0"/>
              <a:t>Klaus</a:t>
            </a:r>
            <a:r>
              <a:rPr lang="sk-SK" dirty="0" smtClean="0"/>
              <a:t> </a:t>
            </a:r>
            <a:r>
              <a:rPr lang="sk-SK" dirty="0" err="1" smtClean="0"/>
              <a:t>Schnelzer</a:t>
            </a:r>
            <a:r>
              <a:rPr lang="sk-SK" dirty="0" smtClean="0"/>
              <a:t>, M.A.		</a:t>
            </a:r>
            <a:r>
              <a:rPr lang="sk-SK" dirty="0" err="1" smtClean="0"/>
              <a:t>Herbst</a:t>
            </a:r>
            <a:r>
              <a:rPr lang="sk-SK" dirty="0" smtClean="0"/>
              <a:t> 2016</a:t>
            </a:r>
          </a:p>
          <a:p>
            <a:pPr algn="l"/>
            <a:r>
              <a:rPr lang="sk-SK" dirty="0" smtClean="0"/>
              <a:t>Michaela Daňová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Hausaufgabe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1520" y="1484784"/>
            <a:ext cx="8686800" cy="492514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sk-SK" dirty="0" smtClean="0"/>
              <a:t>Video: </a:t>
            </a:r>
            <a:r>
              <a:rPr lang="sk-SK" dirty="0" smtClean="0">
                <a:hlinkClick r:id="rId2"/>
              </a:rPr>
              <a:t>http://www.focus.de/politik/videos/rueckbau-ost-in-hoyerswerda-einwohner-gau-das-ausbluten-einer-utopischen-stadt_vid_33715.html</a:t>
            </a:r>
            <a:endParaRPr lang="sk-SK" dirty="0" smtClean="0"/>
          </a:p>
          <a:p>
            <a:pPr>
              <a:buNone/>
            </a:pPr>
            <a:r>
              <a:rPr lang="de-DE" dirty="0" smtClean="0"/>
              <a:t>1. Was geschieht in Hoyerswerda? </a:t>
            </a:r>
            <a:endParaRPr lang="sk-SK" dirty="0" smtClean="0"/>
          </a:p>
          <a:p>
            <a:pPr>
              <a:buNone/>
            </a:pPr>
            <a:r>
              <a:rPr lang="de-DE" dirty="0" smtClean="0"/>
              <a:t>2. Warum geschieht es? </a:t>
            </a:r>
            <a:endParaRPr lang="sk-SK" dirty="0"/>
          </a:p>
          <a:p>
            <a:pPr>
              <a:buNone/>
            </a:pPr>
            <a:r>
              <a:rPr lang="de-DE" dirty="0" smtClean="0"/>
              <a:t>3. Warum ist es ein Problem? </a:t>
            </a:r>
            <a:endParaRPr lang="sk-SK" dirty="0" smtClean="0"/>
          </a:p>
          <a:p>
            <a:pPr>
              <a:buNone/>
            </a:pPr>
            <a:r>
              <a:rPr lang="de-DE" dirty="0" smtClean="0"/>
              <a:t>4. Finde noch eine andere Stadt mit diesem Problem in Deutschland und in deiner Heimat.</a:t>
            </a:r>
            <a:endParaRPr lang="sk-SK" dirty="0"/>
          </a:p>
          <a:p>
            <a:pPr>
              <a:buNone/>
            </a:pPr>
            <a:r>
              <a:rPr lang="de-DE" dirty="0" smtClean="0"/>
              <a:t>5. Was können die Lösungen sein?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obsahu 3" descr="Výsledok vyh&amp;lcaron;adávania obrázkov pre dopyt binnenmigration deutschland die zeit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0"/>
            <a:ext cx="8388424" cy="6739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Was</a:t>
            </a:r>
            <a:r>
              <a:rPr lang="sk-SK" dirty="0" smtClean="0"/>
              <a:t> </a:t>
            </a:r>
            <a:r>
              <a:rPr lang="sk-SK" dirty="0" err="1" smtClean="0"/>
              <a:t>können</a:t>
            </a:r>
            <a:r>
              <a:rPr lang="sk-SK" dirty="0" smtClean="0"/>
              <a:t> </a:t>
            </a:r>
            <a:r>
              <a:rPr lang="sk-SK" dirty="0" err="1" smtClean="0"/>
              <a:t>die</a:t>
            </a:r>
            <a:r>
              <a:rPr lang="sk-SK" dirty="0" smtClean="0"/>
              <a:t> </a:t>
            </a:r>
            <a:r>
              <a:rPr lang="sk-SK" dirty="0" err="1" smtClean="0"/>
              <a:t>Regionen</a:t>
            </a:r>
            <a:r>
              <a:rPr lang="sk-SK" dirty="0" smtClean="0"/>
              <a:t> </a:t>
            </a:r>
            <a:r>
              <a:rPr lang="sk-SK" dirty="0" err="1" smtClean="0"/>
              <a:t>machen</a:t>
            </a:r>
            <a:r>
              <a:rPr lang="sk-SK" dirty="0" smtClean="0"/>
              <a:t>, um </a:t>
            </a:r>
            <a:r>
              <a:rPr lang="sk-SK" dirty="0" err="1" smtClean="0"/>
              <a:t>die</a:t>
            </a:r>
            <a:r>
              <a:rPr lang="sk-SK" dirty="0" smtClean="0"/>
              <a:t> </a:t>
            </a:r>
            <a:r>
              <a:rPr lang="sk-SK" dirty="0" err="1" smtClean="0"/>
              <a:t>Menschen</a:t>
            </a:r>
            <a:r>
              <a:rPr lang="sk-SK" dirty="0" smtClean="0"/>
              <a:t> </a:t>
            </a:r>
            <a:r>
              <a:rPr lang="sk-SK" dirty="0" err="1" smtClean="0"/>
              <a:t>anzulocken</a:t>
            </a:r>
            <a:r>
              <a:rPr lang="sk-SK" dirty="0" smtClean="0"/>
              <a:t>?</a:t>
            </a:r>
          </a:p>
          <a:p>
            <a:pPr>
              <a:buNone/>
            </a:pPr>
            <a:r>
              <a:rPr lang="sk-SK" dirty="0"/>
              <a:t>	</a:t>
            </a:r>
            <a:r>
              <a:rPr lang="sk-SK" dirty="0" smtClean="0"/>
              <a:t>(</a:t>
            </a:r>
            <a:r>
              <a:rPr lang="sk-SK" dirty="0" err="1" smtClean="0"/>
              <a:t>junge</a:t>
            </a:r>
            <a:r>
              <a:rPr lang="sk-SK" dirty="0" smtClean="0"/>
              <a:t> </a:t>
            </a:r>
            <a:r>
              <a:rPr lang="sk-SK" dirty="0" err="1" smtClean="0"/>
              <a:t>Menschen</a:t>
            </a:r>
            <a:r>
              <a:rPr lang="sk-SK" dirty="0" smtClean="0"/>
              <a:t>/ alte </a:t>
            </a:r>
            <a:r>
              <a:rPr lang="sk-SK" dirty="0" err="1" smtClean="0"/>
              <a:t>Menschen</a:t>
            </a:r>
            <a:r>
              <a:rPr lang="sk-SK" dirty="0" smtClean="0"/>
              <a:t>/ </a:t>
            </a:r>
            <a:r>
              <a:rPr lang="sk-SK" dirty="0" err="1" smtClean="0"/>
              <a:t>Familien</a:t>
            </a:r>
            <a:r>
              <a:rPr lang="sk-SK" dirty="0" smtClean="0"/>
              <a:t>)</a:t>
            </a:r>
            <a:endParaRPr lang="sk-S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1624</TotalTime>
  <Words>73</Words>
  <Application>Microsoft Office PowerPoint</Application>
  <PresentationFormat>Prezentácia na obrazovke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5" baseType="lpstr">
      <vt:lpstr>Motív Office</vt:lpstr>
      <vt:lpstr>NJI_474 Landeskunde und Geographie</vt:lpstr>
      <vt:lpstr>Hausaufgabe</vt:lpstr>
      <vt:lpstr>Snímka 3</vt:lpstr>
      <vt:lpstr>Snímka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NJI_474 Landeskunde und Geographie</dc:title>
  <dc:creator>Michaela</dc:creator>
  <cp:lastModifiedBy>Michaela</cp:lastModifiedBy>
  <cp:revision>33</cp:revision>
  <dcterms:created xsi:type="dcterms:W3CDTF">2016-10-02T20:41:06Z</dcterms:created>
  <dcterms:modified xsi:type="dcterms:W3CDTF">2016-10-14T12:30:10Z</dcterms:modified>
</cp:coreProperties>
</file>