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3CE04-3773-4C37-A3E9-F6D82210014E}" type="datetimeFigureOut">
              <a:rPr lang="sk-SK" smtClean="0"/>
              <a:pPr/>
              <a:t>27. 11. 2016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EDFFA-0F67-42D9-B35E-7CE348DFDC6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EDFFA-0F67-42D9-B35E-7CE348DFDC68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FB1E-5EBD-4CC0-B047-CF41C30006C9}" type="datetimeFigureOut">
              <a:rPr lang="sk-SK" smtClean="0"/>
              <a:pPr/>
              <a:t>27. 11. 2016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862B-83EE-45CF-A98E-BD239806EF8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FB1E-5EBD-4CC0-B047-CF41C30006C9}" type="datetimeFigureOut">
              <a:rPr lang="sk-SK" smtClean="0"/>
              <a:pPr/>
              <a:t>27. 11. 2016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862B-83EE-45CF-A98E-BD239806EF8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FB1E-5EBD-4CC0-B047-CF41C30006C9}" type="datetimeFigureOut">
              <a:rPr lang="sk-SK" smtClean="0"/>
              <a:pPr/>
              <a:t>27. 11. 2016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862B-83EE-45CF-A98E-BD239806EF8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FB1E-5EBD-4CC0-B047-CF41C30006C9}" type="datetimeFigureOut">
              <a:rPr lang="sk-SK" smtClean="0"/>
              <a:pPr/>
              <a:t>27. 11. 2016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862B-83EE-45CF-A98E-BD239806EF8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FB1E-5EBD-4CC0-B047-CF41C30006C9}" type="datetimeFigureOut">
              <a:rPr lang="sk-SK" smtClean="0"/>
              <a:pPr/>
              <a:t>27. 11. 2016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862B-83EE-45CF-A98E-BD239806EF8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FB1E-5EBD-4CC0-B047-CF41C30006C9}" type="datetimeFigureOut">
              <a:rPr lang="sk-SK" smtClean="0"/>
              <a:pPr/>
              <a:t>27. 11. 2016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862B-83EE-45CF-A98E-BD239806EF8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FB1E-5EBD-4CC0-B047-CF41C30006C9}" type="datetimeFigureOut">
              <a:rPr lang="sk-SK" smtClean="0"/>
              <a:pPr/>
              <a:t>27. 11. 2016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862B-83EE-45CF-A98E-BD239806EF8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FB1E-5EBD-4CC0-B047-CF41C30006C9}" type="datetimeFigureOut">
              <a:rPr lang="sk-SK" smtClean="0"/>
              <a:pPr/>
              <a:t>27. 11. 2016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862B-83EE-45CF-A98E-BD239806EF8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FB1E-5EBD-4CC0-B047-CF41C30006C9}" type="datetimeFigureOut">
              <a:rPr lang="sk-SK" smtClean="0"/>
              <a:pPr/>
              <a:t>27. 11. 2016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862B-83EE-45CF-A98E-BD239806EF8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FB1E-5EBD-4CC0-B047-CF41C30006C9}" type="datetimeFigureOut">
              <a:rPr lang="sk-SK" smtClean="0"/>
              <a:pPr/>
              <a:t>27. 11. 2016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862B-83EE-45CF-A98E-BD239806EF8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FB1E-5EBD-4CC0-B047-CF41C30006C9}" type="datetimeFigureOut">
              <a:rPr lang="sk-SK" smtClean="0"/>
              <a:pPr/>
              <a:t>27. 11. 2016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862B-83EE-45CF-A98E-BD239806EF8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1FB1E-5EBD-4CC0-B047-CF41C30006C9}" type="datetimeFigureOut">
              <a:rPr lang="sk-SK" smtClean="0"/>
              <a:pPr/>
              <a:t>27. 11. 2016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B862B-83EE-45CF-A98E-BD239806EF8B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/>
          <a:lstStyle/>
          <a:p>
            <a:r>
              <a:rPr lang="sk-SK" b="1" dirty="0" smtClean="0"/>
              <a:t>NJI_474 </a:t>
            </a:r>
            <a:r>
              <a:rPr lang="sk-SK" b="1" dirty="0" err="1" smtClean="0"/>
              <a:t>Landeskunde</a:t>
            </a:r>
            <a:r>
              <a:rPr lang="sk-SK" b="1" dirty="0" smtClean="0"/>
              <a:t> </a:t>
            </a:r>
            <a:r>
              <a:rPr lang="sk-SK" b="1" dirty="0" err="1" smtClean="0"/>
              <a:t>und</a:t>
            </a:r>
            <a:r>
              <a:rPr lang="sk-SK" b="1" dirty="0" smtClean="0"/>
              <a:t> </a:t>
            </a:r>
            <a:r>
              <a:rPr lang="sk-SK" b="1" dirty="0" err="1" smtClean="0"/>
              <a:t>Geographie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293096"/>
            <a:ext cx="7992888" cy="1777752"/>
          </a:xfrm>
        </p:spPr>
        <p:txBody>
          <a:bodyPr/>
          <a:lstStyle/>
          <a:p>
            <a:pPr algn="l"/>
            <a:r>
              <a:rPr lang="sk-SK" dirty="0" err="1" smtClean="0"/>
              <a:t>Klaus</a:t>
            </a:r>
            <a:r>
              <a:rPr lang="sk-SK" dirty="0" smtClean="0"/>
              <a:t> </a:t>
            </a:r>
            <a:r>
              <a:rPr lang="sk-SK" dirty="0" err="1" smtClean="0"/>
              <a:t>Otto</a:t>
            </a:r>
            <a:r>
              <a:rPr lang="sk-SK" dirty="0" smtClean="0"/>
              <a:t> </a:t>
            </a:r>
            <a:r>
              <a:rPr lang="sk-SK" dirty="0" err="1" smtClean="0"/>
              <a:t>Schnelzer</a:t>
            </a:r>
            <a:r>
              <a:rPr lang="sk-SK" dirty="0" smtClean="0"/>
              <a:t>, M.A.		</a:t>
            </a:r>
            <a:r>
              <a:rPr lang="sk-SK" dirty="0" err="1" smtClean="0"/>
              <a:t>Herbst</a:t>
            </a:r>
            <a:r>
              <a:rPr lang="sk-SK" dirty="0" smtClean="0"/>
              <a:t> 2016</a:t>
            </a:r>
          </a:p>
          <a:p>
            <a:pPr algn="l"/>
            <a:r>
              <a:rPr lang="sk-SK" dirty="0" smtClean="0"/>
              <a:t>Michaela Daňová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3074" name="Picture 2" descr="D:\Michaela\MU - Nemec. jazyk a literatúra, Mediteriánne štúdiá\2. Mgr\1.semester\UČITEĽ\Landeskunde und Geographie\4. Wirtschaftsgeographie\umsaetze-der-dax-konzer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5869" y="0"/>
            <a:ext cx="515226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Sektoren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W</a:t>
            </a:r>
            <a:r>
              <a:rPr lang="de-DE" dirty="0" err="1" smtClean="0"/>
              <a:t>arum</a:t>
            </a:r>
            <a:r>
              <a:rPr lang="de-DE" dirty="0" smtClean="0"/>
              <a:t> </a:t>
            </a:r>
            <a:r>
              <a:rPr lang="sk-SK" dirty="0" err="1" smtClean="0"/>
              <a:t>gibt</a:t>
            </a:r>
            <a:r>
              <a:rPr lang="sk-SK" dirty="0" smtClean="0"/>
              <a:t> es </a:t>
            </a:r>
            <a:r>
              <a:rPr lang="sk-SK" dirty="0" err="1" smtClean="0"/>
              <a:t>keine</a:t>
            </a:r>
            <a:r>
              <a:rPr lang="sk-SK" dirty="0" smtClean="0"/>
              <a:t> </a:t>
            </a:r>
            <a:r>
              <a:rPr lang="sk-SK" dirty="0" err="1" smtClean="0"/>
              <a:t>großen</a:t>
            </a:r>
            <a:r>
              <a:rPr lang="sk-SK" dirty="0" smtClean="0"/>
              <a:t> </a:t>
            </a:r>
            <a:r>
              <a:rPr lang="sk-SK" dirty="0" err="1" smtClean="0"/>
              <a:t>Unternehmen</a:t>
            </a:r>
            <a:r>
              <a:rPr lang="sk-SK" dirty="0" smtClean="0"/>
              <a:t> </a:t>
            </a:r>
            <a:r>
              <a:rPr lang="de-DE" dirty="0" smtClean="0"/>
              <a:t>in Berlin?</a:t>
            </a:r>
            <a:endParaRPr lang="sk-SK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Warum gibt es so viele große Unternehmen im Westen und Süden, aber nicht im Norden und </a:t>
            </a:r>
            <a:r>
              <a:rPr lang="de-DE" smtClean="0"/>
              <a:t>Osten?</a:t>
            </a:r>
            <a:endParaRPr lang="sk-SK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Wie</a:t>
            </a:r>
            <a:r>
              <a:rPr lang="sk-SK" dirty="0" smtClean="0"/>
              <a:t> </a:t>
            </a:r>
            <a:r>
              <a:rPr lang="sk-SK" dirty="0" err="1" smtClean="0"/>
              <a:t>hängt</a:t>
            </a:r>
            <a:r>
              <a:rPr lang="sk-SK" dirty="0" smtClean="0"/>
              <a:t> es </a:t>
            </a:r>
            <a:r>
              <a:rPr lang="sk-SK" dirty="0" err="1" smtClean="0"/>
              <a:t>zusammen</a:t>
            </a:r>
            <a:r>
              <a:rPr lang="sk-SK" dirty="0" smtClean="0"/>
              <a:t> </a:t>
            </a:r>
            <a:r>
              <a:rPr lang="sk-SK" dirty="0" err="1" smtClean="0"/>
              <a:t>mit</a:t>
            </a:r>
            <a:r>
              <a:rPr lang="sk-SK" dirty="0" smtClean="0"/>
              <a:t>...?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Länderfinanzausgleich: Geberländer / Nehmerländer</a:t>
            </a:r>
            <a:endParaRPr lang="sk-SK" sz="2800" dirty="0"/>
          </a:p>
          <a:p>
            <a:pPr lvl="0"/>
            <a:r>
              <a:rPr lang="de-DE" dirty="0"/>
              <a:t>Binnenmigration: </a:t>
            </a:r>
            <a:endParaRPr lang="sk-SK" dirty="0" smtClean="0"/>
          </a:p>
          <a:p>
            <a:pPr lvl="0">
              <a:buFont typeface="Courier New" pitchFamily="49" charset="0"/>
              <a:buChar char="o"/>
            </a:pPr>
            <a:r>
              <a:rPr lang="de-DE" dirty="0" smtClean="0"/>
              <a:t>Abwanderung </a:t>
            </a:r>
            <a:endParaRPr lang="sk-SK" dirty="0" smtClean="0"/>
          </a:p>
          <a:p>
            <a:pPr lvl="0">
              <a:buFont typeface="Courier New" pitchFamily="49" charset="0"/>
              <a:buChar char="o"/>
            </a:pPr>
            <a:r>
              <a:rPr lang="de-DE" dirty="0" smtClean="0"/>
              <a:t>Zuwanderung</a:t>
            </a:r>
            <a:endParaRPr lang="sk-SK" sz="2800" dirty="0"/>
          </a:p>
          <a:p>
            <a:pPr lvl="1"/>
            <a:r>
              <a:rPr lang="de-DE" dirty="0"/>
              <a:t>—&gt; Folge: Demographischer Wandel</a:t>
            </a:r>
            <a:endParaRPr lang="sk-SK" sz="2400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26" name="Picture 2" descr="D:\Michaela\MU - Nemec. jazyk a literatúra, Mediteriánne štúdiá\2. Mgr\1.semester\UČITEĽ\Landeskunde und Geographie\1. Politische Gliederung und Föderalismus\Laenderfinanzausgleich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123728" y="188640"/>
            <a:ext cx="5004048" cy="6492752"/>
          </a:xfrm>
          <a:prstGeom prst="rect">
            <a:avLst/>
          </a:prstGeom>
          <a:noFill/>
        </p:spPr>
      </p:pic>
      <p:sp>
        <p:nvSpPr>
          <p:cNvPr id="8" name="Zástupný symbol obsahu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Picture 3" descr="D:\Michaela\MU - Nemec. jazyk a literatúra, Mediteriánne štúdiá\2. Mgr\1.semester\UČITEĽ\Landeskunde und Geographie\2. Generationfolge + Binnenmigration\Wachstumsregione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1082"/>
            <a:ext cx="7776864" cy="62478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61</Words>
  <Application>Microsoft Office PowerPoint</Application>
  <PresentationFormat>Prezentácia na obrazovke (4:3)</PresentationFormat>
  <Paragraphs>13</Paragraphs>
  <Slides>8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NJI_474 Landeskunde und Geographie</vt:lpstr>
      <vt:lpstr>Snímka 2</vt:lpstr>
      <vt:lpstr>Sektoren</vt:lpstr>
      <vt:lpstr>Snímka 4</vt:lpstr>
      <vt:lpstr>Snímka 5</vt:lpstr>
      <vt:lpstr>Wie hängt es zusammen mit...?</vt:lpstr>
      <vt:lpstr>Snímka 7</vt:lpstr>
      <vt:lpstr>Snímka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NJI_474 Landeskunde und Geographie</dc:title>
  <dc:creator>Michaela</dc:creator>
  <cp:lastModifiedBy>Michaela</cp:lastModifiedBy>
  <cp:revision>41</cp:revision>
  <dcterms:created xsi:type="dcterms:W3CDTF">2016-10-30T19:02:26Z</dcterms:created>
  <dcterms:modified xsi:type="dcterms:W3CDTF">2016-11-27T17:36:28Z</dcterms:modified>
</cp:coreProperties>
</file>