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09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73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09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66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3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2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12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85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84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40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C88F7-67D4-458E-A8DE-CEBD23C064D5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0362-021D-4761-BFF5-14EE944F11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12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ksmalsforbundet.no/Spr%C3%A5ktjenester/Grammatikk-med-nye-grammatikktermer/Spr%C3%A5kets-legoklosser/Verb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Aktiv - </a:t>
            </a:r>
            <a:r>
              <a:rPr lang="cs-CZ" dirty="0" err="1" smtClean="0"/>
              <a:t>passiv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48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Agens - patiens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Statsminister</a:t>
            </a:r>
            <a:r>
              <a:rPr lang="cs-CZ" dirty="0" smtClean="0"/>
              <a:t> skal </a:t>
            </a:r>
            <a:r>
              <a:rPr lang="nb-NO" dirty="0" smtClean="0"/>
              <a:t>å</a:t>
            </a:r>
            <a:r>
              <a:rPr lang="cs-CZ" dirty="0" smtClean="0"/>
              <a:t>pne </a:t>
            </a:r>
            <a:r>
              <a:rPr lang="cs-CZ" dirty="0" err="1" smtClean="0"/>
              <a:t>utstillingen</a:t>
            </a:r>
            <a:r>
              <a:rPr lang="cs-CZ" dirty="0" smtClean="0"/>
              <a:t>.</a:t>
            </a:r>
            <a:endParaRPr lang="nb-NO" dirty="0" smtClean="0"/>
          </a:p>
          <a:p>
            <a:r>
              <a:rPr lang="nb-NO" dirty="0" smtClean="0"/>
              <a:t>Nabolandet angrep oss i fjor.</a:t>
            </a:r>
            <a:endParaRPr lang="nb-NO" dirty="0"/>
          </a:p>
          <a:p>
            <a:r>
              <a:rPr lang="nb-NO" dirty="0" smtClean="0"/>
              <a:t>Jeg spiste hele kaka.</a:t>
            </a:r>
            <a:endParaRPr lang="nb-NO" dirty="0"/>
          </a:p>
          <a:p>
            <a:r>
              <a:rPr lang="nb-NO" dirty="0" smtClean="0"/>
              <a:t>I dag maler de huset.</a:t>
            </a:r>
          </a:p>
          <a:p>
            <a:r>
              <a:rPr lang="nb-NO" dirty="0" smtClean="0"/>
              <a:t>Arne Nordheim skrev dette musikkstykket før krigen.</a:t>
            </a:r>
          </a:p>
          <a:p>
            <a:r>
              <a:rPr lang="nb-NO" dirty="0" smtClean="0"/>
              <a:t>Folk i England drikker mye te. </a:t>
            </a:r>
          </a:p>
          <a:p>
            <a:r>
              <a:rPr lang="nb-NO" dirty="0" smtClean="0"/>
              <a:t>På vår skole underviser man i åtte språk.</a:t>
            </a:r>
          </a:p>
          <a:p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64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idiomy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i="1" dirty="0" smtClean="0"/>
              <a:t>Vi sees.</a:t>
            </a:r>
          </a:p>
          <a:p>
            <a:r>
              <a:rPr lang="nb-NO" i="1" dirty="0" smtClean="0"/>
              <a:t>Vi møtes.</a:t>
            </a:r>
          </a:p>
          <a:p>
            <a:r>
              <a:rPr lang="nb-NO" i="1" dirty="0" smtClean="0"/>
              <a:t>Det </a:t>
            </a:r>
            <a:r>
              <a:rPr lang="nb-NO" i="1" dirty="0"/>
              <a:t>føles høyst ubehagelig. </a:t>
            </a:r>
            <a:endParaRPr lang="nb-NO" i="1" dirty="0" smtClean="0"/>
          </a:p>
          <a:p>
            <a:r>
              <a:rPr lang="nb-NO" i="1" dirty="0" smtClean="0"/>
              <a:t>Dette </a:t>
            </a:r>
            <a:r>
              <a:rPr lang="nb-NO" i="1" dirty="0"/>
              <a:t>kjennes </a:t>
            </a:r>
            <a:r>
              <a:rPr lang="nb-NO" i="1" dirty="0" smtClean="0"/>
              <a:t>underlig/merkelig. </a:t>
            </a:r>
          </a:p>
          <a:p>
            <a:r>
              <a:rPr lang="nb-NO" i="1" dirty="0" smtClean="0"/>
              <a:t>Støyen </a:t>
            </a:r>
            <a:r>
              <a:rPr lang="nb-NO" i="1" dirty="0"/>
              <a:t>høres på lang avstand</a:t>
            </a:r>
            <a:r>
              <a:rPr lang="nb-NO" i="1" dirty="0" smtClean="0"/>
              <a:t>.</a:t>
            </a:r>
          </a:p>
          <a:p>
            <a:r>
              <a:rPr lang="nb-NO" i="1" dirty="0" smtClean="0"/>
              <a:t>Familien samles (ved bordet)</a:t>
            </a:r>
            <a:r>
              <a:rPr lang="nb-NO" i="1" dirty="0"/>
              <a:t> </a:t>
            </a:r>
            <a:endParaRPr lang="nb-NO" i="1" dirty="0" smtClean="0"/>
          </a:p>
          <a:p>
            <a:r>
              <a:rPr lang="nb-NO" i="1" dirty="0" smtClean="0"/>
              <a:t>Det høres interessant ut.</a:t>
            </a:r>
          </a:p>
          <a:p>
            <a:r>
              <a:rPr lang="nb-NO" i="1" dirty="0" smtClean="0"/>
              <a:t>Det kan ikke beskrives, det må oppleves.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85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S-former uten passiv betydning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Synes   x    syne</a:t>
            </a:r>
          </a:p>
          <a:p>
            <a:r>
              <a:rPr lang="nb-NO" dirty="0" smtClean="0"/>
              <a:t>Trives   </a:t>
            </a:r>
          </a:p>
          <a:p>
            <a:r>
              <a:rPr lang="nb-NO" dirty="0" smtClean="0"/>
              <a:t>Finnes   x   finne</a:t>
            </a:r>
          </a:p>
          <a:p>
            <a:r>
              <a:rPr lang="nb-NO" dirty="0" smtClean="0"/>
              <a:t>Minnes   x   minne</a:t>
            </a:r>
          </a:p>
          <a:p>
            <a:r>
              <a:rPr lang="nb-NO" dirty="0" smtClean="0"/>
              <a:t>Lykkes</a:t>
            </a:r>
          </a:p>
          <a:p>
            <a:r>
              <a:rPr lang="nb-NO" dirty="0" smtClean="0"/>
              <a:t>Jeg minnes min barndom.</a:t>
            </a:r>
          </a:p>
          <a:p>
            <a:r>
              <a:rPr lang="nb-NO" smtClean="0"/>
              <a:t>Jeg må minne deg om....</a:t>
            </a:r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17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Celkový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http://www.riksmalsforbundet.no/Spr%C3%A5ktjenester/Grammatikk-med-nye-grammatikktermer/Spr%C3%A5kets-legoklosser/Verb.aspx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9230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113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Aktiv - passiv</vt:lpstr>
      <vt:lpstr>Agens - patiens</vt:lpstr>
      <vt:lpstr>idiomy</vt:lpstr>
      <vt:lpstr>S-former uten passiv betydning</vt:lpstr>
      <vt:lpstr>Celkový přehled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 - passiv</dc:title>
  <dc:creator>user</dc:creator>
  <cp:lastModifiedBy>user</cp:lastModifiedBy>
  <cp:revision>6</cp:revision>
  <dcterms:created xsi:type="dcterms:W3CDTF">2013-04-17T06:33:02Z</dcterms:created>
  <dcterms:modified xsi:type="dcterms:W3CDTF">2016-10-05T19:52:45Z</dcterms:modified>
</cp:coreProperties>
</file>