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64" y="3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509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4745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1066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2553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543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1089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19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401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8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746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774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B8C4C-81C3-4893-A95F-CD0E035398D5}" type="datetimeFigureOut">
              <a:rPr lang="cs-CZ" smtClean="0"/>
              <a:t>17.4.2013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F0815C-5B89-49C4-BA63-AC01135954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45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Ordklasse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SUBJUNKSJON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KONJUNKSJON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033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err="1" smtClean="0"/>
              <a:t>Typiske</a:t>
            </a:r>
            <a:r>
              <a:rPr lang="cs-CZ" dirty="0" smtClean="0"/>
              <a:t> </a:t>
            </a:r>
            <a:r>
              <a:rPr lang="cs-CZ" dirty="0" err="1" smtClean="0"/>
              <a:t>grammatiske</a:t>
            </a:r>
            <a:r>
              <a:rPr lang="cs-CZ" dirty="0" smtClean="0"/>
              <a:t> </a:t>
            </a:r>
            <a:r>
              <a:rPr lang="cs-CZ" dirty="0" err="1" smtClean="0"/>
              <a:t>ord</a:t>
            </a:r>
            <a:r>
              <a:rPr lang="cs-CZ" dirty="0" smtClean="0"/>
              <a:t>, </a:t>
            </a:r>
            <a:r>
              <a:rPr lang="cs-CZ" dirty="0" err="1" smtClean="0"/>
              <a:t>fordi</a:t>
            </a:r>
            <a:r>
              <a:rPr lang="cs-CZ" dirty="0" smtClean="0"/>
              <a:t> de </a:t>
            </a:r>
            <a:r>
              <a:rPr lang="cs-CZ" dirty="0" err="1" smtClean="0"/>
              <a:t>har</a:t>
            </a:r>
            <a:r>
              <a:rPr lang="cs-CZ" dirty="0" smtClean="0"/>
              <a:t> funk</a:t>
            </a:r>
            <a:r>
              <a:rPr lang="nb-NO" dirty="0" smtClean="0"/>
              <a:t>s</a:t>
            </a:r>
            <a:r>
              <a:rPr lang="cs-CZ" dirty="0" err="1" smtClean="0"/>
              <a:t>jon</a:t>
            </a:r>
            <a:r>
              <a:rPr lang="cs-CZ" dirty="0" smtClean="0"/>
              <a:t> </a:t>
            </a:r>
            <a:r>
              <a:rPr lang="nb-NO" dirty="0" smtClean="0"/>
              <a:t>å si noe om forholdet mellom setninger eller deler av setninger.</a:t>
            </a:r>
          </a:p>
          <a:p>
            <a:endParaRPr lang="nb-NO" dirty="0"/>
          </a:p>
          <a:p>
            <a:r>
              <a:rPr lang="nb-NO" dirty="0" smtClean="0"/>
              <a:t>Tidligere betegnelse:</a:t>
            </a:r>
          </a:p>
          <a:p>
            <a:r>
              <a:rPr lang="nb-NO" dirty="0" smtClean="0"/>
              <a:t>Underordnende og sideordnende konjunksjoner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7832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konjunksjon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Og, eller, men, for</a:t>
            </a:r>
          </a:p>
          <a:p>
            <a:r>
              <a:rPr lang="nb-NO" dirty="0" smtClean="0"/>
              <a:t>Flagget var gult </a:t>
            </a:r>
            <a:r>
              <a:rPr lang="nb-NO" dirty="0" smtClean="0">
                <a:solidFill>
                  <a:srgbClr val="FF0000"/>
                </a:solidFill>
              </a:rPr>
              <a:t>og</a:t>
            </a:r>
            <a:r>
              <a:rPr lang="nb-NO" dirty="0" smtClean="0"/>
              <a:t> blått</a:t>
            </a:r>
          </a:p>
          <a:p>
            <a:r>
              <a:rPr lang="nb-NO" dirty="0" smtClean="0"/>
              <a:t>Deltakerne var slitne, </a:t>
            </a:r>
            <a:r>
              <a:rPr lang="nb-NO" dirty="0" smtClean="0">
                <a:solidFill>
                  <a:srgbClr val="FF0000"/>
                </a:solidFill>
              </a:rPr>
              <a:t>men</a:t>
            </a:r>
            <a:r>
              <a:rPr lang="nb-NO" dirty="0" smtClean="0"/>
              <a:t> fornøyde.</a:t>
            </a:r>
          </a:p>
          <a:p>
            <a:r>
              <a:rPr lang="nb-NO" dirty="0" smtClean="0"/>
              <a:t>Går du på kino </a:t>
            </a:r>
            <a:r>
              <a:rPr lang="nb-NO" dirty="0" smtClean="0">
                <a:solidFill>
                  <a:srgbClr val="FF0000"/>
                </a:solidFill>
              </a:rPr>
              <a:t>eller</a:t>
            </a:r>
            <a:r>
              <a:rPr lang="nb-NO" dirty="0" smtClean="0"/>
              <a:t> blir du hjemme med oss?</a:t>
            </a:r>
          </a:p>
          <a:p>
            <a:r>
              <a:rPr lang="nb-NO" dirty="0" smtClean="0"/>
              <a:t>Gro kan vinne, </a:t>
            </a:r>
            <a:r>
              <a:rPr lang="nb-NO" dirty="0" smtClean="0">
                <a:solidFill>
                  <a:srgbClr val="FF0000"/>
                </a:solidFill>
              </a:rPr>
              <a:t>for</a:t>
            </a:r>
            <a:r>
              <a:rPr lang="nb-NO" dirty="0" smtClean="0"/>
              <a:t> hun er dyktig.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Både</a:t>
            </a:r>
            <a:r>
              <a:rPr lang="nb-NO" dirty="0" smtClean="0"/>
              <a:t> deres krav </a:t>
            </a:r>
            <a:r>
              <a:rPr lang="nb-NO" dirty="0" smtClean="0">
                <a:solidFill>
                  <a:srgbClr val="FF0000"/>
                </a:solidFill>
              </a:rPr>
              <a:t>og</a:t>
            </a:r>
            <a:r>
              <a:rPr lang="nb-NO" dirty="0" smtClean="0"/>
              <a:t> deres resultater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Så vel </a:t>
            </a:r>
            <a:r>
              <a:rPr lang="nb-NO" dirty="0" smtClean="0"/>
              <a:t>i Norge </a:t>
            </a:r>
            <a:r>
              <a:rPr lang="nb-NO" dirty="0" smtClean="0">
                <a:solidFill>
                  <a:srgbClr val="FF0000"/>
                </a:solidFill>
              </a:rPr>
              <a:t>som </a:t>
            </a:r>
            <a:r>
              <a:rPr lang="nb-NO" dirty="0" smtClean="0"/>
              <a:t>i Sverige</a:t>
            </a:r>
          </a:p>
          <a:p>
            <a:r>
              <a:rPr lang="nb-NO" dirty="0" smtClean="0"/>
              <a:t>Ledelsen </a:t>
            </a:r>
            <a:r>
              <a:rPr lang="nb-NO" dirty="0" smtClean="0">
                <a:solidFill>
                  <a:srgbClr val="FF0000"/>
                </a:solidFill>
              </a:rPr>
              <a:t>verken</a:t>
            </a:r>
            <a:r>
              <a:rPr lang="nb-NO" dirty="0" smtClean="0"/>
              <a:t> kan </a:t>
            </a:r>
            <a:r>
              <a:rPr lang="nb-NO" dirty="0" smtClean="0">
                <a:solidFill>
                  <a:srgbClr val="FF0000"/>
                </a:solidFill>
              </a:rPr>
              <a:t>eller </a:t>
            </a:r>
            <a:r>
              <a:rPr lang="nb-NO" dirty="0" smtClean="0"/>
              <a:t>vil gå med på disse kravene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426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Så markerer at innholdet i den siste av to sideordnende </a:t>
            </a:r>
            <a:r>
              <a:rPr lang="nb-NO" dirty="0" smtClean="0"/>
              <a:t>se</a:t>
            </a:r>
            <a:r>
              <a:rPr lang="cs-CZ" dirty="0" smtClean="0"/>
              <a:t>t</a:t>
            </a:r>
            <a:r>
              <a:rPr lang="nb-NO" dirty="0" smtClean="0"/>
              <a:t>ninger </a:t>
            </a:r>
            <a:r>
              <a:rPr lang="nb-NO" dirty="0" smtClean="0"/>
              <a:t>er en følge av innholdet i den første.</a:t>
            </a:r>
          </a:p>
          <a:p>
            <a:r>
              <a:rPr lang="nb-NO" dirty="0" smtClean="0">
                <a:solidFill>
                  <a:srgbClr val="0070C0"/>
                </a:solidFill>
              </a:rPr>
              <a:t>Ledningen var falt ned, så toget ble forsinket</a:t>
            </a:r>
            <a:r>
              <a:rPr lang="nb-NO" dirty="0" smtClean="0"/>
              <a:t>.</a:t>
            </a:r>
          </a:p>
          <a:p>
            <a:endParaRPr lang="nb-NO" dirty="0" smtClean="0"/>
          </a:p>
          <a:p>
            <a:r>
              <a:rPr lang="nb-NO" dirty="0" smtClean="0"/>
              <a:t>OBS!</a:t>
            </a:r>
            <a:endParaRPr lang="nb-NO" dirty="0"/>
          </a:p>
          <a:p>
            <a:r>
              <a:rPr lang="nb-NO" dirty="0" smtClean="0"/>
              <a:t>(konjunksjon – </a:t>
            </a:r>
            <a:r>
              <a:rPr lang="nb-NO" dirty="0" smtClean="0">
                <a:solidFill>
                  <a:srgbClr val="FF0000"/>
                </a:solidFill>
              </a:rPr>
              <a:t>tak, tak</a:t>
            </a:r>
            <a:r>
              <a:rPr lang="cs-CZ" dirty="0" smtClean="0">
                <a:solidFill>
                  <a:srgbClr val="FF0000"/>
                </a:solidFill>
              </a:rPr>
              <a:t>ž</a:t>
            </a:r>
            <a:r>
              <a:rPr lang="nb-NO" dirty="0" smtClean="0">
                <a:solidFill>
                  <a:srgbClr val="FF0000"/>
                </a:solidFill>
              </a:rPr>
              <a:t>e </a:t>
            </a:r>
            <a:r>
              <a:rPr lang="nb-NO" dirty="0" smtClean="0"/>
              <a:t>x adverb - </a:t>
            </a:r>
            <a:r>
              <a:rPr lang="nb-NO" dirty="0" smtClean="0">
                <a:solidFill>
                  <a:srgbClr val="FF0000"/>
                </a:solidFill>
              </a:rPr>
              <a:t>pak</a:t>
            </a:r>
            <a:r>
              <a:rPr lang="nb-NO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9130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subjunksjon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Innledelse av leddsetninger og infinitivkonstruksjoner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At</a:t>
            </a:r>
          </a:p>
          <a:p>
            <a:r>
              <a:rPr lang="cs-CZ" dirty="0" err="1" smtClean="0"/>
              <a:t>Om</a:t>
            </a:r>
            <a:r>
              <a:rPr lang="cs-CZ" dirty="0" smtClean="0"/>
              <a:t> </a:t>
            </a:r>
            <a:r>
              <a:rPr lang="nb-NO" dirty="0" smtClean="0"/>
              <a:t>(</a:t>
            </a:r>
            <a:r>
              <a:rPr lang="cs-CZ" dirty="0" smtClean="0"/>
              <a:t>Tore </a:t>
            </a:r>
            <a:r>
              <a:rPr lang="cs-CZ" dirty="0" err="1" smtClean="0"/>
              <a:t>lurte</a:t>
            </a:r>
            <a:r>
              <a:rPr lang="cs-CZ" dirty="0" smtClean="0"/>
              <a:t> p</a:t>
            </a:r>
            <a:r>
              <a:rPr lang="nb-NO" dirty="0" smtClean="0"/>
              <a:t>å</a:t>
            </a:r>
            <a:r>
              <a:rPr lang="cs-CZ" dirty="0" smtClean="0"/>
              <a:t> </a:t>
            </a:r>
            <a:r>
              <a:rPr lang="cs-CZ" dirty="0" err="1" smtClean="0"/>
              <a:t>om</a:t>
            </a:r>
            <a:r>
              <a:rPr lang="cs-CZ" dirty="0" smtClean="0"/>
              <a:t> </a:t>
            </a:r>
            <a:r>
              <a:rPr lang="cs-CZ" dirty="0" err="1" smtClean="0"/>
              <a:t>vi</a:t>
            </a:r>
            <a:r>
              <a:rPr lang="cs-CZ" dirty="0" smtClean="0"/>
              <a:t> </a:t>
            </a:r>
            <a:r>
              <a:rPr lang="cs-CZ" dirty="0" err="1" smtClean="0"/>
              <a:t>kunne</a:t>
            </a:r>
            <a:r>
              <a:rPr lang="cs-CZ" dirty="0" smtClean="0"/>
              <a:t> </a:t>
            </a:r>
            <a:r>
              <a:rPr lang="cs-CZ" dirty="0" err="1" smtClean="0"/>
              <a:t>treffes</a:t>
            </a:r>
            <a:r>
              <a:rPr lang="cs-CZ" dirty="0" smtClean="0"/>
              <a:t> </a:t>
            </a:r>
            <a:r>
              <a:rPr lang="cs-CZ" dirty="0" err="1" smtClean="0"/>
              <a:t>snart</a:t>
            </a:r>
            <a:r>
              <a:rPr lang="nb-NO" dirty="0" smtClean="0"/>
              <a:t>)</a:t>
            </a:r>
          </a:p>
          <a:p>
            <a:r>
              <a:rPr lang="nb-NO" dirty="0" smtClean="0"/>
              <a:t>Mens (De så på TV mens de spiste frokost)</a:t>
            </a:r>
          </a:p>
          <a:p>
            <a:r>
              <a:rPr lang="nb-NO" dirty="0" smtClean="0"/>
              <a:t>Fordi</a:t>
            </a:r>
          </a:p>
          <a:p>
            <a:r>
              <a:rPr lang="nb-NO" dirty="0" smtClean="0"/>
              <a:t>hvis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030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(relativt pronomen)</a:t>
            </a:r>
          </a:p>
          <a:p>
            <a:r>
              <a:rPr lang="nb-NO" dirty="0" smtClean="0"/>
              <a:t>Ubøyelig</a:t>
            </a:r>
          </a:p>
          <a:p>
            <a:r>
              <a:rPr lang="nb-NO" dirty="0" smtClean="0"/>
              <a:t>som åpningsord i leddsetninger</a:t>
            </a:r>
          </a:p>
          <a:p>
            <a:endParaRPr lang="nb-NO" dirty="0"/>
          </a:p>
          <a:p>
            <a:r>
              <a:rPr lang="nb-NO" dirty="0" smtClean="0"/>
              <a:t>Vi takker alle som bidro til arrangementet.</a:t>
            </a:r>
          </a:p>
          <a:p>
            <a:r>
              <a:rPr lang="nb-NO" dirty="0" smtClean="0"/>
              <a:t>Har du vært i bygda som jeg kommer fra?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017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å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Såkalte infinitivsmerket</a:t>
            </a:r>
          </a:p>
          <a:p>
            <a:r>
              <a:rPr lang="nb-NO" dirty="0" smtClean="0"/>
              <a:t>Regnes også som subjunksjon – samme funksjon</a:t>
            </a:r>
          </a:p>
          <a:p>
            <a:endParaRPr lang="nb-NO" dirty="0"/>
          </a:p>
          <a:p>
            <a:r>
              <a:rPr lang="nb-NO" dirty="0" smtClean="0"/>
              <a:t>De håpet at de kunne komme.</a:t>
            </a:r>
          </a:p>
          <a:p>
            <a:r>
              <a:rPr lang="nb-NO" dirty="0" smtClean="0"/>
              <a:t>De håpet å kunne komme.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35784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227</Words>
  <Application>Microsoft Office PowerPoint</Application>
  <PresentationFormat>Předvádění na obrazovce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systému Office</vt:lpstr>
      <vt:lpstr>Ordklasse</vt:lpstr>
      <vt:lpstr>.</vt:lpstr>
      <vt:lpstr>konjunksjon</vt:lpstr>
      <vt:lpstr>så</vt:lpstr>
      <vt:lpstr>subjunksjon</vt:lpstr>
      <vt:lpstr>som</vt:lpstr>
      <vt:lpstr>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Ordklasse</dc:title>
  <dc:creator>user</dc:creator>
  <cp:lastModifiedBy>Miluše Juříčková</cp:lastModifiedBy>
  <cp:revision>6</cp:revision>
  <dcterms:created xsi:type="dcterms:W3CDTF">2013-04-17T05:53:21Z</dcterms:created>
  <dcterms:modified xsi:type="dcterms:W3CDTF">2013-04-17T10:05:17Z</dcterms:modified>
</cp:coreProperties>
</file>