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5" r:id="rId4"/>
    <p:sldId id="287" r:id="rId5"/>
    <p:sldId id="259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4" d="100"/>
          <a:sy n="174" d="100"/>
        </p:scale>
        <p:origin x="-1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03.10.16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03.10.16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03.10.16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03.10.16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03.10.16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03.10.16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03.10.16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03.10.16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03.10.16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03.10.16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03.10.16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03.10.16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Profesní etika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dirty="0"/>
              <a:t>Vybrané etické teorie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Srovnání přístupů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90687"/>
              </p:ext>
            </p:extLst>
          </p:nvPr>
        </p:nvGraphicFramePr>
        <p:xfrm>
          <a:off x="755576" y="1484784"/>
          <a:ext cx="7571184" cy="4942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641"/>
                <a:gridCol w="1892796"/>
                <a:gridCol w="3967747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Přístup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Důraz 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Shrnutí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Etika</a:t>
                      </a:r>
                      <a:r>
                        <a:rPr lang="en-US" baseline="0"/>
                        <a:t> pravidel/povinnosti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Jednání, rozum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Jednání je dobré či</a:t>
                      </a:r>
                      <a:r>
                        <a:rPr lang="en-US" baseline="0"/>
                        <a:t> špatné samo o sobě, bez ohledu na důsledky.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Teleologický</a:t>
                      </a:r>
                      <a:r>
                        <a:rPr lang="en-US" baseline="0"/>
                        <a:t> přístup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Důsledky činů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Jednej tak, abys</a:t>
                      </a:r>
                      <a:r>
                        <a:rPr lang="en-US" baseline="0"/>
                        <a:t> prospěl co největšímu počtu osob.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Etika ctností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Charakter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Dobrý</a:t>
                      </a:r>
                      <a:r>
                        <a:rPr lang="en-US" baseline="0"/>
                        <a:t> člověk jedná správně. Správným jednáním se z nás stává dobrý člověk.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Etika principů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Kontext +</a:t>
                      </a:r>
                      <a:r>
                        <a:rPr lang="en-US" baseline="0"/>
                        <a:t> jednání, jednající, důsledky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Správně</a:t>
                      </a:r>
                      <a:r>
                        <a:rPr lang="en-US" baseline="0"/>
                        <a:t> jednáme, pokud se držíme základních principů, s ohledem na konkrétní situaci.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Etika péče/účasti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Vztahy, mocenské</a:t>
                      </a:r>
                      <a:r>
                        <a:rPr lang="en-US" baseline="0"/>
                        <a:t> struktury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Správně jednáme s ohledem</a:t>
                      </a:r>
                      <a:r>
                        <a:rPr lang="en-US" baseline="0"/>
                        <a:t> na vzájemné vztahy, péče rozvíjí obě strany.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09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Základní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/>
          </a:p>
          <a:p>
            <a:r>
              <a:rPr lang="cs-CZ"/>
              <a:t>co je dobro/štěstí...?</a:t>
            </a:r>
          </a:p>
          <a:p>
            <a:endParaRPr lang="cs-CZ"/>
          </a:p>
          <a:p>
            <a:r>
              <a:rPr lang="cs-CZ"/>
              <a:t>jak dospět k pravidlům správného jednání?</a:t>
            </a:r>
          </a:p>
          <a:p>
            <a:endParaRPr lang="cs-CZ"/>
          </a:p>
          <a:p>
            <a:r>
              <a:rPr lang="cs-CZ"/>
              <a:t>jak skutečně správně jednat?</a:t>
            </a:r>
            <a:br>
              <a:rPr lang="cs-CZ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4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Dobro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intuitivní pojetí</a:t>
            </a:r>
          </a:p>
          <a:p>
            <a:endParaRPr lang="en-US"/>
          </a:p>
          <a:p>
            <a:r>
              <a:rPr lang="en-US"/>
              <a:t>emotivní pojetí</a:t>
            </a:r>
          </a:p>
          <a:p>
            <a:endParaRPr lang="en-US"/>
          </a:p>
          <a:p>
            <a:r>
              <a:rPr lang="en-US"/>
              <a:t>teleologické pojetí</a:t>
            </a:r>
          </a:p>
        </p:txBody>
      </p:sp>
    </p:spTree>
    <p:extLst>
      <p:ext uri="{BB962C8B-B14F-4D97-AF65-F5344CB8AC3E}">
        <p14:creationId xmlns:p14="http://schemas.microsoft.com/office/powerpoint/2010/main" val="48708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Odkud se berou pravidla?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teorie přirozeného zákona</a:t>
            </a:r>
          </a:p>
          <a:p>
            <a:endParaRPr lang="en-US"/>
          </a:p>
          <a:p>
            <a:r>
              <a:rPr lang="en-US"/>
              <a:t>teorie přirozeného práva</a:t>
            </a:r>
          </a:p>
          <a:p>
            <a:endParaRPr lang="en-US"/>
          </a:p>
          <a:p>
            <a:r>
              <a:rPr lang="en-US"/>
              <a:t>teorie pozitivního zákona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5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 správně jednat?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52528"/>
          </a:xfrm>
        </p:spPr>
        <p:txBody>
          <a:bodyPr>
            <a:normAutofit fontScale="85000" lnSpcReduction="10000"/>
          </a:bodyPr>
          <a:lstStyle/>
          <a:p>
            <a:r>
              <a:rPr lang="cs-CZ" b="1"/>
              <a:t>deontologický přístup</a:t>
            </a:r>
          </a:p>
          <a:p>
            <a:endParaRPr lang="cs-CZ"/>
          </a:p>
          <a:p>
            <a:r>
              <a:rPr lang="cs-CZ"/>
              <a:t>Kantova etika povinnosti</a:t>
            </a:r>
          </a:p>
          <a:p>
            <a:r>
              <a:rPr lang="cs-CZ"/>
              <a:t>hypotetický a kategorický imperativ</a:t>
            </a:r>
          </a:p>
          <a:p>
            <a:endParaRPr lang="cs-CZ"/>
          </a:p>
          <a:p>
            <a:r>
              <a:rPr lang="cs-CZ" b="1"/>
              <a:t>kategorický imperativ</a:t>
            </a:r>
            <a:r>
              <a:rPr lang="cs-CZ"/>
              <a:t>: </a:t>
            </a:r>
            <a:r>
              <a:rPr lang="en-US" i="1"/>
              <a:t>Jednej vždy tak, aby se maximy Tvého jednání mohly stát obecným zákonodárstvím. </a:t>
            </a:r>
          </a:p>
          <a:p>
            <a:endParaRPr lang="en-US" i="1"/>
          </a:p>
          <a:p>
            <a:r>
              <a:rPr lang="en-US" i="1"/>
              <a:t>Jednej tak, abys používal lidství jak ve své osobě, tak i v osobě každého druhého vždy zároveň jako účel a nikdy pouze jako prostředek.</a:t>
            </a:r>
            <a:endParaRPr lang="en-US"/>
          </a:p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Teleologický přístup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teleologický přístup</a:t>
            </a:r>
          </a:p>
          <a:p>
            <a:r>
              <a:rPr lang="cs-CZ"/>
              <a:t>utilitarismus (J. Bentham, J.S. Mill)</a:t>
            </a:r>
          </a:p>
          <a:p>
            <a:pPr lvl="1"/>
            <a:r>
              <a:rPr lang="cs-CZ"/>
              <a:t>princip následků</a:t>
            </a:r>
          </a:p>
          <a:p>
            <a:pPr lvl="1"/>
            <a:r>
              <a:rPr lang="cs-CZ"/>
              <a:t>princip užitku</a:t>
            </a:r>
          </a:p>
          <a:p>
            <a:pPr lvl="1"/>
            <a:r>
              <a:rPr lang="cs-CZ"/>
              <a:t>princip hedonismu</a:t>
            </a:r>
          </a:p>
          <a:p>
            <a:pPr lvl="1"/>
            <a:r>
              <a:rPr lang="cs-CZ"/>
              <a:t>princip sociální</a:t>
            </a:r>
          </a:p>
          <a:p>
            <a:pPr lvl="1"/>
            <a:endParaRPr lang="cs-CZ"/>
          </a:p>
          <a:p>
            <a:r>
              <a:rPr lang="cs-CZ"/>
              <a:t>princip dvojího účinku</a:t>
            </a:r>
          </a:p>
        </p:txBody>
      </p:sp>
    </p:spTree>
    <p:extLst>
      <p:ext uri="{BB962C8B-B14F-4D97-AF65-F5344CB8AC3E}">
        <p14:creationId xmlns:p14="http://schemas.microsoft.com/office/powerpoint/2010/main" val="1880379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Etika ctností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Aristoteles</a:t>
            </a:r>
          </a:p>
          <a:p>
            <a:r>
              <a:rPr lang="en-US"/>
              <a:t>vychází z charakterových vlastností</a:t>
            </a:r>
          </a:p>
          <a:p>
            <a:r>
              <a:rPr lang="en-US"/>
              <a:t>získaná zběhlost v morálním jednání</a:t>
            </a:r>
          </a:p>
          <a:p>
            <a:endParaRPr lang="en-US"/>
          </a:p>
          <a:p>
            <a:r>
              <a:rPr lang="en-US"/>
              <a:t>kardinální ctnosti v antickém Řecku</a:t>
            </a:r>
          </a:p>
          <a:p>
            <a:pPr lvl="1"/>
            <a:r>
              <a:rPr lang="en-US"/>
              <a:t>moudrost</a:t>
            </a:r>
          </a:p>
          <a:p>
            <a:pPr lvl="1"/>
            <a:r>
              <a:rPr lang="en-US"/>
              <a:t>spravedlnost</a:t>
            </a:r>
          </a:p>
          <a:p>
            <a:pPr lvl="1"/>
            <a:r>
              <a:rPr lang="en-US"/>
              <a:t>statečnost </a:t>
            </a:r>
          </a:p>
          <a:p>
            <a:pPr lvl="1"/>
            <a:r>
              <a:rPr lang="en-US"/>
              <a:t>uměřenost</a:t>
            </a:r>
          </a:p>
        </p:txBody>
      </p:sp>
    </p:spTree>
    <p:extLst>
      <p:ext uri="{BB962C8B-B14F-4D97-AF65-F5344CB8AC3E}">
        <p14:creationId xmlns:p14="http://schemas.microsoft.com/office/powerpoint/2010/main" val="3212960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Etika principů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viz úvodní přednáška </a:t>
            </a:r>
          </a:p>
          <a:p>
            <a:r>
              <a:rPr lang="en-US"/>
              <a:t>kompatibilní  s teleologickým i deontologickým přístupem (některé principy založeny na povinnosti, jiné na důsledcích)</a:t>
            </a:r>
          </a:p>
          <a:p>
            <a:r>
              <a:rPr lang="en-US"/>
              <a:t>flexibilní vzhledem ke konkrétní situaci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74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Etika péče/účasti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C. Gilliganová</a:t>
            </a:r>
          </a:p>
          <a:p>
            <a:r>
              <a:rPr lang="en-US"/>
              <a:t>vychází z kritiky Kohlbergovy teorie morálního vývoje </a:t>
            </a:r>
          </a:p>
          <a:p>
            <a:r>
              <a:rPr lang="en-US"/>
              <a:t>zaměřena na poznání struktury vztahů mezi lidmi a mocenské struktury</a:t>
            </a:r>
          </a:p>
          <a:p>
            <a:r>
              <a:rPr lang="en-US"/>
              <a:t>zohled</a:t>
            </a:r>
            <a:r>
              <a:rPr lang="en-US"/>
              <a:t>ňuje zranitelné osoby, individuální a kolektivní zkušenost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616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448</TotalTime>
  <Words>314</Words>
  <Application>Microsoft Macintosh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Lití písma</vt:lpstr>
      <vt:lpstr>Profesní etika</vt:lpstr>
      <vt:lpstr>Základní otázky</vt:lpstr>
      <vt:lpstr>Dobro</vt:lpstr>
      <vt:lpstr>Odkud se berou pravidla?</vt:lpstr>
      <vt:lpstr>Jak správně jednat?</vt:lpstr>
      <vt:lpstr>Teleologický přístup</vt:lpstr>
      <vt:lpstr>Etika ctností</vt:lpstr>
      <vt:lpstr>Etika principů</vt:lpstr>
      <vt:lpstr>Etika péče/účasti </vt:lpstr>
      <vt:lpstr>Srovnání přístupů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50</cp:revision>
  <dcterms:created xsi:type="dcterms:W3CDTF">2010-09-28T19:07:36Z</dcterms:created>
  <dcterms:modified xsi:type="dcterms:W3CDTF">2016-10-03T10:55:53Z</dcterms:modified>
</cp:coreProperties>
</file>