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8" r:id="rId2"/>
    <p:sldId id="281" r:id="rId3"/>
    <p:sldId id="267" r:id="rId4"/>
    <p:sldId id="347" r:id="rId5"/>
    <p:sldId id="350" r:id="rId6"/>
    <p:sldId id="351" r:id="rId7"/>
    <p:sldId id="356" r:id="rId8"/>
    <p:sldId id="357" r:id="rId9"/>
    <p:sldId id="355" r:id="rId10"/>
    <p:sldId id="263" r:id="rId11"/>
    <p:sldId id="348" r:id="rId12"/>
    <p:sldId id="349" r:id="rId13"/>
    <p:sldId id="352" r:id="rId14"/>
    <p:sldId id="353" r:id="rId15"/>
    <p:sldId id="354" r:id="rId16"/>
    <p:sldId id="270" r:id="rId17"/>
    <p:sldId id="344" r:id="rId18"/>
    <p:sldId id="292" r:id="rId19"/>
    <p:sldId id="293" r:id="rId20"/>
    <p:sldId id="294" r:id="rId21"/>
    <p:sldId id="295" r:id="rId22"/>
    <p:sldId id="296" r:id="rId23"/>
    <p:sldId id="297" r:id="rId24"/>
    <p:sldId id="308" r:id="rId25"/>
    <p:sldId id="310" r:id="rId26"/>
    <p:sldId id="298" r:id="rId27"/>
    <p:sldId id="335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9" autoAdjust="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AC4B4-9DB1-4EFA-A486-48C86C84D42F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C86EA-32F6-441E-8D77-BBF2572796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933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5315-5F4F-4091-8109-4E611307F685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908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EC24-9414-4E35-8C4B-DBAE08E00C2C}" type="datetimeFigureOut">
              <a:rPr lang="sk-SK" smtClean="0"/>
              <a:pPr/>
              <a:t>04.12.2016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924E-0F28-4BDF-B81A-6B0995433C7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jakub.dostal@adra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7890" y="3717032"/>
            <a:ext cx="7772400" cy="1326009"/>
          </a:xfrm>
        </p:spPr>
        <p:txBody>
          <a:bodyPr/>
          <a:lstStyle/>
          <a:p>
            <a:r>
              <a:rPr lang="cs-CZ" b="1" dirty="0" smtClean="0"/>
              <a:t>ADRA – co děláme, jak a proč?</a:t>
            </a:r>
            <a:endParaRPr lang="en-US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76964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Jakub Dostál, </a:t>
            </a:r>
            <a:r>
              <a:rPr lang="cs-CZ" sz="2000" dirty="0" smtClean="0">
                <a:hlinkClick r:id="rId2"/>
              </a:rPr>
              <a:t>jakub.dostal@adra.cz</a:t>
            </a:r>
            <a:r>
              <a:rPr lang="cs-CZ" sz="2000" dirty="0" smtClean="0"/>
              <a:t> </a:t>
            </a:r>
          </a:p>
          <a:p>
            <a:pPr algn="l"/>
            <a:r>
              <a:rPr lang="cs-CZ" sz="2000" dirty="0" smtClean="0"/>
              <a:t>FF MU, 14. 11. </a:t>
            </a:r>
            <a:r>
              <a:rPr lang="cs-CZ" sz="2000" smtClean="0"/>
              <a:t>2016</a:t>
            </a:r>
            <a:endParaRPr lang="en-US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712966" cy="1809056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2808312" cy="187220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74690"/>
            <a:ext cx="2823453" cy="18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Činnost v ČR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ADRA, o. p. s.</a:t>
            </a:r>
          </a:p>
          <a:p>
            <a:r>
              <a:rPr lang="cs-CZ" dirty="0" smtClean="0"/>
              <a:t>Humanitární pomoc při povodních</a:t>
            </a:r>
          </a:p>
          <a:p>
            <a:r>
              <a:rPr lang="cs-CZ" dirty="0" smtClean="0"/>
              <a:t>Vzdělávací programy na školách</a:t>
            </a:r>
          </a:p>
          <a:p>
            <a:r>
              <a:rPr lang="cs-CZ" dirty="0" smtClean="0"/>
              <a:t>Dobrovolnické programy</a:t>
            </a:r>
          </a:p>
          <a:p>
            <a:pPr marL="0" indent="0">
              <a:buNone/>
            </a:pPr>
            <a:r>
              <a:rPr lang="cs-CZ" dirty="0" smtClean="0"/>
              <a:t>Nadace ADRA:</a:t>
            </a:r>
          </a:p>
          <a:p>
            <a:r>
              <a:rPr lang="cs-CZ" dirty="0" smtClean="0"/>
              <a:t>Sbírka Pomáhat může každý</a:t>
            </a:r>
          </a:p>
          <a:p>
            <a:r>
              <a:rPr lang="cs-CZ" dirty="0" smtClean="0"/>
              <a:t>Cena Michala Velíška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67" y="3501008"/>
            <a:ext cx="2629033" cy="17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"/>
            <a:ext cx="6904807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2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3813"/>
            <a:ext cx="679132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4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"/>
            <a:ext cx="678881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688538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35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3999" cy="367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1691" y="274640"/>
            <a:ext cx="7054559" cy="744537"/>
          </a:xfrm>
        </p:spPr>
        <p:txBody>
          <a:bodyPr/>
          <a:lstStyle/>
          <a:p>
            <a:pPr algn="l"/>
            <a:r>
              <a:rPr lang="cs-CZ" sz="3200" b="1" dirty="0" smtClean="0">
                <a:solidFill>
                  <a:srgbClr val="008080"/>
                </a:solidFill>
                <a:ea typeface="ＭＳ Ｐゴシック" pitchFamily="34" charset="-128"/>
              </a:rPr>
              <a:t>Mapa dobrovolnických center</a:t>
            </a:r>
            <a:endParaRPr lang="cs-CZ" sz="3200" dirty="0"/>
          </a:p>
        </p:txBody>
      </p:sp>
      <p:pic>
        <p:nvPicPr>
          <p:cNvPr id="4" name="Zástupný symbol pro obsah 3" descr="Mapa Č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7774" y="2076452"/>
            <a:ext cx="5182652" cy="3193607"/>
          </a:xfrm>
        </p:spPr>
      </p:pic>
      <p:cxnSp>
        <p:nvCxnSpPr>
          <p:cNvPr id="5" name="Přímá spojovací šipka 4"/>
          <p:cNvCxnSpPr/>
          <p:nvPr/>
        </p:nvCxnSpPr>
        <p:spPr>
          <a:xfrm flipV="1">
            <a:off x="2305051" y="4645026"/>
            <a:ext cx="1343025" cy="803274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1284789" y="3282951"/>
            <a:ext cx="2506162" cy="1012824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952500" y="2513012"/>
            <a:ext cx="1952625" cy="1003300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2305051" y="1417638"/>
            <a:ext cx="1485900" cy="1325562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4786040" y="4766822"/>
            <a:ext cx="0" cy="503237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5178833" y="1448418"/>
            <a:ext cx="1574393" cy="2336185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6648450" y="2076452"/>
            <a:ext cx="266703" cy="1876425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6919915" y="2943225"/>
            <a:ext cx="804860" cy="1134268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H="1" flipV="1">
            <a:off x="6243639" y="4645026"/>
            <a:ext cx="123824" cy="854076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 flipV="1">
            <a:off x="6648450" y="4295775"/>
            <a:ext cx="895350" cy="503238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1343725" y="1884975"/>
            <a:ext cx="1712417" cy="772529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135481" y="2205235"/>
            <a:ext cx="906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DC Plzeň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419227" y="1109861"/>
            <a:ext cx="148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DC Česká Lípa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85751" y="4295775"/>
            <a:ext cx="1495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Praha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4581524" y="1109862"/>
            <a:ext cx="1543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Ostrava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243638" y="1695450"/>
            <a:ext cx="1090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Havířov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210427" y="2513012"/>
            <a:ext cx="1657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Frýdek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-Místek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915154" y="4799013"/>
            <a:ext cx="19526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Valašské Meziříčí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952500" y="5460324"/>
            <a:ext cx="2076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České Budějovice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4619100" y="5383242"/>
            <a:ext cx="1490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Znojmo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49" name="Obdélník 48"/>
          <p:cNvSpPr/>
          <p:nvPr/>
        </p:nvSpPr>
        <p:spPr>
          <a:xfrm flipH="1">
            <a:off x="6243638" y="5460324"/>
            <a:ext cx="204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Zlín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156756" y="1535040"/>
            <a:ext cx="1390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Chomutov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cxnSp>
        <p:nvCxnSpPr>
          <p:cNvPr id="36" name="Přímá spojovací šipka 4"/>
          <p:cNvCxnSpPr/>
          <p:nvPr/>
        </p:nvCxnSpPr>
        <p:spPr>
          <a:xfrm flipV="1">
            <a:off x="4071940" y="4544128"/>
            <a:ext cx="1254914" cy="95497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3295377" y="5701444"/>
            <a:ext cx="1490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DC Brno (2016)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9634" name="Picture 2" descr="https://scontent-fra3-1.xx.fbcdn.net/hphotos-xft1/v/t1.0-9/12729273_10153911284767290_2573585477402707880_n.jpg?oh=529b5979284059d7a7c05c318f005668&amp;oe=57868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109" y="0"/>
            <a:ext cx="9253109" cy="7749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0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https://scontent-vie1-1.xx.fbcdn.net/hphotos-xaf1/v/t1.0-9/11068301_800048686747118_3936782128096882503_n.jpg?oh=f78e73b69d7f9d6b8d7afb3a1034a0cc&amp;oe=56CE25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14" y="5832"/>
            <a:ext cx="10326656" cy="68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deňka Severinová\Desktop\Letáky, fotky, články, katalogy\foto\11.3.11\11.3.11 (10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25927"/>
            <a:ext cx="10261141" cy="6840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77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Když se řekne ADRA…</a:t>
            </a:r>
            <a:endParaRPr lang="sk-SK" dirty="0"/>
          </a:p>
        </p:txBody>
      </p:sp>
      <p:pic>
        <p:nvPicPr>
          <p:cNvPr id="1026" name="Picture 2" descr="http://i.istockimg.com/file_thumbview_approve/14278066/5/stock-photo-14278066-colorful-balls-with-question-mar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97" y="1988840"/>
            <a:ext cx="5190703" cy="38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539552" y="1772816"/>
            <a:ext cx="7848872" cy="43533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80528" y="260648"/>
            <a:ext cx="9507170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6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vie1-1.xx.fbcdn.net/hphotos-xfl1/v/t1.0-9/11008762_810908135661173_7181403790250224220_n.jpg?oh=c4555bedd39b4a7c2c76f85e8ed9145b&amp;oe=56CA86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959806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vie1-1.xx.fbcdn.net/hphotos-xfa1/v/t1.0-9/10923246_810908422327811_3774161154449516078_n.jpg?oh=4ed5b9e12268eff0d5c8eb2aa2516cbd&amp;oe=56CDD5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40"/>
            <a:ext cx="972107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-fra3-1.xx.fbcdn.net/hphotos-prn2/v/t1.0-9/10624683_743617122346912_6419488324262863002_n.jpg?oh=b441c8bf14e37c6bab514c4ba1b7dc8e&amp;oe=56C796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45132"/>
            <a:ext cx="9971775" cy="659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60648"/>
            <a:ext cx="9459380" cy="630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4495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C:\Users\Zdeňka Severinová\Desktop\Nová složka\Letáky, fotky, články, katalogy\Foto\Zpěvy 2014\Jevišovice\24.12.14 (107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40"/>
            <a:ext cx="9793088" cy="652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6796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frc3/v/t1.0-9/10488069_740615172643931_8436935774911390367_n.jpg?oh=dcef12f3a57b66caec481ba896158858&amp;oe=56B2B8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88640"/>
            <a:ext cx="9750995" cy="65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ctrTitle"/>
          </p:nvPr>
        </p:nvSpPr>
        <p:spPr>
          <a:xfrm>
            <a:off x="357188" y="428625"/>
            <a:ext cx="8501062" cy="1428750"/>
          </a:xfrm>
        </p:spPr>
        <p:txBody>
          <a:bodyPr/>
          <a:lstStyle/>
          <a:p>
            <a:r>
              <a:rPr lang="cs-CZ" altLang="sk-SK" sz="3600" dirty="0" smtClean="0"/>
              <a:t>Co Vám může dobrovolnická práce přinést?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5" y="1785938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cs-CZ" sz="2600" b="1" dirty="0"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cs-CZ" sz="2600" dirty="0" smtClean="0">
                <a:cs typeface="Arial" charset="0"/>
              </a:rPr>
              <a:t> pohled </a:t>
            </a:r>
            <a:r>
              <a:rPr lang="cs-CZ" sz="2600" dirty="0">
                <a:cs typeface="Arial" charset="0"/>
              </a:rPr>
              <a:t>na život z jiné strany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600" dirty="0" smtClean="0">
                <a:cs typeface="Arial" charset="0"/>
              </a:rPr>
              <a:t> novou </a:t>
            </a:r>
            <a:r>
              <a:rPr lang="cs-CZ" sz="2600" dirty="0">
                <a:cs typeface="Arial" charset="0"/>
              </a:rPr>
              <a:t>zkušenost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600" dirty="0" smtClean="0">
                <a:cs typeface="Arial" charset="0"/>
              </a:rPr>
              <a:t> vědomí </a:t>
            </a:r>
            <a:r>
              <a:rPr lang="cs-CZ" sz="2600" dirty="0">
                <a:cs typeface="Arial" charset="0"/>
              </a:rPr>
              <a:t>užitečnosti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600" dirty="0" smtClean="0">
                <a:cs typeface="Arial" charset="0"/>
              </a:rPr>
              <a:t> vděčnost </a:t>
            </a:r>
            <a:r>
              <a:rPr lang="cs-CZ" sz="2600" dirty="0">
                <a:cs typeface="Arial" charset="0"/>
              </a:rPr>
              <a:t>těch, kteří si nemohou pomoci sami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600" dirty="0" smtClean="0">
                <a:cs typeface="Arial" charset="0"/>
              </a:rPr>
              <a:t> uplatnit </a:t>
            </a:r>
            <a:r>
              <a:rPr lang="cs-CZ" sz="2600" dirty="0">
                <a:cs typeface="Arial" charset="0"/>
              </a:rPr>
              <a:t>schopnosti, které se jinak nemají šanci projevit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cs-CZ" sz="2600" dirty="0" smtClean="0">
                <a:cs typeface="Arial" charset="0"/>
              </a:rPr>
              <a:t>nová </a:t>
            </a:r>
            <a:r>
              <a:rPr lang="cs-CZ" sz="2600" dirty="0">
                <a:cs typeface="Arial" charset="0"/>
              </a:rPr>
              <a:t>přátelství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5243">
            <a:off x="5384580" y="1950972"/>
            <a:ext cx="3688991" cy="2460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52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ADRA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k-SK" sz="3000" dirty="0" err="1" smtClean="0"/>
              <a:t>Mezinárodní</a:t>
            </a:r>
            <a:r>
              <a:rPr lang="sk-SK" sz="3000" dirty="0" smtClean="0"/>
              <a:t> </a:t>
            </a:r>
            <a:r>
              <a:rPr lang="sk-SK" sz="3000" dirty="0" err="1"/>
              <a:t>humanitární</a:t>
            </a:r>
            <a:r>
              <a:rPr lang="sk-SK" sz="3000" dirty="0"/>
              <a:t> </a:t>
            </a:r>
            <a:r>
              <a:rPr lang="sk-SK" sz="3000" dirty="0" err="1"/>
              <a:t>organizace</a:t>
            </a:r>
            <a:endParaRPr lang="cs-CZ" sz="3000" dirty="0" smtClean="0"/>
          </a:p>
          <a:p>
            <a:pPr>
              <a:defRPr/>
            </a:pPr>
            <a:r>
              <a:rPr lang="cs-CZ" sz="3000" dirty="0" smtClean="0"/>
              <a:t>Založena 1956 Církví Adventistů v USA</a:t>
            </a:r>
          </a:p>
          <a:p>
            <a:pPr lvl="1">
              <a:defRPr/>
            </a:pPr>
            <a:r>
              <a:rPr lang="cs-CZ" sz="2600" dirty="0" smtClean="0"/>
              <a:t>V současnosti ve více než 130 zemích světa</a:t>
            </a:r>
          </a:p>
          <a:p>
            <a:pPr lvl="1">
              <a:defRPr/>
            </a:pPr>
            <a:r>
              <a:rPr lang="cs-CZ" sz="2600" dirty="0" smtClean="0"/>
              <a:t>V ČR založena 1992</a:t>
            </a:r>
          </a:p>
          <a:p>
            <a:r>
              <a:rPr lang="pl-PL" sz="3000" dirty="0"/>
              <a:t>Jejím posláním </a:t>
            </a:r>
            <a:r>
              <a:rPr lang="pl-PL" sz="3000" dirty="0" smtClean="0"/>
              <a:t>je:</a:t>
            </a:r>
          </a:p>
          <a:p>
            <a:pPr lvl="1"/>
            <a:r>
              <a:rPr lang="pl-PL" sz="2600" dirty="0" smtClean="0"/>
              <a:t>pomoci </a:t>
            </a:r>
            <a:r>
              <a:rPr lang="pl-PL" sz="2600" dirty="0"/>
              <a:t>lidem v nouzi tak, aby </a:t>
            </a:r>
            <a:r>
              <a:rPr lang="pl-PL" sz="2600" dirty="0" smtClean="0"/>
              <a:t>byli </a:t>
            </a:r>
            <a:r>
              <a:rPr lang="sk-SK" sz="2600" dirty="0" err="1" smtClean="0"/>
              <a:t>schopni</a:t>
            </a:r>
            <a:r>
              <a:rPr lang="sk-SK" sz="2600" dirty="0" smtClean="0"/>
              <a:t> </a:t>
            </a:r>
            <a:r>
              <a:rPr lang="sk-SK" sz="2600" b="1" dirty="0" err="1"/>
              <a:t>převzít</a:t>
            </a:r>
            <a:r>
              <a:rPr lang="sk-SK" sz="2600" b="1" dirty="0"/>
              <a:t> kontrolu nad </a:t>
            </a:r>
            <a:r>
              <a:rPr lang="sk-SK" sz="2600" b="1" dirty="0" err="1"/>
              <a:t>svými</a:t>
            </a:r>
            <a:r>
              <a:rPr lang="sk-SK" sz="2600" b="1" dirty="0"/>
              <a:t> </a:t>
            </a:r>
            <a:r>
              <a:rPr lang="sk-SK" sz="2600" b="1" dirty="0" err="1"/>
              <a:t>vlastními</a:t>
            </a:r>
            <a:r>
              <a:rPr lang="sk-SK" sz="2600" b="1" dirty="0"/>
              <a:t> </a:t>
            </a:r>
            <a:r>
              <a:rPr lang="sk-SK" sz="2600" b="1" dirty="0" smtClean="0"/>
              <a:t>životy</a:t>
            </a:r>
          </a:p>
          <a:p>
            <a:pPr lvl="1"/>
            <a:r>
              <a:rPr lang="sk-SK" sz="2600" dirty="0" smtClean="0"/>
              <a:t>a </a:t>
            </a:r>
            <a:r>
              <a:rPr lang="sk-SK" sz="2600" dirty="0"/>
              <a:t>mohli </a:t>
            </a:r>
            <a:r>
              <a:rPr lang="sk-SK" sz="2600" b="1" dirty="0" err="1"/>
              <a:t>co</a:t>
            </a:r>
            <a:r>
              <a:rPr lang="sk-SK" sz="2600" b="1" dirty="0"/>
              <a:t> </a:t>
            </a:r>
            <a:r>
              <a:rPr lang="sk-SK" sz="2600" b="1" dirty="0" err="1"/>
              <a:t>nejlépe</a:t>
            </a:r>
            <a:r>
              <a:rPr lang="sk-SK" sz="2600" b="1" dirty="0"/>
              <a:t> </a:t>
            </a:r>
            <a:r>
              <a:rPr lang="sk-SK" sz="2600" b="1" dirty="0" err="1"/>
              <a:t>využívat</a:t>
            </a:r>
            <a:r>
              <a:rPr lang="sk-SK" sz="2600" b="1" dirty="0"/>
              <a:t> </a:t>
            </a:r>
            <a:r>
              <a:rPr lang="sk-SK" sz="2600" b="1" dirty="0" smtClean="0"/>
              <a:t>ty zdroje</a:t>
            </a:r>
            <a:r>
              <a:rPr lang="sk-SK" sz="2600" b="1" dirty="0"/>
              <a:t>, </a:t>
            </a:r>
            <a:r>
              <a:rPr lang="sk-SK" sz="2600" b="1" dirty="0" err="1"/>
              <a:t>které</a:t>
            </a:r>
            <a:r>
              <a:rPr lang="sk-SK" sz="2600" b="1" dirty="0"/>
              <a:t> </a:t>
            </a:r>
            <a:r>
              <a:rPr lang="sk-SK" sz="2600" b="1" dirty="0" err="1"/>
              <a:t>mají</a:t>
            </a:r>
            <a:r>
              <a:rPr lang="sk-SK" sz="2600" b="1" dirty="0"/>
              <a:t> k </a:t>
            </a:r>
            <a:r>
              <a:rPr lang="sk-SK" sz="2600" b="1" dirty="0" err="1" smtClean="0"/>
              <a:t>dispozici</a:t>
            </a:r>
            <a:endParaRPr lang="sk-SK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089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30413" cy="439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0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"/>
            <a:ext cx="684653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70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51"/>
            <a:ext cx="6854950" cy="68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82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50465"/>
            <a:ext cx="6840760" cy="692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40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47" y="1"/>
            <a:ext cx="6879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3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5"/>
            <a:ext cx="6840760" cy="68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670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</TotalTime>
  <Words>156</Words>
  <Application>Microsoft Office PowerPoint</Application>
  <PresentationFormat>On-screen Show (4:3)</PresentationFormat>
  <Paragraphs>42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Wingdings</vt:lpstr>
      <vt:lpstr>Motív Office</vt:lpstr>
      <vt:lpstr>ADRA – co děláme, jak a proč?</vt:lpstr>
      <vt:lpstr>Když se řekne ADRA…</vt:lpstr>
      <vt:lpstr>ADRA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Činnost v ČR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Mapa dobrovolnických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 Vám může dobrovolnická práce přinést?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ernestko</dc:creator>
  <cp:lastModifiedBy>BOBY</cp:lastModifiedBy>
  <cp:revision>82</cp:revision>
  <dcterms:created xsi:type="dcterms:W3CDTF">2013-09-05T20:37:49Z</dcterms:created>
  <dcterms:modified xsi:type="dcterms:W3CDTF">2016-12-04T17:52:40Z</dcterms:modified>
</cp:coreProperties>
</file>