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48" r:id="rId2"/>
    <p:sldId id="349" r:id="rId3"/>
    <p:sldId id="351" r:id="rId4"/>
    <p:sldId id="273" r:id="rId5"/>
    <p:sldId id="302" r:id="rId6"/>
    <p:sldId id="303" r:id="rId7"/>
    <p:sldId id="327" r:id="rId8"/>
    <p:sldId id="359" r:id="rId9"/>
    <p:sldId id="304" r:id="rId10"/>
    <p:sldId id="334" r:id="rId11"/>
    <p:sldId id="333" r:id="rId12"/>
    <p:sldId id="332" r:id="rId13"/>
    <p:sldId id="330" r:id="rId14"/>
    <p:sldId id="357" r:id="rId15"/>
    <p:sldId id="356" r:id="rId16"/>
    <p:sldId id="355" r:id="rId17"/>
    <p:sldId id="335" r:id="rId18"/>
    <p:sldId id="331" r:id="rId19"/>
    <p:sldId id="305" r:id="rId20"/>
    <p:sldId id="346" r:id="rId21"/>
    <p:sldId id="336" r:id="rId22"/>
    <p:sldId id="339" r:id="rId23"/>
    <p:sldId id="340" r:id="rId24"/>
    <p:sldId id="364" r:id="rId25"/>
    <p:sldId id="354" r:id="rId26"/>
    <p:sldId id="337" r:id="rId27"/>
    <p:sldId id="358" r:id="rId28"/>
    <p:sldId id="338" r:id="rId29"/>
    <p:sldId id="347" r:id="rId30"/>
    <p:sldId id="341" r:id="rId31"/>
    <p:sldId id="342" r:id="rId32"/>
    <p:sldId id="344" r:id="rId33"/>
    <p:sldId id="360" r:id="rId34"/>
    <p:sldId id="361" r:id="rId35"/>
    <p:sldId id="362" r:id="rId36"/>
    <p:sldId id="363" r:id="rId37"/>
    <p:sldId id="345" r:id="rId38"/>
    <p:sldId id="352" r:id="rId39"/>
  </p:sldIdLst>
  <p:sldSz cx="9144000" cy="6858000" type="screen4x3"/>
  <p:notesSz cx="6858000" cy="9144000"/>
  <p:custDataLst>
    <p:tags r:id="rId42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9933"/>
    <a:srgbClr val="FFCC66"/>
    <a:srgbClr val="FF9900"/>
    <a:srgbClr val="F3D001"/>
    <a:srgbClr val="F4EE00"/>
    <a:srgbClr val="FFFF00"/>
    <a:srgbClr val="FF1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8" autoAdjust="0"/>
    <p:restoredTop sz="94660"/>
  </p:normalViewPr>
  <p:slideViewPr>
    <p:cSldViewPr>
      <p:cViewPr varScale="1">
        <p:scale>
          <a:sx n="90" d="100"/>
          <a:sy n="90" d="100"/>
        </p:scale>
        <p:origin x="150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24"/>
    </p:cViewPr>
  </p:sorterViewPr>
  <p:notesViewPr>
    <p:cSldViewPr>
      <p:cViewPr varScale="1">
        <p:scale>
          <a:sx n="53" d="100"/>
          <a:sy n="53" d="100"/>
        </p:scale>
        <p:origin x="-121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88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2E3577-66D0-4D50-9997-5B7D294BF78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33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6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4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3A5707A-3B2F-4191-B71C-3181AD826AE5}" type="slidenum">
              <a:rPr lang="ru-RU" sz="1200"/>
              <a:pPr algn="r" eaLnBrk="1" hangingPunct="1"/>
              <a:t>3</a:t>
            </a:fld>
            <a:endParaRPr lang="ru-RU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64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A37F3E-B49F-44EE-B8FD-F0BBDC1931A7}" type="slidenum">
              <a:rPr lang="ru-RU"/>
              <a:pPr eaLnBrk="1" hangingPunct="1"/>
              <a:t>4</a:t>
            </a:fld>
            <a:endParaRPr lang="ru-RU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96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1F24F5-757D-4016-88A8-2B2C3E2F98E3}" type="slidenum">
              <a:rPr lang="ru-RU"/>
              <a:pPr eaLnBrk="1" hangingPunct="1"/>
              <a:t>9</a:t>
            </a:fld>
            <a:endParaRPr 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00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7F31B15-39FF-467A-AE9A-F22478A2EFE8}" type="slidenum">
              <a:rPr lang="ru-RU"/>
              <a:pPr eaLnBrk="1" hangingPunct="1"/>
              <a:t>21</a:t>
            </a:fld>
            <a:endParaRPr 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36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86E0225-B830-4A22-BD91-355D13BA1803}" type="slidenum">
              <a:rPr lang="ru-RU"/>
              <a:pPr eaLnBrk="1" hangingPunct="1"/>
              <a:t>32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2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9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6337300" cy="89376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484313"/>
            <a:ext cx="6337300" cy="503237"/>
          </a:xfrm>
        </p:spPr>
        <p:txBody>
          <a:bodyPr/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ru-RU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88039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393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77050" y="473075"/>
            <a:ext cx="1943100" cy="61960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42988" y="473075"/>
            <a:ext cx="5681662" cy="61960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4707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1042988" y="1196975"/>
            <a:ext cx="7777162" cy="5472113"/>
          </a:xfrm>
        </p:spPr>
        <p:txBody>
          <a:bodyPr/>
          <a:lstStyle/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6815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06975" y="1196975"/>
            <a:ext cx="3813175" cy="5472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81740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006975" y="1196975"/>
            <a:ext cx="3813175" cy="26590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006975" y="4008438"/>
            <a:ext cx="3813175" cy="26606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5928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206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8831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06975" y="1196975"/>
            <a:ext cx="3813175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9374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7942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420990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42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4614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5571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473075"/>
            <a:ext cx="77771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196975"/>
            <a:ext cx="7777162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Klepnutím lze upravit styly předlohy textu.</a:t>
            </a:r>
          </a:p>
          <a:p>
            <a:pPr lvl="1"/>
            <a:r>
              <a:rPr lang="ru-RU"/>
              <a:t>Druhá úroveň</a:t>
            </a:r>
          </a:p>
          <a:p>
            <a:pPr lvl="2"/>
            <a:r>
              <a:rPr lang="ru-RU"/>
              <a:t>Třetí úroveň</a:t>
            </a:r>
          </a:p>
          <a:p>
            <a:pPr lvl="3"/>
            <a:r>
              <a:rPr lang="ru-RU"/>
              <a:t>Čtvrtá úroveň</a:t>
            </a:r>
          </a:p>
          <a:p>
            <a:pPr lvl="4"/>
            <a:r>
              <a:rPr lang="ru-RU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9pPr>
    </p:titleStyle>
    <p:bodyStyle>
      <a:lvl1pPr marL="442913" indent="-44291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Blip>
          <a:blip r:embed="rId17"/>
        </a:buBlip>
        <a:tabLst>
          <a:tab pos="442913" algn="l"/>
        </a:tabLst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1128713" indent="-419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tabLst>
          <a:tab pos="442913" algn="l"/>
        </a:tabLst>
        <a:defRPr sz="2400">
          <a:solidFill>
            <a:schemeClr val="tx1"/>
          </a:solidFill>
          <a:latin typeface="+mn-lt"/>
        </a:defRPr>
      </a:lvl2pPr>
      <a:lvl3pPr marL="15367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tabLst>
          <a:tab pos="442913" algn="l"/>
        </a:tabLst>
        <a:defRPr>
          <a:solidFill>
            <a:schemeClr val="tx1"/>
          </a:solidFill>
          <a:latin typeface="+mn-lt"/>
        </a:defRPr>
      </a:lvl3pPr>
      <a:lvl4pPr marL="1944688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442913" algn="l"/>
        </a:tabLst>
        <a:defRPr sz="2000">
          <a:solidFill>
            <a:schemeClr val="tx1"/>
          </a:solidFill>
          <a:latin typeface="+mn-lt"/>
        </a:defRPr>
      </a:lvl4pPr>
      <a:lvl5pPr marL="235267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5pPr>
      <a:lvl6pPr marL="28098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6pPr>
      <a:lvl7pPr marL="32670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7pPr>
      <a:lvl8pPr marL="37242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8pPr>
      <a:lvl9pPr marL="41814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libereurope.eu/wp-content/uploads/2013/10/Prag_NTK-0018865_gross.jpg" TargetMode="External"/><Relationship Id="rId4" Type="http://schemas.openxmlformats.org/officeDocument/2006/relationships/hyperlink" Target="https://cs.wikipedia.org/wiki/N%C3%A1rodn%C3%AD_technick%C3%A1_knihovna#/media/File:NTK_hall_3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knihovna.phil.muni.cz/fotogaleri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plusjednicka.cz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javy.cz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dovky.cz/narodni-knihovna-a-blob-07h-/zpravy-domov.aspx?klic=17200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zitivni-noviny.cz/cz/clanek-2009080023" TargetMode="External"/><Relationship Id="rId13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hyperlink" Target="http://www.phil.muni.cz/~vjelinko/texty/sova.doc" TargetMode="External"/><Relationship Id="rId2" Type="http://schemas.openxmlformats.org/officeDocument/2006/relationships/hyperlink" Target="http://www.kjm.cz/jiri-mahen-zivotopi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1.cuni.cz/~kvikvl/jc/jccz.html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openxmlformats.org/officeDocument/2006/relationships/hyperlink" Target="http://skip.nkp.cz/Bulletin/Bull05_107.htm" TargetMode="External"/><Relationship Id="rId4" Type="http://schemas.openxmlformats.org/officeDocument/2006/relationships/hyperlink" Target="http://www.ikaros.cz/zdenek-vaclav-tobolka" TargetMode="External"/><Relationship Id="rId9" Type="http://schemas.openxmlformats.org/officeDocument/2006/relationships/image" Target="../media/image49.png"/><Relationship Id="rId14" Type="http://schemas.openxmlformats.org/officeDocument/2006/relationships/hyperlink" Target="http://www.ikaros.cz/ladislav-jan-zivny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p://www.mojliptov.sk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vimeo.com/37176303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.cz/" TargetMode="External"/><Relationship Id="rId2" Type="http://schemas.openxmlformats.org/officeDocument/2006/relationships/hyperlink" Target="http://www.narodnikvalifikace.cz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narodnikvalifikace.cz/kvalifikace-1242-Referencni_knihovnik/revize-878" TargetMode="External"/><Relationship Id="rId7" Type="http://schemas.openxmlformats.org/officeDocument/2006/relationships/hyperlink" Target="http://narodnikvalifikace.cz/kvalifikace-1244-Knihovnik_v_knihovne_pro_deti/revize-703" TargetMode="External"/><Relationship Id="rId2" Type="http://schemas.openxmlformats.org/officeDocument/2006/relationships/hyperlink" Target="http://narodnikvalifikace.cz/kvalifikace-1246-Knihovnik_katalogizator/revize-7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rodnikvalifikace.cz/kvalifikace-1243-Knihovnik_v_primych_sluzbach/revize-704" TargetMode="External"/><Relationship Id="rId5" Type="http://schemas.openxmlformats.org/officeDocument/2006/relationships/hyperlink" Target="http://narodnikvalifikace.cz/kvalifikace-1245-Knihovnik_pracovnik_spravy_fondu/revize-702" TargetMode="External"/><Relationship Id="rId4" Type="http://schemas.openxmlformats.org/officeDocument/2006/relationships/hyperlink" Target="http://narodnikvalifikace.cz/kvalifikace-1247-Knihovnik_akviziter/revize-700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scareer.com/dil_contents.htm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p://koncepce.knihovna.cz/" TargetMode="External"/><Relationship Id="rId3" Type="http://schemas.openxmlformats.org/officeDocument/2006/relationships/hyperlink" Target="http://www.ifla.org/files/assets/hq/publications/series/147-cs.pdf" TargetMode="External"/><Relationship Id="rId7" Type="http://schemas.openxmlformats.org/officeDocument/2006/relationships/hyperlink" Target="http://www.ukr.knihovna.cz/koncepce-rozvoje-knihoven-cr-na-leta-2011-2015-/" TargetMode="External"/><Relationship Id="rId2" Type="http://schemas.openxmlformats.org/officeDocument/2006/relationships/hyperlink" Target="http://www.mzk.cz/pro-knihovny/vzdelavani-knihovniku/prirucka-pro-knihovnik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://www.zakonyprolidi.cz/cs/2000-121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://www.zakonyprolidi.cz/cs/2001-257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188" y="476250"/>
            <a:ext cx="8281987" cy="2881313"/>
          </a:xfrm>
          <a:noFill/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sz="4800">
                <a:solidFill>
                  <a:srgbClr val="FFFF00"/>
                </a:solidFill>
              </a:rPr>
              <a:t>Metody knihovnické práce (VIKBA04)</a:t>
            </a:r>
            <a:endParaRPr lang="uk-UA" sz="4800">
              <a:solidFill>
                <a:srgbClr val="FFFF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148263" y="4365625"/>
            <a:ext cx="3671887" cy="433388"/>
          </a:xfrm>
        </p:spPr>
        <p:txBody>
          <a:bodyPr/>
          <a:lstStyle/>
          <a:p>
            <a:pPr marL="0" indent="0" algn="r">
              <a:lnSpc>
                <a:spcPct val="100000"/>
              </a:lnSpc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Martin Krčál</a:t>
            </a:r>
            <a:endParaRPr lang="uk-UA" sz="2400" b="1">
              <a:solidFill>
                <a:schemeClr val="bg1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5288" y="6165850"/>
            <a:ext cx="4392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dirty="0">
                <a:latin typeface="Tahoma" panose="020B0604030504040204" pitchFamily="34" charset="0"/>
              </a:rPr>
              <a:t>Kurz pro studenty KISK FF MU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292725" y="6165850"/>
            <a:ext cx="352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b="1" dirty="0">
                <a:latin typeface="Tahoma" panose="020B0604030504040204" pitchFamily="34" charset="0"/>
              </a:rPr>
              <a:t>Brno, 22. září 2016</a:t>
            </a:r>
            <a:endParaRPr lang="cs-CZ" dirty="0">
              <a:latin typeface="Tahoma" panose="020B0604030504040204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84213" y="3068638"/>
            <a:ext cx="79200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600" b="1" dirty="0">
                <a:solidFill>
                  <a:schemeClr val="bg1"/>
                </a:solidFill>
              </a:rPr>
              <a:t>1. Úvod, role knihovníka, informační povolání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NTK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341438"/>
            <a:ext cx="7426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upload.wikimedia.org/wikipedia/commons/2/26/NTK_hall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533333" cy="604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48264" y="6453336"/>
            <a:ext cx="18728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4"/>
              </a:rPr>
              <a:t>Wikipedia.org</a:t>
            </a:r>
            <a:r>
              <a:rPr lang="cs-CZ" sz="600" dirty="0"/>
              <a:t> a </a:t>
            </a:r>
            <a:r>
              <a:rPr lang="cs-CZ" sz="600" dirty="0">
                <a:hlinkClick r:id="rId5"/>
              </a:rPr>
              <a:t>Libereurope.eu</a:t>
            </a:r>
            <a:endParaRPr lang="cs-CZ" sz="600" dirty="0"/>
          </a:p>
        </p:txBody>
      </p:sp>
      <p:pic>
        <p:nvPicPr>
          <p:cNvPr id="4100" name="Picture 4" descr="http://libereurope.eu/wp-content/uploads/2013/10/Prag_NTK-0018865_gro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79186"/>
            <a:ext cx="5145088" cy="3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ÚK FF MU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39531" y="6196662"/>
            <a:ext cx="18728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2"/>
              </a:rPr>
              <a:t>http://knihovna.phil.muni.cz</a:t>
            </a:r>
            <a:endParaRPr lang="cs-CZ" sz="600" dirty="0"/>
          </a:p>
        </p:txBody>
      </p:sp>
      <p:pic>
        <p:nvPicPr>
          <p:cNvPr id="6148" name="Picture 4" descr="Večerní knihov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1"/>
            <a:ext cx="6696744" cy="50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Národní knihovna - Klementinum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5122" name="Picture 2" descr="http://www.stoplusjednicka.cz/sites/default/files/fotoeditorial/2014/01/klementin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776864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41459" y="6069911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www.stoplusjednicka.cz</a:t>
            </a:r>
            <a:endParaRPr lang="cs-CZ" sz="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Knihovna obce Kujavy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84313"/>
            <a:ext cx="658177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15948" y="6415088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Kujavy.cz</a:t>
            </a:r>
            <a:endParaRPr lang="cs-CZ" sz="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MěK</a:t>
            </a:r>
            <a:r>
              <a:rPr lang="cs-CZ" dirty="0"/>
              <a:t> Česká Třebová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777162" cy="4375771"/>
          </a:xfrm>
        </p:spPr>
      </p:pic>
    </p:spTree>
    <p:extLst>
      <p:ext uri="{BB962C8B-B14F-4D97-AF65-F5344CB8AC3E}">
        <p14:creationId xmlns:p14="http://schemas.microsoft.com/office/powerpoint/2010/main" val="1449155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MěK</a:t>
            </a:r>
            <a:r>
              <a:rPr lang="cs-CZ" dirty="0"/>
              <a:t> ČT uvnitř!!!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1"/>
          <a:stretch/>
        </p:blipFill>
        <p:spPr bwMode="auto">
          <a:xfrm>
            <a:off x="1259632" y="1340768"/>
            <a:ext cx="4373283" cy="279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Zobrazování obrázku 20150826_1237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29" y="4293096"/>
            <a:ext cx="1321995" cy="23488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40768"/>
            <a:ext cx="2736304" cy="48617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53" y="4293096"/>
            <a:ext cx="1321994" cy="2348880"/>
          </a:xfrm>
          <a:prstGeom prst="rect">
            <a:avLst/>
          </a:prstGeom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383660"/>
            <a:ext cx="1136977" cy="6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3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neziskovek</a:t>
            </a:r>
          </a:p>
        </p:txBody>
      </p:sp>
      <p:sp>
        <p:nvSpPr>
          <p:cNvPr id="4" name="AutoShape 2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7145403" cy="5472113"/>
          </a:xfrm>
        </p:spPr>
      </p:pic>
      <p:sp>
        <p:nvSpPr>
          <p:cNvPr id="9" name="AutoShape 8" descr="data:image/jpeg;base64,/9j/4AAQSkZJRgABAQAAAQABAAD/2wBDAAMCAgICAgMCAgIDAwMDBAYEBAQEBAgGBgUGCQgKCgkICQkKDA8MCgsOCwkJDRENDg8QEBEQCgwSExIQEw8QEBD/2wBDAQMDAwQDBAgEBAgQCwkLEBAQEBAQEBAQEBAQEBAQEBAQEBAQEBAQEBAQEBAQEBAQEBAQEBAQEBAQEBAQEBAQEBD/wAARCALWA7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v7v7rfSvpL4y6Xb6z+xumnXW7ypdE0InHUFZrVgfzAr5tu/ut9K+nfiht/wCGRrfeMr/Yuh7hkjjzbXPSjV7F0bc8b90fA1j4euNDh1Twl4bmu72/ci6sFndVt445eQ8h6LtYMABzkcc1zmm+FPjWdfEXxUcf2ZCHgt5m1S3tbWLeCCwRjvkz0ywz6V2mkSN4N+J8F9ezR/ZtasltJUaQjyZFYupKsegDkmvYtJnRRDHpz7r3UckT3CFiyqckbDyi4yfUjNehTn7KDpxSu+ttTpxME5KdtDl4vh7pmmeG4Ivs0KxfaYjcMYxhUdwTtYkDAIUEkYxmvFv2hfhbZ69aJZ2SB7PckUM4ZPM88k5wFHToOg9a97+JWrNc+G9Q02TVIdSufIi8vyyTG8vmqowmd23eBjJNcxJpp1HTSfFjy3a2cbtHFKyRoSvGEAxzkgZYtjtzW2XYmphKi55XPOxeFWIp89rdj43+B3w5+IfjfUNX8OaXdW1sLEtAJ5pdm+UZBUAHJAHUjpXsMH7OXjDwtpN6+tX9hPcSRqITZyEyIuDu2BuSepyfSqPhOYeFvinLFLBJDY6v+7JVywV+SQD1OOMmvTfHXxFi0qz8yD/SYo1JZlOfLGRkn2GP51eczqVKkknaLWnl8zqylctm1d+ep538Ffg34y1Cz1X+07tH0VrmSKRLhUka4cqCwJ54A2g46c1458c/gvP8GtVTTX1D7VaXkBniMjL5kJ3H92QDkqOMHFfSfw+8c6+mdVLmCzvHe4ZXdQE3Z5Az3GO3ao/jloNt8YdHg1I2ds01okkIIUl2BDfMCDz6fUivMyDnyqbxUZOUJvVJ6dddex08QQWZP2fKoyjtprp0+Z8Gy2cel6ck0koRWXcWzxk54qrpsUutzQ2unwvNcXEiwRRquWeQkAKB3JJA/GtPxr4en0m1ntbtLgyWrbQCMEHsWBHI28/lXsX7OX7LnxufxJ4W+JFz4QhXw5Fc22qMlzewpJNbff3qm4sOFzg4PSvpcdmLy+cabV4uN0+7a/zPkYRiqMqkpe9drXTbofVv7Pn7Fnw28J2Gj+IPG2lnWPFFqBfhpZibVXzwghxtYR5GGPGSD2AH0ncQRy6lPdToryTAKz4wQO20DA49uKo6OVh2tbsFCqAkkZU5HTbtHY5HJrS1eKea2F20ro8GI5lSLBeE+h9Qec+1fHV3PEzVWu+a/fW1+ljx3iqlSGr1Ryni7wr4Y8YaVYw63apNHZX0d3AZO0qudrA55JxnB46VtXhWOCK5nlg8tWK52k4P8BxkjpkdMc1IljdXHzMCghJaKPdtEee7nHOB+ppupSCDSLpooBtCNK7IQ+4gZHQ8cjvWn1alFLQ5/bVZR+J2M7xN4d8PfEPSpNB8ceG7PVdPkBVFmcLPCAPvxyAbo29MHr7Zr4V+P37NF78MdbtIPDMd14i0LxDcFdJmeIm4Rx96CQKC28fw4+8Oa+8FEs6/MrW+wbmCqpmkU559O/Y1PcXMl5brayRJJcHKJ8gO1SMGQDHB25/HiuujTeEqOeGSV01bp6ip4xygo1G9HfzPymHgpdLha1vLGayvo8iS1uI3SZWyc7lcBgPqKwra1X7c9vOAAmWfI4HFfqb8QPhR4D+KegJpHjLTWdvLEFrqFsgS8tmxjKOo5Hco3ykZBAzmvz6+N/wW8R/AbxBLpupsLrTLyJpdL1KNMpcJ3U/3JB/Eh5GeOK+iy3NZYqM8JW92dtOz728ztw8UqsasW3d9Tw7xXIt5cQ20MqsgdidhG0BOB/M/lXa/DX4lReHJI9J1xpm09hsV0J/dMf4iMgkVwVzCYpz5jhnCgk9ueTj8c/karvjOSMivQyfC/UaF47vVnvZlKOOqNT1SPqjSNa0zR7Dc2qwz6dcmSWK5jyRIxPCt8521pJCyac+pTMrxIAkkq/dx125GOT+NfIouLlVMUc8qxnnar4H5Vs6Z8Q9eiWHw/wDb2kgMgAV8nDHjn14Nd1bEU4vmqytd63/Q4I4WrTj+71tstvv7n07b67oNm8Fyb5pFnLOjO4IZSSMLgcenXpmqmv3EktvDqWlyrOCQLxTlWUDHzLjnH+FfPd1qms3FtHC91LtibEShuAOemK09D8Q+I9TVtGbUnEEqhGC/3ScdRwPwryquOhRTqTntsejhqbxP7qnBu+5R+Il1rGs+I7jw9o15fX8EspkWAkMsXXgE8j8av+G/gN431Kya8urk2ZUZSHYd7/QnivYfAfhnS9HgXUEtoHmVRi4kXcd2eoDfTHI7128b6prbvPpcM0zg5kdQFAAI3EHpxuGQOmRXyrwdbG1XLo9dtWfQ+zwtCC9pq132R5l4X+Cvh7T7Nr3xRqklziBZUTzeQ+DnI9ARXdN4M8CaXYQXGhQQT7WZZGMXyOMqQ6A/d3AnOfT3qfVvDeqaLdWFpeTzrBcWnmzyJGCVyGKAbsA5I/LNYGvy3UjA6XbOqyMN4iYKyFQuR1yAcc7fpWiybDxh7XRv8TWOKcZclNcq8lp95ftl0yzmjuobUQO06jjJG5j2ArorTVXsp82z/v5SGk8xgeAeADj9K5Ky0hGv4Q2sXlu2FcFWMiK+eWYHggDOeDWfqEmoaRqscV3ei5gWXzS8hCNIzA4XAUZx1BBAHAxWyw9PD68tkQ6sq+nPd/M9CbXr21hH21RbwsR80I6DOMtj61o23ju/t4IbWaXfCWWFBuIwCf1J61w39uJ9o8hbO6Q/cMTwuxwQccrkHODj6VYGh28us2OrW13+7JaK4iMhPlkj5WPZcdOfXFd9FO/NQVziqRjJWq6HY+MLLSPEFtKotbSR+FDsq4HH95eRXhXin4cyi6NxHfTRiNwFii5Q/wBa9yisfLhjt5JdkZO85GW74H48Vi63f2ujP9mukRhL8oJ5JPf8ef0r6DE5fRxWHX1nT8j5mNRRrOnCCmvNa/eeLXekajpESRamodNpIZflKj3zU8GoWVwuwkZbAAYYI4rur/RNO1eNZGeIwZHDFmPJx19uv4Vx/iHQfDekQmddXQyKuWiEmCxweNp/xrhr5RThTSpuyPLnllHFzfs24y7bohmTyHEUJQqQN2OcVXurmztYZHeTcVGDt7fX0rBCzajK40uHUHtolEkmG4VByzEj5UAwe/tU9raza7YtbRxmztZAVWQtueQ9sen+FeFiMLKgnKOv5G64foYb99mNVRj2Wsn6djJ1nxCrou2/ji2jbtyN+PavUf2T9avZPGYs2R9O0/UoZWt5rkyAyyBM7k7fw5yOo4rzDSfBGoTXUWiWemG7uriQoCoJOO5Ppgc5rv8Awtfa9ZeJtD8K2AnmkVxLFGLfeyoqsoAOeBzg18z/AG7V5fdjbl1+4+1yrLcBiKdRYSFobJvVvuz7W0XR9PfRxcap4eWWOaZ/MkumHyZzgxsPvqSuTjpXC/Fb4KfDfxSqXy+H00i6cMwv9OtBERnhRMowrjg8kE+9eu2Ph6703RLXSrlIZLcoJFV1yFkwPMHPoeePWorjSZtVt2sI2lVSCxVE2nHYAgcc57+tezTzD67BTqRv6nkPA0aE3B7fmfCXjr4N+JfBH+k3Cx3Gn4XF9bD92N33d46x5HTse1cZ5U9swVmO0fkPxr7pm8HnZd6fNH/aVpOimSGYbwqg8FlY4x9a+ZvjN8LJ/h5eLe2KGXRbxykbMcvaTnn7O/4ZKt3HXoK8nH4CFROthVyzWumz/wCCeFmmWvCP2lL3qfbqv+AefW90TiJuuO/eriPLEsnkzvGswKOEJXKZBxWEokVwoyM87j6VrQOdgV+TXXkeb/Wo+xr/ABr8T5TFYd0Zc8NmSLswuwYGPlB7U84DbQCKjmtVleOQsVK84FPI7nOOg9q+lUo2VtbnA7NKxICG59OwqGVO56H0pc/KQTyPTvQ+Mbhn6GpcncSVhioDxjA9adlYhliAPc0gQqQRnB60+WNXXDgik9XqPqODYyUwS3Q9qXgD5hyfWo1YgYXGB60Bh9QacYtMVhZRvXbGuCByc9aoyQStny2zvXBBq6eejYpxRcZA5p1KSq2v0LhPkIE0qwa2ZXhUM2STnI59vqBUFvpiW4G9kkdfutjHHTH6VeBZR0/OmsWPGBzROlT0dtilXqNOLk7EJTIw+1h3rNnM+nTboyTAxyR6GtQYJwTTLqMPHgDse1efjcP7WLlT0kti6VTllaWqYtvdwSrx3HNemfs/28U/xHWaQKRbadcSKHPGSUTP/j5rxDbcWt0zrISuMnnFerfADWZ4fH7RxwLPK+l3m1GHDbdrjntkqOe1eVhcz5m6Ff4l+J2fU2pc1N3R9a6OCYZMWbtG1xMQUCDo3u9eg6Q0yac2LCUOgDbXkTBwc9F78e9eVeC9f1e/t5h4g8MXVlK7GWCJmibaSMNjJAYZBOetekaVeXlxBcxWtuLVZo5UlWY+YW6jO1Gwv/fR/wB0U8ZSS2Pfy+fJ7knqdpLNaK5/tDyrfdnnfjjP908v16Y57U7TtSggtYrhNMnlaYGUsEjG49NxDsCg2gDB6DA61lWMkCAT6VYJ5pij/eIqxo6kDILNzjryM05ry6Mix3QkZwogaJV3LIGKjKsPugZxnt1rjlFRjse/TnfW511kZzHJDeB5HnZVSGBmMUKD5Q3PLEA9WAA/hUd+X8T6Td2E0lltLPfp5CbFHyqTgvk4UcZOc9cYycCt61aHT3HmM5RsqYVkO1pMj5ix5ZhjB7VraykGoaYbZ54IbsLtjRRtcnqPcjjrXPQ5sNU51s9zTEU1Xp+aOCuoJDer5SR2YQBVHMpLD7gGQMd+x7VmWWm2FpcyWd+4Lswf/SWULtY4GOnzEqM4A7Vcv1gR1tBaW73wONsr8RnoXbgnaPpyeO9Ja27QKiXly0sks5VpGUFpMjohJ6AZ4xwK9arS5veWp5cKnN7sd1ubNrbW1xHDNZWVkG6iQQgsQDjCc5B96t3UEW+JTc3P22SMRRwC5y0nUnKtlcDGSemAaztStrtfMFgfsvEdu6BmjSRs/McqpIb5gAB1I54zUyXH2extzY2ryxvIBIIgpEbBScSknOOMHk4z2rjk+TWR30ouei3LcdvItxFPfgz37I4hZFxEB3WPAwBjg55JOa9O+GXiG0nhuPD1/GJrWUeXIkg+Xpghc/e69q838hp40uLzzLmeSNd0G0eXGDjk8ZCgDoDk1teH4ntJYZraYgQyNkFRGkY79ei9+a5a9NKHOt97nZQk1K3Q534rfCRPDmuXGoEtdaZcjzLWBgBEmD3HJf6MT+FcTFo8N5E0dqGZEGBPKmEjXP3FQjnHPTgV9ZRNp3xB8Oy6VdMr7oy0MpG1t4/iUddvv0INfOnjLw7deF9QktLlDDHDL/qtmWc5J+VenPbHX6V7WWYxYylr8S3Pn80y6OCq+0j8EvwOcnjNjezajPNKYfKCK7hWKEDcx2qM/wAI4qS4gml0tXaHy4RKtxLLOdjLk7gAgJ5+7w2OnIPSrj2VxqENvdXXl20CSbpI2IOTn5S5ztwDj5egqC68uTTZLqexaVSrmNQzE4Pf0BIyfyr0XJRTvsecqTfvIsXcOmx3QuJUR5mQtJNIMM4BAAPQfRemegzWVc6iZIYoN5ErOzCKRCAM8jaMfwgZNSxx323ybxkBcAgADCsAADtPJPfPSo7gPZov2wrLdxkiJSgV5sgjAXt357YrinU1fL0OuEdPeFi1CO1QwFgYbgNG8KIC8pPVmGARjpnpzReTx6fu0VoQZDbOLdFPzuuPuKBnJB79PXjNQLHcxGNo7KRgXMjiSXLNkjIbYDnBwAM960rmJLnT5r+NoGnt1wHjG3K91ye2cZPtVYebpyc113OLGRdWyXTYs29rPLHbC4tjHwGgs94+ZlGN8jjOT3AHQgYycYZeWs08V5cRQRTx3G2Lc0roUjUHeVweTweMc/WooLqPUbFNQuCUlUCCeSRSDGM4JA7YBOB64q/HGb/ZbvbtDpioXDS5U3CjkBlA3DrnHfoeDX0HLGcNDxoXjO3czJbPT9Wmura2mke2tYSzvayEJPKQMx7044UcjORmpNJZbCGO1ggWXVGRZY4w7MRjq7liQIucA4+YggZNWtTskvLK7uJ2FkyWbuZIgkasu0hEPBGzAU7SM8jHOKfDoarZzaUlwbp7nH2m7m3BiCMhgowMdMAYxgGvOq0VzHsYerKMNHqP0a+u5JpL3UJY3uRM0AMXCIihflRCc885ZiT2+UU+Rb621m8e8ME086rGkoQ/6jIIiRQRg8ZJOCSBnjAEVy+2xbSbC5tluY12Sz7OIkHGcAnlsH8ie1XEkju9PZIlaS6s13KB1mXjlWIOM9jXNTk8LUSv7r3OitRWJp86+JbGefsVxdCGZrxPOdnktEB28dGeMAkKW6ncAcYPes/U7O61O6RiZY00yYwTZZQbhgcFPkYhF7nHPy4NXNNtdXiu7cTzj7ZJIv2kqGJZFBKoo6YUAnp656iuR8S3vjNrO0i0i4htHEV3bWkTxB47+ZWyqhhzGDhvnOMlsgcZrqr2jFs5sNKUrHZfaINS2WEsaS26ssUgjJCnaSBFHk84bgn0yOtU9fsbaKaK5DQkQkO0YAEcL9t3YcDHPrmsDwPrGteIPCNhqniDSotM1KNmF1DZyZitArFdiktySBjGTjcxODXV/aLBWhtGwsM8fnRxRK7b9pGC55BrGdNtXe5uru8O3Y5Rra5nE2s3M+xVV1LSEbsMVyVU/dyVXH6dac1iiW2NRmgR2CkO77AZepUdsjAwOvXFaOsyRyX6zXRXEW/y4oyC8zdyo54xkZxhTzxjNQ2xUJ/o+2a9ZwYjI4IQnlowBjkKCSf6cBUYJQcN0776nHWSlNSb1Pnj4t/syaR4tt5/F3w8tDYazCu/UNFRtsV3gHdLCMfK5HzAAYbnGCcH5s+H+6LxlZQrucRedtDcZGx859CMEV+jSm4h1D7dZAxyQxl5vMfLbeoxx1BHT0r54+M/wROmeNbT4v8AhG3iSx1SV/7WsUXBgneJyswHZWxyOxx614VajLC1OSK0vv19PQ6FD2sOfqun6mBazrKvmRqADkKCec1NaBpTIzFI1i4XKncc9TWXYXXlzeWrKdx4yeCe49q3VdImAkBG7jAGea9XBVXXgpPpozzatJUptNb7EDsAjcZ4OGqtqGrafptibrU547a3iG2R2bGDnj8c9qvTujOCU2ng+1eHfG/W7m51q30NZCLe2gEjoDgGRySM+2K1qzVNNnRl2A+v11R2XV+R3tl8TPBOo3a2dtrgEjnjzI3QE/VgBn8a1tS8Y+HdFvHsNS1q2guNoLRs5yARkHHbivLtV+C+orp9jLot011eyEG5EziNFyAVKfTp71g+ONMk03xdaaXrMx/d29lDcSZOD8iq7A8+/Nc83K12j1qWT5fi6iWHqu1ndddLeR7PB8QPCU0kdrDr9m0kjBVXzOCT+FaWs+LvDmg3ENp4h1CK33gSbf4sDoccnr7V5no/hL4R3+sWkOneI7uS4EoKQtMAkhU5252e3TNcZrc0P/Cwb2bxjDPLE13K1withmizhNpI4AGMEdVzWMuZat6Dw+UYavUcYOeiu01Zv0PoY+NvCrWFxrtl4itEs0AWaRZdxXPRSBhgT2GKj0740+DNOiaKx8WWiK3JSW2LqeMDcHQjv1zx17V5v4P+GHhfXDqs2n+LkvdNuoQiRQhlmh+YOu8NzkbduSO9cX4l8H2GhePYPCkNxcTWplt42eRhv2yBM4IHo1U5OcW5QVnY0w2AwbqyoxrT5oq+2ysr3+899sfiP4Y157fwxa+JLS5Z5gYwIj5jSAH5VcjABBPA64xTLLxN4d1HXZdB03UobuaEsZolBIXHXB74rgPGXgTwh8N9LHiTS57+TUU2x2azzKyLIxxvwFySoywGeq1594en1PwNq+geLbgEQXOZxyTuj3FZFJ7kg5/EVjGlGlBUlpZ3fX5ahDLcPjouvRm7WtG6teSV3Y+pNOmGlP8A6GCisD8jnIPtjI4559jVmPVL63vftdhtRwpiUBMqykcptYnjtjrVWMwvHDeo6PFIA0bgg/Ked34jH5VJHGkySSyXIVQm0fIxaViCflI4GOM13YmdNwfN0X5nhUFOD07mhrEWm2/2+21kSiOF4wEtxmRZS2QqZ4HPXPbNYdjavNI5W3kdmYkLtw4HqxHGfenC5K75ri9kmWaQZjC7tzjJHPU4z61KJbKcwx3BmSB2AuTF/rBHuG7A+meK87D81OhKm7c6V7GsoxqVf7rZ5Hq0s9xquoabAI9ou5yYoxGu9g7HLNgEng8H0rFvdOmu3ktJEkhO3y8kAY9D6e9dH4wXTJPEF3BoGnOotZ51mmjjOyQ+a5DgY4wMZJ96yIrvTrl0e2MqhV/eZkDAtnkDP58VWAxiqclRKzk726prrr3PHxNGdObvutu1j6y/4JTeGP7D+Mfi25W/Miy+G5EELPkjF3bndjHA5x+FfR37V3/JTdN/7AcP/pRPXhX/AATIZT8ZPE+Cx/4pl8ZPGPtcH617r+1d/wAlN03/ALAcP/pRPXRiZudRyk7n6Jw9XeIwKm11Z5In3BRQn3BRWB7LILv7rfSvo/41XWtWX7GiXXh5IH1BNF0DyVnBMZzPaBg2Ocbc184Xf3W+lfUfxE3f8Mn2m2Dzm/sTRNse7G4+ZbY5pp2dzair1Ip90fHN1da1cXPgy/8AFGhW9tFbXM0UtzFOk8Mc8kR2LyAyA84JzyMVuasU1Sdha2sNxbeaJJTLK6eaf7qMBkZ456YrI1VLnU/CWsaDcaPcGeSES2rW8sciJKnzRsACOc8dDxmptE1ZNa0ayurebyDMq7yFwY2xg5zwMH+VepRcZtp7nZXi4xjJbbFjX1ur5YPDtq0iPdRpcGWJ8/ZbZXBON3Vi42KCOeTziuC8Z3smiSOjy2s9gWUxXV5Gs0jZPKhcfeyOSAPrXY6Pqfn3up6mfENuxMg02AeWpwsZPK8/eZ3fnGD8vrWV4jW21HStXXQbi9kudNE4mNxIJg6qTuGMqehJCrgdOvQ7xiqb57XOWoua1K54b4y0T7Vqenam2pG0S4u90BkcB5CRk7AM5GB/ePWs7xPaa1Y3i6JY3Aks9dlihExlAJZ/mkQk8Y2qcVq/Hfw5NYeHG1xHntLqytLS7FvcFfOMuF5CjjZgt8oOd3XqKp/B+9u/EuuXmpa/YHUrfTHt44kwFAuGB38dPuHr71tjsVhsXFQnG0n/AJGWAw1fC1HUjK8Vb89zTj8OeILG/Frp9ol7e+V50dtBJuTYCQQxBwFGAc9+netTw/a6vZ+IpHe6km2wKXHmEQtL32qMYx0564r0LxB4aivdFu5vC05jvJlVJFto1kMZQHOXUnapzj3rzDQLfWri/wBQtYr4Na2Lht4UATS7TmMN3A56d+K8qNNxwzoU3Zdj2JpVKntZ69yWz+FFn8V/jFbarqFjGNJgtI7u+gx/rpBI0aRt1wCdmQeSoavrqNRYDTreK1SKyl3WTmEhfKKx5U+gXKhScYPbvXh3wn1ywk8Q6xoEkZS9Sytb7yoWAZrdncAqf7u5f1Fe8RQDVBDZWl3taR0eP98HUbcZB5I6Z59a1qVZVKNClU1cFy7n5ZnaksxrqDfLfmS9dS1I8d/DLbym0farMxXD7UVATgnv1x7itnSdNu4rFrnWdLmtrSdE2eYeSSvOMHjjFU7KxSDWrWw1XT7cytOGEgfe6jOQF3ADOO3pXo/jNbTWdMh1+S9uYorZCBFN+8hOOOADjPfPQVy46l9VnGEtmc+XL63RlXj0PO7OaXZc2MczLOkhjHHH+zx2yvpSakUtdLNnFbSJLdMsbO4AQZ6nI5xgNj3qbVrdZmF5bzbjNEsMgWEIInx8jhs/xfd+hNYt7Lc3EttYyyOsFovnNj74b5gi5+hYmrpWqU7PdGNZuhJrvsSXC6zfuy6Kp820AkyvO48dc+ucYrV8O2dha+G737cTcaxciOTzvLZpI0U48vJyACT2x0rAj1TV9JuH1CK+SFScGQr86g8Yx070t9qN2kjXl012ZLaNzLBZSGN5QRhTkDjG7d7kYr0KNChVouFVPmurNHBUr1aVZVadnGzun+a8+xZ820tbm2hjsyu+OTzI1UZCHb85yeMEY/HFcz8SvAvh34peCL7wF4pgnSK+w8EiFTJp8+cxyxEZGBt5APzAmuksba71rQItftNS3zXBMM0aJiWFYwQPNRxlc54BHqfSqrrIZQJZ7iTzYQJdhBwM4GDjA6nvzg1lVprmtF2lF/c0dGHxFSnafR6n5DfFzwh4m+E3jrUfA3jDT2ivbN96zL/qrmFv9XNEe6MOeOmMdQa5WO4juE3R8kV+lf7X3wAb40/D43Oiaco8V+GEku9NIcM9zbNhpLUkcuT8zp33DaOWIr8x7W2mtJG8wEN0Zf7p/wAa9LL8xxmIquFZXXV9ux9nhalDFUFUho+poDYFLSEBQDnJxUcHhzVLq4S502N5pTLuRRwevFAy7xpycv0HUnt+uK+uvhh8FX8B6Dp3jbxfqcb6nIyyw6ekOYYVbJxKxGGyM5r25YGjmN4V7pLZrv8A5E18VPBpOnq30OF8MfBbVY9LsrnxFJCzNCrSqVLKqt93cw4BxzXX/wDCsNMS0in8N6c03lAsiSSRouCoyA3BH8XWu7W4nSAQYijWNXcqpwCnABx0VMcDjkU2G0d1vptEubRrHTLdGvZYpSYFkZSwAAGegxXyssFTpSberj1fY+qoYhuKjHS/RdzlYNFmgtxZSqLcsvyrHmTyx3AJwCc9+ea9B0DxZ4e0DwXZeHktLmPV1Z4VaG1WWW6LNvk3swbOeRgBcBc9q27P4XXlloWoapqV7BJqTwRvZDzVWOZHyw2Kx3kjIJ46AmvONKm8P6RPqFx4mh1C+uIoyNPjs5BuSU7lJPK4IBU8+hr0MBOUa8XF2063V1byOXH04zwzTV7PpZu68mmXfGXjmbxXJb6Y+lS2MumvPuneQkybpCwUjONigcY9a5W2iubiNXliVCWZtyndkn1A+lUNIYebDa3EqJE2C8jZO0Elj0Oe2DnPNWZryCOMqEZtvykMgO5eoOD0I4qpwkqjl0bHTlH2ajroupYhnng3STyFVRtoYDGDVJPC8+q3CalDBNcLYu15e/K0wZcjG8k5UcjGB1IrcsLWyubqRJ7B3NrGuTMFCNuGQdoHUD3rcttF1S20l7W01We1s5ZfOktQNyMx28Z4IGF6Zrd4KcqXPNHM8ZCE+SGmvXYf8P8ASCvii81S71VoYJolTTN24IAcZSTnO/tuAw2BjgmurijcN9jd1dmkcyLGuY2H1/w/GvN9Z8RDwzGqatpQMQ+aSVCdqLnCnPIHOKxLb4yTC4ePS9DluZVBWJfOMcW33YjOfUCvMp55QwEnSxDXpY9B5JisfFVMPF279P8AgHoHj3RLXToR9nuRpVw7CUIkuFcjoCnQ5x2AryG98UzWy3ekavbpqeoXPyx/Z3BMeTkY6hT2NdFqmn+M/iGkL+INZEVuxz9h02ExxxAru+aQ/M9ZmjeAdQh1C7g0tGFtbRLCtwMq6N95jz8xwOpHrSnmtSvWTp03yf1qbQyqjQpONaonJf1uZWo2/wAQreziu0itvDthcqITFnbLM2cEqrZbOMgkcdqkn8DeFrOyjMk8+q6jclSDJuKxKf4to6nr1rR1XwzqniW5tzf30wggOApcnycMTlc85JwTXT6dp8ayxtcTFVtoNiTbcMX6MT7Y6V7WCVXEQcqkbR6M8TF1aeHnGFJq+t0vwOO8dzy6boVp4Yia2C3u0nyI/LxCgyTtH948fnWHBc/YLdIIolZnXbGqkAEY6/hWf4i1lda8U3l3CVmSE/Z4NxHKp/LnmluZBFfwtIu4vFjC9ACOccfhXh8S4uUFGENFdL0v1Ph8U54nEtSe1/vPor9lf4e/8Je3ibxBqcXm2tlGlmuzuz7nfb3J2IBx03r617z4R+CkFhex6rDp32cmUTRyPbrveKMbghYjIyF7dcisv9jTw9bWnwjt9an/ANffajc3LOG24CyGMJj+LiMD8a9/GrXBuGs5oJYWjZip+XDfKuDweOCeDXBicHQqJK2iPqMnqVsPQ5L/ANMwotHVNGNzcAebbkTKNu7hjiTGBzwazAWsr5ljiklSQh1eWMFBxwFxyBkfrXS217EtwUjtvkkBRy/ViepHoMZrnb3SLi7EtosgdISUYb9ucMQVz2OMGsKTjSlyRR6dSPMuZnO6paAQ+fcbSImGyVJGJVhjjBGCvODXA+NdH0/xxoOoeCrmS3uZb4GRZjGW+cDcrDGSrBsDPFdPceGr3Tp7RtwR7ceWrXD+eUUkgjGepBrU07SrCxu7qSB9rSEqZANuR1BUgHuO57Uuf37ocqcJQtLVH5lG0vrDUr3T9UZ1vbWdoZ4pefLkQ7GHrnj+dacDsqhSxJPTB4r0b9rnwlF4T+K1t4kseYPFNsLqUYAAuIwEkx9Rsb6sa8zgkZx9w4BzwK+ZpRnPHOvRXuv+vzPiM0w/sG6UuhpLKcYkz9afuwRnIz0qsCWTKjIpyuRjea+0oYj3bSPmJU9dC0oCruI59KTqMMDg96he5z93tTTPkAE10xrRaIUJEw5IHPBpW5JOSeePeoPOY8njHSlE2W6/h6Vcaib0DkZKvCnjNIDnAwaUEFc569cUoBBLDpxzWxOwAcjPQ0/cDwozTXVlY5ZTkbvlOce1NQnPzfpUydthWHsc8HikY7+AMEUZOemRTRgZBPNK90CQhTaRkHnvSsuRgUhJZScHA9qY8oTvUSVtSkmzNuYZWLjICH5cY7V1fwGE0Xxg0aDAIube6gKsgYf6otyDx/DXOO4fORweDiuu+ELw2fxR8OXkkbsDPJHhBlstE4GB35I4r57FYFVp80dGerha7i+V9bo+q9DuZLG5lb7LJJ5aRbwpA+bdJnaC54IHBAr0HwwJUJa40tY1iJ3yPdIWlBJOchCcY9TXCiKOG9DWZWaS5hKCLiMq6Zbc3GR94iuu0Bbh5QqabKEDlmd5Y+SMYCLk8Dnj7o7Zp1faRbhP5HqZdNcyl3O00ua6jDW6tAlvFJ5K7AXJjwSq7mI4+YcgdjV26jZxJYaUxKMmJZHLGK2I5CnBG5z125yOvQVnyGe+bmaOCPcEl2gtIqf3iw4Uk8e2c1ciKqGjsflRU/dW8cJRWPcs/bJHPXPoehmnaceRnvwbjp0NCCOS8RnuLhpDCwysCmBd+G6kHPTn7359K3dCurRbmYwxqscEyxMqIQWyuWLEqMkE9ea5i0muRczvdOyyQqiPFAd8YBUnI+UEnt0H0rW05ZWvGMjHa8IaNAMAOD8z57khgMdse1Kvh00mjajWutSHxh4W0+C7e/traOOC8UmaVEUc+5YdP0rC0+1W9kcyRvdumUXzzuBTjGw4GAfXqe/QV6MFsdQ0dNK1Q7ZJgFiQDczY5yAOSBjJx6VwWtW6aZfHSpElCRJunkjRiJR2i6Z2nqcDnp3owVVzh7Cp8SOfE0FSqe0gvdkQ6XqcV3ax2lvAT5TyRMXlAR/nJLBySSPcA1fito7gn7TNFqKyAK8cchEcQAPyqp+9x1Y5b6dKxotb0e0v4oJ7PyFuixiWS1wPLCk8sQAoXB4JB/Hin+bcXt5FfPp4eGAv5TblLzHBwWAAKpjooyTgE9BWy5XPkZmqqSTvfob1nZ2bzSR2tqLdYEAka2mYRrj+8oI6d8g1z2o+KT4c8Q6QyadZvoV7cLD5sxx5ch3kyvnC4O0BQ3cg1evriG4SPTbjS0IlcFnSIInyjcQpxk5wAee9Z9/oWnaubTTr2wae2s51nWKUkwD+Ertb7xAbp2OKxrUXKStsdlCsuazPcvB+vJBcW/mSbVlQOmZACxOAAAPXoAOtWvjJ4SvPGvg+71jwxYQXWvWUTG3jlnMKzgfws4VipH0JrzPSJV8NFIb+NwsZH2WREV5Sc8KFHzcZxxwAea9b8K+J7pxEkqi3cP8ANAh3YHbLD19OlePKpUy6uq0duq7o9bkp42i6NQ+ddKbULWWaLUVUhPuxQEvtPQ/MQvyjkFz+VPkt31B47O5kkmDMpeKNtsYCn5QzDluQpzkD2r1D4w/DWazuP+Ep8KQqkN4xe4VAFAPUg9jnnFeWXExsYJL6SV1BZflKGRSx6R4xnk4HHrX1Ea/t6SqRWjPmPq8sPVdGpuiSPR9NsreGC2sIpZrkFIzPkmUgk5JPIUckkdhVe48IaczwTnTLS4msrkzRvLFy0uCrMOOyuwXHH5mty3VJZF1G4ab7RKRbiEYwgYg7U45OcZI/oauxWkqyCApsmklKM20HykxliD0zgEfUivPq4uEItpbHZ9TdTS5zU1lPbyTwxQtHmQOZWbgbuoAA4Pb8asWtskG2yhi3IygSMpwsYPVW77u9b+o6ZGPNjiCtamNJEjDtht2QTlecHbyPU1y1nBqUbjT41igNrIqFy5JYZOSAfvKOnXg/SpweJjX91PU58RhJUlqtDBttPn8IXgi1LU7m/NvNhJZlDNsYtg+7bWxnsPfFd1A8d9FBI1w4Cx+WqmMhi7gEEAjPbqwrN8baXPLDp2rQqs90jGMmQfLu7Hb0PHrT9LuRLe74XVDBBtkkcDKHIwigZUEDdnrjOCOa+nyuq3FxmfM4+n7Krp1GRQWxd7fUYlKaacyNIRsmlbGCy/dO0DPPAJx1FQSrcC6t1iuW+yyxExR5Ys0nQouMAKQxIHUAGr8disaKbd3vVuJWa4V2UF5CM8tjGFAz/h0pZrBAovNRlkiECDd9nUqFZsjC5xuJBxg8c1rWg0XhpybMiLTo5bqeaK4lhhMG64QnAC5JwcYyBhvmPcip7TVLwX0ccCyxW0ijbJLJumkU9BtAwvA79R0qFtOuRbS3Or36vjBe38v93CR8wcoCfMIHXP3efSq+YpHuCLouiMz+TCQ01w/OGO3lUwe+BXkV9Wos9ak52ujb1LT2fVZDNczNb58xYoJGRmGBwzg5xnHAI9DkZFc82p3kt+lpG9xHDHC37hVOCQQFRX2gDnrwBwea6uzmjn0yK1nhSK4A2wrvAxjngewXPeuOv9Qt4bsy2t1E4mlEU92rZWM940AGM54UD5Rklua66E/aUrdUebXiqFbm6P8AMnt7K0vbV9IhtJoXgul3SpIwihZtsuCQwaQ5OCo67sHgmobjV9NtL5/DkFyFuF2zMyLs+2srDd8x4CguNx/28DoaI3uTBDZ6R58RBafynf7ts75dy3XLDdjP8R9mwy70mx1a406+MZD2PmG23qfLglCkAnoMAeYAO/X0pvezLhPlXlY6C5cXAnJVQ6qqSlEB8sdVwewBxn86881VrrTtTZdwkjuMWqLGnmKqg4dlI52oTzjqxArudGvZtQlmsfOt7y8hWNbm5iykCbgSDuB+ZsKDhehxnAyazbpYrOZ3tym8kLPJwFQD+6D0AJ74zk5ycGspe7Kz07ETs0p/eXdIhtJI4o7OWaW22tNEJAymV+5YsMvjByehyP7tOs7PTr/PhbW1S9sJFkhbd0uo2Vt2wnglckZHTFZGl6pbmVNKuIzDC25xJNIsYllB429yg7Y4OT2zWzoWjWzas13ZyXIuLpt5kaQgMY0IVY0JxGMtzxzXNWSxMLI7KHuNcp8zfFH4Van8MtfW0imN1YSjzbGcx8SRZyAcfxLwtc9Ya4Jz5Go7VfPEuQR37fgRX2H8RvA7/ELwVc6daJG2r2g8yxZuVLjl4yfRxkD3NfGGtaa+m3nmAHKkpg/LsKnBBHY5GCOxzXBTlKlTcqW63XfzFiqVqijJaPZ/obNxLCybFMbqMHeBjv614H8ZrSaLxal4YgY7q1jKkEYJXK/4V7HBqo3hLpVVGGM9gPWo/EHgyHx/ajTX065m2EPHJBHukhJ9ODwe4PrXUqkK9P3HqLLa0sBjFUmnZ3WnRHMz/F7wxpuk6fcQu97cSom+CEFWhwozuJ9684+IepQeIfFtvqIkMNtfQWzKxODGpUA5z9c16bpv7Nbw3SS39rrN2m4OIPspQMB2JI/qK2dc/Z3fX79LltK1SzKRJEEgKBWVVwD8wOMAYqpKclZnrYV4PBVvaUYzbad3Z9XorHGeHPCnw00DUrbVB4wtby6ikHlI95Fs3EcHA5Jz79cU7XPEfgPxD4un8L+LdBFtHbO8K6p55idZFHBYADA6YJJHIrpU/ZcKSpKLbWGRGDMryw4bHY4AOD7Vq+MfgBc+Krkaq1hfW166qsrwgESEDGWB7gY5HajVRsrGbVN4j2lV1HdWvytOL6WXU8d+H8qaL8VLSz0XVGubF7mS0Ewb5ZoiD17EA859s0/4ikr8YpWLbmS6sgOcY/dRGva/A/wCbwbcjV1sLm+vQpUPOFGwYOSgBBBxkVNrHwETWvFR8VXunXxmDI7xJMgicoAFz36AdD1xVqn7iV1e99zaWLSxjrKnJrk5b8ru39x4/wDHDXhrXia28L2DmSPT8Ky/3riTA/QBfoWNY+v/AA28cad4fOt6neQ3FjYqpWP7S7mOMnaGCsOOg6dua9vb9nsTeLm8V3Nrqkr+cLnyCUKF+MA9+MCuy1DwNqes6bdaZd6LM8NxE0UhyoypBGAD6ZrH2TlNubX+bM6eNq4SnRoYWm2or3m4v52/E84+CniY654RgtJtr3GjkWrrIAwKYBiJz/s5X6x13mHXbNJISx6tgDoB0wMfl6Vyvg34daV8O5r63tr26lmvCoMdxgNEi5AGAB69a6aa30+NJftD3d7cTRF0jhJAidh8oznAC8E//XrnrV40OWXLzN6fqeNi+SriKjoaRvfXTf8A4JpaGLJ9VWTUJIhD5Eh8ycF8MFJGARwScD8ar3tzb3U0SroNoQkRzK8kglJJ6/KcfpS2cDTRol1cm2CKZHkGPmwOR71C8buvmSqPLlJWNi4BK9/l6ipdGnDHe1TcWklbSz+ZyurVdFRavq9TxnXJrd9YvDJCZ4BdzIWdWaN2DsfLZuh6dM/Xil1S5vbhzp11b6baQhxMlrbIGa34ICgj7mRg46c1f8RSXWoX989xHNLFa3DxoxcrHGBIRyM4LHp+NZUTgozMCZi2dxH3gfX6VvLL6letTr1Uk4t6Lt0PJnjYRjOknddz7D/4JiLH/wALj8TsqnI8MuM56j7VBXvH7V3/ACU3Tf8AsBw/+lE9eC/8EwS5+MfigPjI8Mv07f6XBXvX7V3/ACU3Tf8AsBw/+lE9VXt7R8p+gcLX/s6N+7PJE+4KKE+4KKxPoGe9X33K7b4uXQs/2cbi5MYcJp2mZBOOssAzz6ZzXE333K3v2ibeS6/ZR1GCG6ktpG07SCssZwUIubYg/Tjn2zTjujWnpNHw8NXvWv0v4LlhblCHt1H3VUcHHf8AKuWvdeudJ1d/Ddh5oOr7rmwkK4jt1/j56kgkEAA5qGTVtc0/UbXSL61htJr26VGvmY+RImPmZGbhGxk49qv/ABO0+00lfD/iy2tXeSO6+yyXjSbiwkT5doHBAYDpXrSlyzhK1un+R301eMovbf7jY0O1vreOG0s7VGhddu4JjDcsQxIBycEg9/wrc1OWKGbTdM+xXTb83t6iPuDQ8hELbhkNIAcd9p7A1hW+uWum6XBdz28FxqrokFuIIgkt3Lu+XLZ7DOTjgZParWiQ63OTBrcAgvL2T7TM0D4jfcMeUp+8xVQAAegANdk6inaNM8+MZU/fqeZwnxuvtO1bw3B5q3MwmkVC8kWXMauXJManjCqV79jXQ/CjwtrHhn4fraa5qMMc2oGXUroIiZLy8lOuRgdPYVxXjzU7W+8Xw6NdsI4SjKIwxIck4Ye4wp6dd2O9ejQa3DqTW2i3FlNb286/JKzgKISAAq9Dycbjnp06GuDFw9m4ze9v1O7Cy54OMS14VbWpdEbQvDds0wupmUqR+5hI5aRnIGTwCBzyK5pdNPh23uNP0oxf6PcMLmTadgLZy/HOM8/Uelauk33/AAht9JaQyTW95a7Ht4pIpGM6s2MAqcbcHPXoKk+M/iPw94Y0DUvFdkum3ZSFjnA3STYG1VUgkfMeCetceHq1J1lSqK99rfqdmKhShRdSnJpdb6XOV+GXws8ceM/irN8YtL8XadpmkWdv/Y0Vm6tPLdxxNh964AjG8krnP3T6GvrLQo59P1K3lggmaW3KgOXQg98DPQVwXwn02fTPBek6TdIxvzpsU7TbPlNxIgckk8YLk120U9skjMklyH2hzGTuKyEfMCO3I4B7UV6bc2pbo/J8TjfrmIde2+nyWhe8cyW+m/ZNZaBpr4swDKGztYDPyqOXHTg9KZH4r1eaBLd4rj7FDCojjdPMyMg85PBPv2zWrkX8E2n6jL5iTtC0UioMxyIM/KeeD3xjvVW50iTT4jbrZt9qlKpHGBksfb1B5Ofas1KVaX796paETlKC5aO3U3rKbzz9knLRxspAUqCpPPQr6A8fhXM3Fgum221pzLIZD5qtIVD+2T2HFadxd3OmajHY3ZEciH5tuQisSMBj0FLrPhPTtWs5tU1KURZl2SC3dmw2FwQPw4rrwVGVTEcqe5z4ytGlQ9pJbP7jnZ0vtPlN7bQbYIYyryAAqm4YOFbkjBPNX/C+s6Pokt9eavZpdy38bRxTRRpkLjPQn7vGOPWrd3calqGjwQz2ytc226OKV3CkopBRnUck4H5Vzt2LhtQjMdvDHOlsWmymcbm+Ve2ehPf0rvpzqwnyz0aZ5GIhRnC8dVJb+pdivFu7iaGKw82JiJFZn2K2Bgk9iBnp3IpRLDI11LYae8iBUW4khGI4jlgFZuikjJx3Gaq6W9qmvw/2zG1zbQ7R5MAMeQeTuUE5Hfn0qe8W3tfEM8+iytDpktt5LxRZJkuGl3ZZD8o2pwD71tWTxMp15tc2nzFQn7BRoRT5dde3UZGl2spEkNvbK7meGQPkFVGAxXA6DPH41+b37afwij+HPxObxDo9qI9H8W+bfxIq4W3uhIftMIHYbyHA7BwK/SVke3H2jeyyxCRoy+C7egK9MZryL9p34Yaf8U/hLe6S9zi90kHWLC6SL5pCiZljX5vm3x78YHLBayo1vqldVX8L0fp/w572UYjlqKHc/M7wBb3Fz400YW2iSauyXsUjWaDJlUOMj9O/HFfc2qNBq3iax097iYadqM8SNPOW/cxlsmIA4UkH5QQCB65rzb4M/D600Dw1b+IJtOa2GrAOJXHzYUhRlu33SSAa9Z0ePT5ru2u7zUPMIjBjtnWWNYcNwzOyhWb0xmuipmMqkXKEbJ233Pv6GAi5Jyequdhq3w9+HvhLwfd6Dqkyw6jczFbO7hzI9xyrHA6+WF3AnGN+Kz/gNeaB4Mt9Y0S61xbOy1CUSRyS2nmh2PDAPlTEfQkYPfHFTazpsGoahDJIgWVocpJvGXyc857ZArFt7S0tNRQPZiaORmfaDxwOQpPI/wDr1x1MY51XVStfp0O+jl/Lh1RlLmt16m58QvFdtpenfap9TstWuFSWGBYJBJHGZVKsXDIcNsJG7cx5+UY5rw7VpFj05k/sKGF2l81buBmceTjIjJPAOR/ve2K7nXIDiSG4Tb5mHhRZAwX0PIIyK5/XNM+y2MrrqkUkSyIk7orLGyccDcAepGa2+v1a0udtX2+XYUMDSw8OSKe97+ZwTRyyxt9llZ41YMQj/MRnhQx4Deldlrp8E2wk0rwcWuIJ3jkkDAgBgowGL9CpcqfU89qytQ0my094LYJK15OimKCK3LO5/hG0dRyOfxrX0X4WeOvEET2d49t4ejBEn75fNfc/oMdCAa1hjIxjKL6/1oY1MJKU4yWlvPe/l1KehytZWuZyh3zfMIsE4Cj73twa1P8AhL/DNgHb+0fOuVJMdpbTBnkfsNuevv269q3bb4C+Gmsyur317qEiBCxWV9pBzz5QwABgnH512Pgr4X+E4biWOz0Sxjs4f9AEFsAywyFizFn6E/cPBJGMVhiM7r0oeypLpudeEyvDTl7Ws3vqlp+Jz3hn4Wan8SIbvWfGUf2OGGUJb6UqHHZgzsT+8Y569Aaq+I/Aejf8JR5MV9GltpyeSzuBIkbYZuABjI47DqK9tCWGi6fdwsBHdIX8mOHgtLjauF/jOMcde9ZN9baXcWyafaW8ReISNMHCtg4wAS3GSevpXzlOKq1fa1FeT6s92tXcKfs4aR6JaL+vM8jm8TR+HlmiksLr7MdwinkTHnSbgFUKBwTjAHvWbe2F7pelx6gYBP8AaHPnqw2BQSOVB5YYC8+mPQ11us6EvivXIvCOjshl0uNb28mHRGwAI+O/JP4jtV3xJpFlpuknTbm6ihitrcKYpCEZZQvMgc/K27pge9e5TrRcV3Z4tSnyaM8jc29pqskZUmO4z5PAQBmHQZ6mqvjW7g0zQBDG6fbbljaxROx+YkctjjOOT9RWELEXGty302pSHTdNk8yWKaQjy5CPvDoD249643xZ451C68TDW7K2jvdNt0NtaxOjbwOpcYPXtmvWWN9jhpJ7dPTueQ8H7fFJx17+vY3tP8ELb2jGJlupiA8wlRQAR1xwcD+tcz4w8Pas0EdxoAT7RCciNpflI+hHT8RXQ6f48trhzMwfT2IJCMn7twB0Zs5Bz7Hmr0+t6LqElvdz3KbM4uECH5lHUKTxnOAfrXjyoSxy9/WLFiMPh6TcZQXMfYf7FGo3WpfAnR4dRWBbm1v761ukQApHIJWfBAyScMPzBr6Ae7062iIniB3O+1QOMDjn8q+UP2OPFfh2z1zxH4A0h5Ck8serQGQdZNojl4HQgLGcd+a+q2s91mUBUsq79zfdz3b8QRW0Y88EnpbueRKMaFVxhqnsVbqFbn7PJbukaSsduGG5QOvHX2+pFUrsQ6cR5PzROCT3wcEsc9ycZ9sVlX+uKdau7WEMX06BEVmhZRIrDPDcBueoBz9Kx9KuPEuuieTWbOK1tZBKIlaILMFAUoXQFgS3PJbgD1ry6kbTcob3PRj70EpGzqFm93psy2yJNJtzHul2Fj1A3YyPSvMta8YR6Hr1voS6bJPeXcqfaYEZnMMRJAO7kck8cjIya9OtFWKCK400kx3ClwzggbemPc5HcVzut+CNK1+5tbjUdPLSadOLm3BYr86gjJGcHr34HWuLHJVeWEHaT/I6cHKFNt1leJ8mftnad9p1zwzL5T7Yop1ZnwCjny8Jjr0Ga8Rt7VVRT0GOa9t/a78Qw6j43tvC32a5judIjWW7aSLCM0iBkKtklvlbBPTivFYiBEDuJ216eW5fCjhY3jqfnXElf2mMai9rCmPG1dvGc1TuJtjHDYGTx6VfMhC8/LkdazbvA4Zt2fat6tBR95HiUXzOzGhy8WUPPr6/jQs/TI6VXUmMkBht6AVGzSF8oRxXkVa/JJo640b6GlHMm0mRgfxpFm3ElcYXqaoESKQWIORk4ohnUEnDehGOKiGMSe4nh7K5om4wxb16Y6VOlwCB8w+mayhMN+3dUqzbPmDCvVo4tSMZUbmnktyDinRnsRzWet0V44XPbNWEu8EYGfeuz28GtTCVKSLgB4OKZKVHJUgDrUDXRGdrDjjmq81yzNgtzUPEQhqTGlJssS3CxjAYDPrVGa73ZyVA+tV5rtcEZyaz55HcgDI55r5/Mc3kvcpPU9LD4O+rLTX8ittAYj1FdH4C1W9g8ceGZDBJGTqtsBKThUzIq/Mew5rB0+xRz5j5ZRzitCaWWyEV9b8PaypOgPHKsCP1FaZdg8S/31So9ehbnSjOMEvmfdjQSvMl80MscihVnVb2RUwQVOwHAHJBONvAPXod/TPKM6OLD93ESX+bnpjkHgjOCc9uaztNlsdVs7e5tBbPFeW8dwoEr/JHIAyNj+Lhj+lb+nWjQRpLd3rRwFpImkDpEpUE7skDd0967MY1yRlbsdWXRnKrd7HW6ZIkFgfOENrZzIY0G3DOzdNoIyTnpjrV5rz5FjEN3JPEpM0cMZWQbRzuLFQAccEkd6x9FgSziW6khSIF90TsTJLIh+6EyDjjoPet1982pNJBb+QZI/Kk3AZDbiVJAJAOPpXm3cKik+p9PduCZjQwPFM199vaJZAUe2t9rlQDwxd88884AUepPNaDSW5ZZQlyJt5Ef+kSiZumTlW6A4PbFE1jEkIUwRzRyuUMSnDNlgTJlmweR0yKi0tki86zubaeLUJC0siQr5jupLBWMnRRherEY7V6corlSXUwp3jJpnQ6LKLd8WMbmQybLmYuzOT1+82Wbp14FburCz8RW0NtDIjakisAoywUDpuI4z7Hr0ri9H2uZ11MmN3YoLR7gbIlBJyxBxIx+9nLfh1rpbG8a2ZILEGXyYxgQqERsdVQ9Nx6cHjNeNiKc6M1Up6NHpU3GtDklszzfXdMubbWPLka6aWRnSVmYvJMdxO2PnbGgYk8cAKOa0bK1uEtIJrx7oyrCYrlkKpHAoye3LjgZzn146138+l2viC0g1RkNpfzKoMMhDsrAAmPdkhiMHOOeK4fVLRJZDo10dkEDK06K5LTMDlYxgZxnBI6cYPBrqwuJWJaqNe9s0cFXCfV24vboP8AJF1fwSQR6gbd4ilvKoj3zknJYhydq/KNvTI6U+S2s7WaW+nLTNErSRtduf3TnsG52k/hTLuTU5ljktLVkUykwySpvf5cjbsG0IowDkkZ7jpSvHa30cC6pcSXQT55YpssrODxsjUbSe44bBGe2a9hQUlY4XKUZ8xswxqZ3WNZUka1JmnMqtIQMYJYndjJ9+3SrvgfxDbWknnrcSy31tiN4ApllB3DBbaW25B744NcxHpEVxcKdU0e3WNp2Ntb/ZV2qpH3pQAUJ7YGcEjHep7HUh58ukz2aWtlbOmTAp8uVgchCwUDCfLnAHoa8vG4L2y1PWwmM5Xdn0rp11p+q6a2m3ASa2mUpIud5Un+IsOMgn8K8Q8b+DZPDuuSqrN9oAPlggbXTPDL2z79a6nwL4tiYjTzcJMEP7vZjC9iDgYAPbnPFdrrui2/jnR20+QiDUrRvMtJB1yOQpPpxXmZXjJ5bX+rYj4XsehmWDWPo+1paSR88mzvb+2kSJHSYRsHeQlH3dRjHQcZz3Gealgu57hbPUYYY0VYy6mcSZkLLgMAp4XAOMjnPGO9u8sbm5vLvT760a3u7V2DW7uR5zf7RHPbpUM0IntTFbSquwlpAFUiNcdBnoMH8NtfRYrL6VaLnT6ngYXGyjJU6m6NJ7ue8023so9QCX0tuVVYI1IQf323cjqeMdRWcmkatZ5g1K+NxGrHyXh2x7gSSS5AB556elU9G1C4gnd45oxJqFw7XFy42BlXIRVXAGMdcHvmumEP2i02x3Ia0ikMca+WJBng5znJwSR+NfLUsJKjV9qrpxPoJVY1afLvc5/xFp6t4WuTIjt5cgkCGV2V1yBg468E8Vi6ReSYt7S1tYVk2MVhCBDAm4jzD17+mSe+OTXUajHrLeGdRa/WOORQDEV+YeXuGGweAT+lct4W0a3tooZVbbHDlZ3MhLOTyucZ3feOccZHNfW5VOU5XR8hnFKMJe7uWXt5rgbrfVGnglkeJFZvLx0DMShzuLArgk9+OKr+VJpsktl/aPlRWyRyqlziSLzTuJBYnccDaevBKk8U+5EuliPR7CS1tPs8rzRxSDaIcuzKx2n3O3GdxPpms+9N/wDZoYtTf9yrFWaBGUyynnLqR8rFvmH5dq9LETir+R5VBdx9xfrqemSNbSNJFcARDjMjISyu3A/u7sfhWhcam0EJENmJr2SP9xGFCKsak5Yt/CAS2c9cADJIFcpa3WrpdXF4LiExWyFxbGANGspHHzZB3MTtyOOTW1eyapYuAvkX1/O6pIVJhUgclQm1tqqD0GcgHPWvGnWdSTtuj1qL9nG66mnpl3HpN2Lu8ikkml5uJpApUqxGFUZwq98dTjnnkv8AE2nB2EekWyASp5kEky7YlQ8Nuxyev3Rz68ZrnYdAj0x5rW1tYFlu53vWLS+YsbMfmfOc9QBxhT2HBrtfJmvPDjC3Ia8tG86Fmxl2AycA9uKqE/ZTVTpsxVKaxFKVNdNU/M4AWVysMtvBq0/mMqvO6hdu9vlTICkhVwxCA9x61Bb3LNNA987yQQ3AFhFHb5N86D5iyHPG4N8xwOC3cVoXNwt/bxroZluftDETraSb5WDcNGD/AA55G9sAZ4OcU2/tdMktEF/B5DSRm2eEROsFrCOGiVsbd3TLZwe3AUD03TTjzQPJ9q4pRkXrTULa8/fJqcszXhCsEdUWeQr0VQeFAUDjsAPWrV3pto1raLJBGsjufLjCqzZzhyByQo/vHjOOc1kWFtp+mWcEVrZmZrmMCIQoNixgDYvA4jXqz9s+pAO3p9kbS3G29lu7vUF8sCRgoKxg5IzwqKT90d8dcknGVNzj5nVFpe7LY5i6t5YL8yXW1oVO20tXVcNKf+WjNjdnjHJIxz2rrPCrXNzfiwD2s8tqd9w4+VoSyEiIA5yT3ORxVW+0jCRJb3Ucl0I1VpnUF4hnnC4/AZ9asaAi6dq9u4JjeNTtRpC7be5ZR945Odx6fUkVzwW7Z10opS5Tro5ZlvESONYvKATepyokUBvlz7A8+tfOX7SfgXT9C1r/AIS+OJo7LxBy6RLwt2B83H8JYAN7ndX0RfXVvYPDDkHLRmE5DlyT8xA7+vtin6poGheJdCuvD3ie3gvdI1VfKkDN87E9JFYfcdTggjoQK86vUeGm6kFdrp3R6csNHF0uSTttr2Z+fM1mmwPbOJ0H3kxgj2I61638Pbj7B8N7zUoXVJYkuZDJtBIZVJH5Yrlvip8Ntf8Ag14qXS/EDTXGkXGX0zVlTC3EPOFkHRZBgAr2xkcE13HhC3tF+H9x9sZfsU8c7ylMH90V+Yjt0zWdB0sRF16OndBgaVSjiHSqdE7MzPD/APwmWs2Uepr4thijkl3CFgoJAz3Knr6VLNaeJROkUvj+wiG4sVM43Kc9MbQDxXM6M/ggqRpPhzxHqZYnPmN0HToh4wa1vs3h5HEJ+HetKDwCXl3Z9cE120Wprnv+Rg24RUW/nzz/AET+41D/AG7JuVPiNpow2Mh0OD7inw2PjV9zr400+RR0KOCD9flIFU5NL8NQKJX8Ba6uAccOSCO5w3FWdH0Lwdr1rdvHoF5ZvZECVZJXDdCTwWwPxq+b+rI1pxnOShfX/HP9Yl6C28dBStx4n05/7u0Afn8nNObTfGk+UfxHahcc+SQH/D5K5tbfwqbO11F/DmpxW9y5iSbzxhnycDGfb9KuxaSdE+IdlY2EhW0aMyKHcFiSHGKnSMeV/kOneTUrytdLSpLrto0jYXSPHBd3/tuIomdisRvB/wBohMGqLXfiyw8QadbarqibbmVFKog2kbgDzgetEmlXVzfa0W1eedLdZJxGJieSW2oxHQ/L0FM1JNQuJPCEouIGkDJNN5jEsyFoyNvqcHHvUVpey5eZ9vxHyqpFzg5Kz6yunaVh3juHSTczAr5N0LQzsw43n5ggB9SwAxXJ+ZHGu6dyrZPmHI46cfpXR/EZQ2s28fmnYIM+WB1O58E/4etcw8oj2uGZWTDAr95jmrpUuSDqPvf/AIJ5GZJTx04x7/0iybmOeHauAMHb9D2qvLMImIEMjsynMajOB1z1GOnrW9aWGhroRv7i+NxezFi7O4DKw528+wrl5JrF3ie4VNzgugY5+UdSfYdfwqqk+em+VrmXc5auFnQmnJ3TPLfEF2W1S/kS2uTGLmYK8pXG/c3dSazZ7mKCaOFizSSr8qiNizcjnGOnXmtDVbHUJNY1TULHRHNvbzTTSOy4coJCd+zHI9/So9L1h7KOVYbeCc3UJVjJGQ8WTkMrAggj0/MEcHk+u1auGlLCtSqLS3ofP1MLSp4hqt7sT66/4JeXHm/GHxUmGXb4aYbWGD/x9QdR17ivfP2rv+Sm6b/2A4f/AEonrwT/AIJkXV/qHxz8WX2oSxPIfC7RYjTaAq3NuFzgAbsDn+le9/tXf8lN03/sBw/+lE9RF1JRTqxtLsfpXDVvqCUXdXZ5In3BRQn3BRTPdZ71ffcrpPj/AJP7LN+Fk8stp+kqGxnGbi2Fc3ffcq9+1P4h0vwp+x5q+vazN5VnbWGiiV9pbG+8tEHAB7sO1XTjzzUe7LUuV83Y+N5NIstf8PzaBrVoLuK5GFwNuxvVQcEHPft1rzD4iXHjTw74bm0h45NZ020SN455IhG9u0RBUk9HxjG4HJ713mja7oN/pcGs+GPEls1odpIibz0ZuvPQrzVTW/iR4bbTNQ07xZaQxwvE6PNGhkRienCjIOcHkV6WIj7Ki97efSx2YSo3XTWv/BPPvDHiO2hkXxHrOqtaYiWKzSRwNsTDooPXcScsOnSu61rxjBpfhm51JxCsU9tuhhlxiRV2kknu4Ckg+nHU18w6b45sP7Jv9JQwStZymO2MrH5lZiQAO4yAT6YrN1LxR4s8WIlkiSXNuxSzEsIAJcHhFH93rk+1dlHEUK1KNWDtoceKp1aVeVKotnp6HuPwG0uTxlruqeM9XjTFxMxsY2BZY4BwM4PQn05Bwa9x1XwxaeI4VjuH0/T52iJiubqX9yuEwsYOBnJwpB6Fq8x+CVjqen6OdFsLWNIYrYbWuGyEkBySAB82CMjtkc8V6XrHiLSNMgiufEN/JH5MRiE9yUwqbhlkyApBx/CPasMU41anNLbQ1wzlTh7r7/8ADnn2seHNTRWvdc8T25srfCfagjB0KcbM7sBcDgAEkfnXhHxr+JPhrVobHQ/C8HnQWcpM104YNcTE4GM/wKAfxFaHxe+Md34gu5E8MeSLaLzF+0iPLkuCCcZwq4HGB3rx6CWwkfTU1C6+S4mMMzKp4OSwJ9CSa7suwkaNf20oqF3p8/8AI8fNsfLEUfYwbklvby3+bP0/8GkNbW9yXWJIrOALtJYjCjpzyD611pcWR/tFbiVozzN0B+p7gY6n0rz74Watb3/hDw7cwTx+dcWkKkxsGbaF5BB4yCuCD/OvRU0jyrSG71VZY7W4umheHzAsoGOXwCDjt+NeXmFKVGtKS1s9T4HAS9tT5JaP+mSw6y5B+yQNJhht8pQE57bmwDx3FbFvfxXM1rc3Pmpqdk7rA0ErZSNuSG/hbd/tAgCuba43apdQ6VFcTrG2Ui2ZYDsSeeOK2b1INMt1vIJUle7iRpP3gZQ3Qrx+Vc0fftUR1e/BOEtvUsazJcXF19svJEuDKdh8pfn3em0Dn6j8hVhdVji00QW11Ck06i2kMq/OF7Hb14OMn0zXPfaTc3UrrFNJJvEcbIP3ag44C9fxrX0fS9Z1QfYriymMJDKZMFQh/vAH0NZ3nh2pp7GtLkxMnTmrpnL6nZ2yXwDSy3dxcbo38pWXLZGwAZH4DrT7eK4OrXkEhmgljMUnls3zBCNqnJyMFlbj3rp9R+H+r6Pc21zqsUlssf8ApCyRy9QvO7d9Bk1hXsE80l1q127TXlwokaeJtoEYJKpkf7JOfcj1r1oYqlXScdWzwa+ErYefLPRJ7fIrJdNDfmGNLi4u5WUSrGR17KPfocYp0Yknj1Bpkns7pLoB7eZtmyMqNnIwGzg55pjxut1byWcOxrcmXCkoQcjDYHU896R7n/iay3d1qMj3FxFFJuVWYuOQDgA8e9dMYR5Xfc5/bSU1b4evfyNLTzYR200plEUBDkhFKrsA5I6E55wc1XuLdrZNPfUbUsZ4Y2hXAKFGXHOD90jj3yRVvSL6W2nluP8AhH/tnlwmDF5II3X1KgZHfviqrvMbSO22xyW4kV8Rn5VRmC/MTycZJ49Kxq0I1Kb79j0YV3SalslrfzPhe6+KdpofxA1/4ZX6pa/8I/q1xbWcc8bSRmEP+7aIgYXKYPIHWvTLLV7e6VYvtkCsBk/PjIPGNpAOee1cr8c9I+z/ALQFtpsWkQTSeIbJZxuCjM6OVZmPsEBB9KT+zWnuRbRLHc3W4FoYDkq2QOTkAKTxkkCuD6u6abnPSyt5H65lOPjjaEJwj7z382ddp8c8aTGC/lGxsJtIIU4yMbsnPHpVjVtct7OdLG7guZriWL7Qq2sJnlKA8lkRcrnPBIwdprR8IfCjxZfeSvijX7nTtOUsyw2LobkmPaTG0xPygbv4VzjgNkivTrHw3ofhjQpbHwzo5gS+LwR+S7SS3DZBZ5JG+ZioySSc+hzgVwuvzTtTd7HvuCpxvP7l+p43qnhP4g6zYl7bwhFaWzAmJ9WuQk2fTyYyzA+gO3+lVF+G3i/TbC11648Q6bJdlxBBYNp+Y2eUhAfmYksAxYN2257V6/4v1G9tLW41S2v/ADiEZp7ccFkYZBHJweDk9SM1U8HSaz401PRL2bTYIITue3jmk8tyzgKZs9ECruAXqc0VadSs+WL0CjiIUo8zivmYGneDJ9FI/tm9bUPEuoMVm1JlJkuSvC7mzgJGAMDjkCuiNhLPdpviJuBFFI9xGrEbQWHA5ySQRwOM57V0EulXMFtBpWqSm01C0vZPkt9pDqM4IaQZdQucnGCTWXqz22g2cWr3s37ieGOJ5p3C/Z15YbSoAKtu4Hqcd671T+p3hJWsedOq8dJTg73MTXbWXQLKe7sg00t9KLa3aYtmJjlsujKNyoMtgeldNbaba+DvDNtZWLpNZhvmkMmJFkZ9zdBlt5Zs/wB0+xFZWgi/8VlNYmuY4LLTEabTraRNwmBjYCWTPzYIYhR1AbJ5JFWvFlzqVxaWuj20e97h441jtUK4mxuyX6kEE9h0rlqvnenU6oQcEoyevUxtS8RXoaIIq+TbSeaU+bzGdjgLkn+6SenasDXNbe5e0e1eS4XUp1iNnC+ySZF5kIJB2/KCMkVf0H4aeN7nxFHf67eaUNO+1oZrKe42BEICje5Jx69O341VtdB0/S9buNTvNQe81BJjbJYwWzskFtjlt2wYGTg98ZNVLDTwrUalveV9yqeKoYmLlTd+V22tcveEPDri/kjvNOisrnUGAtpYcl5lQg4bqdyhOQW5Izz2q/EzV9B0zwxqMOuarFLFCWMcXmr5s8rHj5Qc8AHPtmtfW/EHhzRNPittevRFaQxywTyxOxNtdPCUhbKZYt8xbjpjmvAPjZ40tPGsGi+HdMVLqPTYVS91BYjHLcMAcclR9T1z35rSnFwtGKuzkm5YluUtDxnXtQnvL8WEDSR2hYl44nYo5P8AExzyMfqKtJZ2cNs1vbNGUYYDbx25/pWppnhGOC0mkvrfyzK7MxZt21QPlHArLu7Kyt9PuCrNsQcbwSST021s7KjKEmbwouE1KK9DE0q086dleRWSPcrjYehzxmr89pqVrah9FuvJkUYCFQVB/vKp4HaoNBspE8x3iZl3BssT34HArrQsTRqphAJ6BV5A6Ec/nWOX15UKMXE3x+Dp4qtJVEU/h/4/1rwb4lsvEem2jW+sWtwkhEkmRdkkBweBhZAdmP8Aar9HvBHxE0bxl4UstRs75/MulUyQzNtmtpSAPKlHAyCzdepAI7V+Y+s+GWvHS6szJHc253xsFycA5H/6+1dN4VuvFxl00aF4nGn6ha3ImnleZs3Kh1dYmzxkFep5x0r066eJj7ak1f7S/wAj5OtgnhKipTTtf3X+jP0O1KSeSVS06uD8zOvPToc59OcUy0uLwtFLLN5iJEHP8LMck5I+grzvwz8VfDs6Pc+IdSNnf3oiSe3mnHlI+D8ybsDGOp61uzfFPwdFq1ppE/iCxga8fyoXLYiYqO7A4XOTgk8mvlVVjOpJXt5dUd8sPOMVzR26nZRxT+SVEgdSdqYPIUg9COD17VDLrVtY3pErKfNTM8kjnYiouQT6DbnJ9cVVg12KztPtTPFNE0ckkcsDDbtU8Agk84zz9K+LP2hNb+IfiLxPq13oep6+fCrxRRXJS5CW9w6nczBQ3K7mCggYyorphTU5qnGaTXdnDU56UHJQcvJIwvj74ng8f/FvWdd0m7ZtLjigsrWTdkSLCu0vnoctuwfTbXExRGNQr4b3qTwtpeqeIlkt9C077ZLbpudIpFLID7Z5/wD11HqiXGkzyWOqWk1ldRDc0U8RRlB74Pb3r6WFOkrU6crytsfmuYUsZWqyqVYNXfYXjd1yPSqV1HgFuuO1Zt34pgthsgzO4yM9ADU+mXtzfW++dSmexz0/GqxeFqU6Dqy0RzLC1aS9pJWREylmwD05pS6qPMVgc8ZPB/Ad6kkCLu8thu6HntVVlUkRSKSAcivz7H1nd3PQox50OaZQc9exOajDMqhR3556mo5GCgtgk7vuetP3Kse9iQPQ15kcXynTyK2wIGeQndj0NSqTkgMD9D0psYyBIgGw/pSSlvNGMAEdu9d1LH3lyoylTvoSbmYbmziphK6AZH0xVNWKr3yD0NODkLvdue1egsdZbmEqLLLTORkAewPFRNMACS5/3agmmJXK9D0qIyEr8wPPeuPEY9paMunQQPNIWOyPHuRU9nbNJwcbc9+tRwBW75NbOnxDaMqOOtZZdhp4ytzSWw8VV9jCyLCRrDD93AAycdaZKqSxttDj5c+n4VZPLfKQfQVHuGGiwMYx+NfdRtBKPY8ZSu7n2N8Bru61r4WeEpreSZoLSF7S6TLEl4S8YK7WBBACnkEYr1SzNnC10XR4tzean2l1+YgYbbuOQcjp714P+x9rJvfBOu+GTcIJ9N1AXMYMhXEc6rjGOcb42/76r6NhlYTx3X2VAI3EfmwsGEhb0/HANcE486cOx9HglaXOi1pFzZIyFJ76byceUqJKySyEZOPl2k4yOuAM11VjMb6CW1isxbrN+73ylcg567Vz0PfIrjrO5uJNSmtZRdQpHIHiYKC8jbTlVOTgDkk46A1srbwW8Tz3O2N2Ql7i4Kj5QeQuT1HqOlcVVcysfR0btajNWvxo98HuhHtEe3b0aRx0VR/ESM8CsjTteuEDiBLz7XNmS9m+zs0cRKrhcDqAML8p7ZPGa3tRht9Vt4bkQhmt0BMzg7SRyvzEc8VlXMStbG2jgupSxZpHRWHloQSRj+I44H09q1wrlOGrOSs3GbSehdjnjubLbYabdymZlbzGtwgYHG5/nI7HgfTFblvfzyurWtntRoyQ96xjypHBEa846HnAIrAk1NBa3EMFxAWYbLZUA4yuFGc4yDuz9BWhBcSzJ9qlSVI/JJEeOuOwK88AdqK9PmXKa0K1upb/ALam0h9JvJre91K6uZorPMMYCwgk7nCAnbGOhIyeecCuvu9BsvE8L6np0EcerwAiVAq/MAuMg+tcN/ZdnaQWryyRyTRAbQQVmZidwHHLc4HOK6+0ubiOYzziOCMjLRxPlyeCNzZx+C5PqcZryfYzpT54bo9O8KsFF9TidV1GW1lWyhgdmiZj5GRtRycEuW6ZGePyBqC1s0+2wvfuLiWNCbeOEGNbcZwSoHfkjc3JBxx0r0rX/C2j+PIN1gz2upRjftXIDEDqSTj8fXFefQ2I0Wa603UEWxbGJXZyrnP3mZjzz09Oa9rCYuOIdtpLoePiaE6DSnrHuF15onhjS7ngF0yp8reY3k4y7BiPl4G3PYsKRY44lC6NNFHBCpjV1YuiA5LndnO7J55OW5OCSBJZXRlD6lbwri5ZkSQwkDylOEXPYHlj35x2rn7m5aYztqH2e3tYJ2ljOwASKGJLs3TAxkL1OK72+eOqONtUZ8yZ1Nrf31qsDSA2qmMsBFmWbdngN8vGck9OvGR1r0jwp4oEkEcsam2JAUvLgNI3vyefqa8ksVv7kLLG0EIlfecIGkl75cZGMccEn6VoaVLPbTrcLB50kUrKjm4IUtn+FADjgkdBXiZjgFiY2tZn0WBxdrPoes/EbwvbeLdNPizQQf7RtVH2hIx/rEHVh6//AK68bvWWKOHUrWAHegR4WyR5g7sBxgHk+2a9c8HeMsGOK2/12F86AoRFHnqCTxnBzgcms74i+D7e1YeJtBgJsbsFJ0A/493zz+B9ferynHSd8LX+Jfic+a4FN/WqK9TyW5ea3tLRfKglyBAxiYocE5JVW4IGcdeOK6DRr7EgRWRJsrIkEce5lweCxBwoJGMkj05PFcpqjTRX0llPcIZLgtHCzxFljB55A9MZ9+nernha/MYjt5H+fc3mSY5dww2vjdlQQTjtW+PppwfcwwNR7dDvPF8LWnhG5eSGKPz8bmSYudwOSOQMfhmvPra21xY7VFMWRiQIWJMfGVYnu3cAYPuOo7Hxldrf+B5o7wygNJGFaFsNIc5wD2+7jg+tZuhaamgeH4YJtNCSzkTNBDmQ7tow2xfm3AfxEE+9b8OwnKD8jzc+S9qr9v8AIzjY2gubm8umW7eNkaeV3+dWUZzuAG3k8KAPp3ODqHnM+yMm3CkpBCNzmN3J3M+OS2DkjsDW/d3NnFFLfIPOYvuEAY5Dr0XBPLcZORxiotQgnsEGox7zfXUuIYXO6N2Yc5C8jaoJ9QAc16GNqL4UcODw/NHnZTsNIUWK26vGsiOs80rRgllByMjuWZc+wU0y4iDyzXohETBAYFkJPBbq2CM9z14AqWe0tCsdt9leSV3ZpmRsGcjIO4jgksVAQ8AcHjBrDVLSCe4W9soZJYmHkqc+Ui7QeufvAsQfxHSvLpXUmnuztrpU6astEX4rmyQvHaxrNdyRrulU5UqBkMxBwvU7VPPpkZI29A1iCxuhcyu0sbna0jru80k4CqO3Nc7HaWeq6RLCzPDPe3GUEUhhBC8AowwQoUEn1xjvWtplrZtei6FuTJZE5llz8rHOMZORx/MV1+zdWPKzGFTkaaKuuCTwfrrzW1w8NjM2fLaRQiqT0GeCcnp1z71Q1aWSa/a7ubuU2Em1fKLoZUBUcnjJBPAQcliBXXeN7KHWvDy3jW6zvZneyrFlxnj+ua5jQ7ma+04yXFsU+xP50USuGmR8YDysM5IzkY6D3rrwMuem6MnqjzMdT9jWutmU4t+jTTag0KB71455VidVMMSgAI4YgJjksR3JJ4qXR7e5u8315boGvAi7Y9u6NCMogYgHnBLZOcjjPSjXLm11W7FtJKjWBXdcSIpVZivSHcuAR1LAZ9O5ptvcpNeR2l7dXGbdWkmmgjZDznam4DCHGCRnP3exqpR5ZWWw4S5vU2i8VlM121usl1tBkWNdywx9FyV9/Yn14yatSCJL8XEV1BaRybgMLl8leuDgDP0NZm+1050glljZZCz6fEijzLhskliT14zmRvqegrY0SSC51AHUo4hJIpfESZ+z/ISNrHlvXPQnpXJXVpXXU9KjZ273Oflt9Gt/HGl6zq11c/bnikt7GG4uW8sN/G6rxjg4A6c9B1ru7dS7blZ4xIjxsXGArLyDg8j196xrTQNLudV/tbUtPhLWrk2xkAVk3HG/nlSR0HXn3Fatho8sssxeZjASDGIzuDlcjcSck59OK86pSldNHq4dtxuSeM/CGjfFfwNe+B/EJjMsqD7LdgDfb3IwY589huABXuCa+XfDXhjVvCHgjXPCXiWzlgv9Je9tp4yCSyhcgoT1VgQynoc8V9cRC5tpY44pDFKGV9ilQHX+8O/TIryb44JcXd/fQ2W+e8n0oIiRjc7ylCoX/abIXHc159Kk8PiHOHwyV/mj1KVqy13t+Z4DB4jl8L/DCzvdHkEM019JE3nRAsmTI2SCOeAvPTke1dAIvHdvaW8eoeMtLgllXIV4ljLYHP8AD1Ge3pXH/b7Zvhb4cbVpVnje9kglZiAdwaRRx9Bz6V0PiLQrLW/G1lBql1cpYW2jCQ+WeC6OT15HKnOfavUpxXKqsHdfku55bc1ejK90ope84q7/AF0Fn1fX9DmsJZvF1rqKXNwqNFHsYkE89Oe1a+isIp/FQdxkTyPjptBUkVy9hcfD+zlh1a10bV5oIGANw/MauD3GQP0rb8UaV4Mgk/tjWtS1CP8AtRkZI42wTkgZ2hc4Ge5raXK9X+RlRlUs5xknZ7OT0umt352KbzLF4N8OxPj95qAIB7fO4/ka0NSjN18TLGJHKmGHcfoAx/rUPiuwtbWDwvZab+8tY7lUjfOcglQCPXJyc1pLCsnxNZ1BzBYeY2fqB/I1LS39fzNIxlFql2lTX3RuZejzhpfGRCCNMSktH6DzKl1CCC6sfB90wUNBNDsA+5jK+g/2VNUtMH2nw94suoRzcXDKCPTJ4/8AHv1ptvrEGuR6BplnY3Cy6fJArlwNuBgZyO3FE4c6ae3+SM41lCCg92nbz98l+JiXUeq2lywLQSR+Sdw48zLsSPw7e9crE6eZ5QmGUzloztxkdDXTfEgyNrMRIdxDAu1AeBnOWweprn45Fu541fzTGrKm1jsXH8WR16ZqaXtHvtd/cc2Pp8+JqS81ZkL2mmtFI9zZG4lC/uGEh2qffPX606Dz4YjbrpVrZJKB5rRKfNZeuFZvugnGcdQTT5hp9u8i2826IOVQHI6AfKM9eas5knja+luomEK7V8xzvcY4CqOvSsJRoOaxEm79k9L9DhqyrwbpO2nU8d1/SNX1zW768jgSZGupIFMszAg7zhNq/e9qyLX9/Cjox3E8oRhI1zyB3JLd/StrVNS1C31fV7e3byY5LyRgu4kB1kLBvY+p9KzY4NO+0RrqE5trR5Ee4kiXlI8/Nj8AfzqFhpYaNWtLRX5klZfI8erFVqkYp3b0Z9h/8EwYZF+MfiiZ7hGMnhqT92g4X/S4O9e9ftXf8lN03/sBw/8ApRPXgf8AwTGvdDvPjf4n/sGORIY/CjBzLJueRvtkPz4/hGMYFe+ftXf8lN03/sBw/wDpRPWVCusTTVVJq/c/Qcih7PBqHZs8kT7gooT7gorU9ZnvV99yuc/4KDNs/wCCe/i9s4xp3h//ANOVjXR333K5v/goT/yj18X/APYP8Pf+nOxrpwf+8U/8S/MVT4H6H4i6HrWr6XMG07WLy1DHLCCYqGPuBwa7Dw14v+I/ibxNp/h211e2mOoXcdnC19KIozI5woaQ9ATxXDQ+VsUoRnuAef0r0f4Qa1oOmatHZahbacst3Mii41GDzo48MMFP7rA8g+oFfS5vHmwstLvyOLATksQmnY888QWur6f4g1Gw1WGXTNRsriWK7iAYGJwxVgSByM8A+9dN8PfEOtWaLKtxF5JV4oY0kWJmkAznOM5HXP4V3/x1uvEPhOxmuILJo7jxVcS3FxqskK5vlDdVBXK9uO2B61578JdCs7p77WdZ2MbNB9hR2BzKTlsj0xnmvkMkoVMzrQo0tHf8Fuz388xSy6jLEV9Vyrp1e3zPQ/D37Svi3w8jafpllIty2QZLmYMDz1wOoHvXFeMviF4x8aXDNrms3d3PLlVhTMcFuCcE+n4CsbUtLkfxH9r3eWJgxIjbgNnPAHanT2d/EnmPICuSQMn5hX2kcvqRm+ZPmu9X1R8jUzFTjFRaSstPML0Xa2iSRA7olC7d3BA6Z/z3qm9vqs8D28ujXkcJIkRjC4OeDkHHqR+dbEcW61BdlAOA2G5Ga/Tb/gmH8Z/i58WNU1f4dfEXWbfVfCng7QoI9JtJ9Nt1eIiRUjJlC7nAj3qMnuc1GdwUIRr09tmisqndypT3WqPFf2Lze638I7ezv3mE1ndyx+ZLJtxGSGU8cnkn8q+nrWWC6jRZIS0sKBxK0YyeOSd3I6Z+lfTHxG8LeBPBXg7VvFmm/DXwpNdWSpLtl0qAK+XVWJIUHox7182+HtG1Xxlq8Gh6VagXN2zTxpBgpBlgedy4VEBz+Ar5qdbnp8sEeXi8vVDHOSd3Ud7W2I7u6fzraTTb3zJ7OI71tmA3RE/MGJ4OOvvjA5NWNF0OXVb25e9ujlEy1uRhth5DDHAAJ/OvaNY+J1xiPQdNTTNffSx5VzqV/biSO4nGQwiRGUBR03E8/mW5fVVbXr1riXSrHTJW2KgsYfLSHG795gdSc8jJBFVl1Oor1V70Tnzehh4y9lCfvdrdPUx4bHTtLmihm3JIEzEqsxLY7kd66bT5op7dJlSYxbtzsQyMy9xjjvWFbaTqVyZ9Gt3vnv3Q/v7O2Mr4P8agA7SODgjHetSw8P8AjXQNOutX1vw9eW1lFcfuZZ5YmJV2VELKG3AsxGfl4zXfioRqxTVlfddTly2nWp3Ti2l1s9vXY7oDSPGujSeFpcqJPmtX8w742AyFJ9CRg+xrwjxDp2owXtxpc8bgbzE6/dAweRx9APxr1XRtS+xyWsj/AGdd7/Oocbjzxj8R+lQ/HPw/FBPY+I4I8R3sG2RVGRvHUj6g151KKwlTlOvH0fr2H9ut4/keLKunRWUliPscTo7O5P8Artp45cHpS6FBrOpymytoGvru6uJRBFarJO3lIxVABjoADn0qxYxKTGsYwpzGYiuBj3z/AFrsf2dPGnhLwVqd4NeubWyTVIkWG6YqqRMHkYhicbQ+9TnoNozXryrSUHOCvZHy2EwtGviYYerPlTe/9dzB1jwz4r8IRwXev6HqFla3ZJglliTarjqG2ElCfvDd2BPaueulVLmPfOE3wsfKOHQt8uCe2eTXvvxz+I/g/XPCsvhbw/q1pqWoTvHNHPAwlhtxG4YncDtYkArgH+LnivEPDuoTeF9X0nU9Hl+13U4iiJlthcEh2/1Z8wfKec8cDjHalRq1J0XOasz0MwwGFw2Njh6M7xdr9bPt0PmX4/eGJ9f8T6XNps8Zmhsp7iNY1V1Uo4OwEEnJyf59qT4WQ30/iV7eCd2murYqBvbfI2OFVR94g8AdiQa/XgBSOQDn8c8dK/I+8utU8L/tMeKfDfhXSdU1ptG8RX1tFHbwB53UTMArAYVh/IDODjFeZVxUMTBUZRto9d/M/TcjwsstjyRlzWd9rHttmlzBBaT5+dYXVI5JVYSqFDPIGGcOSBz04qZvME39pXAhRmDXFwV+ZGUsPlDZAXAUMfcDPFZ058aTWlrY634cTwrHaWTxW32i2PmhScu0agKDgswJLYx/CehytfstF17TmjkuJNTeeBgk10MrCFZQWSIBVyDzgLnjrXBTpKLagfTVKvOk52V/mZ2p3j+I7i6hjt5V8MRjHnQMqvfK3XAX5kiGeSAGY9flrY07U7a6fT7EWE5u7l1srO3YHZcS5KqVAyoZsrj0UE1zl0/jSe2htbjRLXSbS5mEdxIwbzJNh2qViwNm7Z90k/xY6V2/hL4TfHNdW0/XfDPgC6uYbIRug1C2FvBgAEuPNIZ8rkAL1OBXRTqSp+7UXX+mY16dKpZwl0f3nGeKpfGfhfxc/h9vB2lXltYIsd7dO7ySuUTMhSU8AjB+bBHHfpXe2moab8RdF0zxLdWkqw+YTb2TQ7Ai52CZg+C7nnk/Ku75QeWND46adr2hTaVFd2mqW2uOQZ7a8jkjidCwA2+WTEw5IHJIxz0p3hzXpbPS7bSP7B066RDJC3mZ81EZiRubdjO7px0ruzCeGlGKo35lu77p/wCRx4BV4pzqbPa3Rr/MdaW9jYasdOSKcJCWXbBNtYxSLkGRmBBx0Ax1FYGq61BoTeH7bUNQvbmcOYIJJFVZriRjnLAKABgYyew96bewQXuqf2hpN21hBAAl06Y/1vJUKxzwB3rxD4p+NND0PXYNXt/HUapbM5nRCZpmZDgNuGc844GK8mpX9nBxPXo0HVqKz6arueva/o2v+JLy4jv7+CxZVHy5ysagEDldof35Peuc1HxbpPgmzjGt+IHecKBI80xdj/dMaJkjPGFwPqag0Cy+L3xZ8PW+r6RcwaJZ3Cia2juUYvNF1WYrwRuBBAJGc96838c/A7xTo08/jPV/Fz38ek5uL2ynhWBMdAynJ39RwxGODV4GusdNLDptN2craI8vFYqhhG4VppNbRRb8Z+NvEGraadBsdHg0rS2KySS3MR+1ysTuDBekfOM5+bB6Yrk7DTV0+Nm3vcSTsDljnBzXQ6JZ+P8A4h3sdj4B8I6vrl2Bkm1tpJADgc4QHAAI5PFbvj39m/8AaO8EeBNR+J3iTwC9tpGlxiW7d7mCGRAWCgiPzPMYksBnb3r6PEU4YX93T0b77nLhsQ6yU5/h/WpwsSyyy+XczB0IIPVQMnHUVwPi1y1wLBWkaFSqy/McKoPfvms5viNra2MtyPDGoxxQfKzyRhgARkZYAY/WpvC+tXXiWF9RntWSLJUpu+UHGa+Yx7r1ZKnRWj3Z9Vl9fD/FUfvLZGzoWmR8tEirGq8fwjGONxPOavw3CW86WrEuMk8k4Xj16Gie+Q2kawuiGRgGGzJGOnSo4ovMuFh8+IkkHAIDY+hrso0+SmodEjOq1z819WJeTQLBIYbdCyDy8kkbuDwDVTRpTp9xdXrw4WOZZBErlgTx6c1rS6fffIi2kkhlOXmMZG1c/dHbp3rH1DQr+yWY2BnuDcPHtt2HU54A9Sa6sPOFO6k7XPNzGlKvS5qerR6TDc+HdbEFu2nvfSXKhpbeIljJnkAKCemM9Oxq7J8HPEfjbTLTUPC1ppNppd66lTLcOyqpcLwY1YFt2OPXtXsPwS+FI8DaDbz6np1rNq11ErXVzEzSSbSSfKAIBVMEZI5J69q9pjvbTw7YR20VlIiRKFhEKKuFzwuCeMZ+vevw7ibxNjQxksPk1NTaduZ2afey9bWd9dT08JltWVBKq/kjz7wv8NH0rwBB4Y1nTNPkaCIwTiOeRmkDgqW3HkZBP/1ulc1e/DjT9NtYdN0WCzt7e2iMaxeY3lxj6sPm9+a9EufHOh2M95JfCa3D7fMEr7lUgY+VQc85rzzx/r1hfW8Wl+Er97i+kPmm2tEG9EPP7wn5Yh3569Opr5rhzE5xi8dP6ymoTfM3Z8qb16O1kmejUpLDaNW0tex5nqMfhvwFqEt9FDa2l6xKST2qpEjEdN2CMj6ivHPiB4kn8b6uIWWR7a3i8vz5ECs4UE5Hc969qtfhBr/iCWaTxdcLILNFc28fALH5sk/x4A/Ouc1XwZpWk6rd3VymyAxMFfp24GO1ft+W47A0q11L2lWK3Wy9DwMVh3WUnZJdv8z5zs9Mt57ppIhiMn5MjsO9b7RpCgUY4Hpiq+mqkirMqkAj5QVxwf8A9VWbokABScjuK+6zjEP2Vmz8IxdeVau79zNuhtYMowAMH3qsWjZhh/zq1cFZAN+Bt4OeufWqvlgg7QPrX5Rja6qTaPSpw5YolMIRCWYEHv1NNS1LHfMC49qbEJVkBJ2oOqnnNWkbIySUx7V57bjsa3cdBh+UbFXA7e9VWQKWRgzVdHykspVd33QTk5qCTz+S+GDcYApwk0JJbsqtgpxHkdOT3qGSeTeMBViAAxjqe/NTFSAcJjb796iuI3i464UH866oVXsytGORdykhsqGzQ+0NkMR7dxUQkXYD6dRVi3UH/WNj60JOUtSXpqWrONNykgEdyT0rZhVlTsMdKzbSNBhsgj0Fa52hQdpxivt8noqEOY8TGVOaVhAzhRlefWmZGdxBX3pTtxySR6ZpMkqEP3SeQa9du+pypHt37HuqPZfEzVNEQxldU0mRwHTrJDIrjHvtL/rX1zFdNcRrZJDOrAK4kXaE39eCSOnXivz++EXiOPwn8VvDOuz3DwWqXqW9y6PjEMuY3JPbh859q/Qd7EW14bt77DQsQVkYkbsEDcRjI6dR1rzpSdPEWWzX5aH0eXR9rTUU9S2kUt+IL+6WOQhXR0kJEYzxngDJPQg+tZ+gyW2seJL17KG7YwxBVjMCRwrtYADnDs3/AI7j3rQurmVmm8pWnkGZIRCNsZbAxw7AHnH4+9X7ee8hmFwsNqm2HbMx/ey+oyq4B5z/ABNjGe1RJKTaPeoT5Y2e5s20fmTPFFKZnuHZ8HdsBxwAScDntWLKstrcst7OVST/AFaJGC8rdSpz17j+fGa1oIBcyxtcXMt1GzFUxhIiOvIXG7GCeemD6U/XNFs9RtE1LTlXzreIKGgH3QpzjjGP51zU6rw1XXZl4mi6sOdbo53UYI7aaKe5mWEqxkgjhcqIo9pBO5QMtgngHFJYXsl6GghlnnjjJdobmR1Cpj5VZRjkk5APUDNSzrFYxQTTMP3yGABVMryMTkYBJZvxJHrgVFptlcfbAluqWWDgwSxiRmUfxFVKoo9wTjoa9WUFLY8pylCaSN+x1WARNBbom1poyBa4HyFgSMgDsCfoD9a2Y3kR7aa2ZYtrHekmJH2hf4huOOe+TWHFCEvXeG8BuQmGLIPLQYICheOp5PPAU1fS6EU889xbiUySRRoImxvHACsGOQpJ5NefUpau57FCel2bFrqsFrJFLFc3Et3ODOmIjubnoOwA45rUvrXRPHUVtNrCpDqkWfKK52uenzEfeP14rmHt75xP/pdvLPI+JAqMuBn7uc5IUZ7c9epOHmSPTRm6vDvIDQx4VZH9EjQHoTj88kgc1x1afK1NaNbM6VJTTjNXTKviTS73w/BPBf28owpYEDcJR0AGPU4Ax3rmNO0yxigaO6t2vL2OBIS0p3jgAZUnhMc9Oten6Tr7K/2HxPB9qsyoH2bhkgHqD1ZgM/N06gYHVPEXw6tb+MzeDrtJhNC0wToyr6E9jjOM12YbM07Kvp5nnV8BJe/TV126o4CK6huS6yrJdxIyQGVuI3bjB3E8c8FgDyPWoVWexdVfUhbRTZCugPmk5/1fmHtgEg43HFUb3T9Y0JFt7q0vYikwaHau3y1A+Y57k4PPvS/2yZriFTdskdurTFnUMS7jaOR6KG/OvRnKFWPNF3OTD1nTbg9LGzY69baUYVglQOCzlWDHsCzlTySOAD14PvXqHhTx1Y3ayWN8RcWk8QilRk2GRW/iCt0+teKTajdXESoGjWYKeFhYnP8ACeSMg1AL/UY3UPdyyPIo+aJAgwB1LZbjGehFePjKKuqkd4nuYbFWjyvVM6r4u+Cr3Qb2LWNNm+0W2zzIJcgbUJ+7x1YV5bo+sSade2jAyeT5StKGYKoHcMTz15/DFe3eCvGukeILIeD/ABC6mwuo/LjZgWMUh+6QD1HSvGPih4Qm8B+JY7a+gleH7SrqUACyKGBDHPVBnOB3HNaKrHGUpTg/VeZz1aP1aaktmekavPFfeFrETztHHNeoFRZcZwN3Uc9zWjdarZ2ekyy2UokefAQq3yA44AfucgA81T02TTbrwXpj3sCMbhWkVTysYZvvfiP0rl7zRrCwiZtOslijtz9pleQMBgAnCKecd8j8K93KYxwuD83b9Dws0vVxN10LGpSyafJLqKr5zRRM0ypG2xkBJbJ+8T3B6celX9Ou0uFW7lgvLWS5h2WUckYLygrlmx0jc4HDYIUCq13jVbNZngmjiZY0W3cASXBxuO8DlFXOQvcgE1Jdh7GwhvJ4LmW6ldoYFjfPluynAUDqSoOT0xmufGaO6Zvgmpe6loRlJlmmiEUq3luhK+XIAAZOxAA3N+lV7lZNNv5Ujt4zbuQ0UUmGCOCcySEk8E+nr7nG4bZ7maCR5LiJoioAQgljkMA7YO7kY2is3VVLmMTN5V7M/wC/RSMNGcgFeOg9B0NebzNSud8qSas1oZltZxiV43tlufOXdKbhsYcE7kjIX5VHPH4Vc0tbme1S5ktrOwimVZQkZYylWyByQAueOnUGpNOns44b5m1G3kFnOdjLNuYZAypAOc7s8e9Vor7UHjt7COxXT0GyEyXATdj++qA56f3j+fSu6jXjFa7nBVw6i1bY6jSb53WfSfORopIyp2nLKffPtXD29w+leJJNJCbWnk8maVlOyJeuSO5x2robLSnDJJJPdXW5iS8kjR/L7IgVR+VM+JVpDGNO1yQyp5rLCREzZJHT5QcseK2pSdGtzvZnBioOvRTS+E5y+sZdKNzZW0KtbwgrAqowjjjZsKGYcKQSWJBziqdlcSoltFpsksksrskkjoSkSI3zSE8pvbkhOvOTjbW7JoLavplw81uYreQjzrUvvN0oYnEr5yFbjK9ccFsZUua30WwvLHTNGhRIhvijijVvJiU4xgDgDcdoC+ueea9Grh5XU09GcFGto0tytHpelQvJJp93DFbyxvNcTHLMxJADtIe3c8cYwOK0NHtri4uNPvYQbe3iLqsW1jLKMEB3LchehA9DnpRZaZZwzG4hFs6Q77eBH5EjDBlkPHAVhtHB5qYXd2NStrJzZokrNcSqkrFlyDhQCBycfe9M1zVaSUW2ejTqKXKjennxrTSxxYkOFWNvuKQMF2J4/Crltd7RIq6lE32WNHdgdpA5JGf4R6e+KluRcNZwXENhLlsfulkVdnqSxxWNZm9fV5LjUkjURBIre1R94HByQAo+b1JJAzmvPjJuKbPUjanJpG3byJqm2709CkcchEbbCruoGSMNztOc56k47VwmtiOb4j6RsjZopJ7QkDIJG/DA/wBa7eES27yzX0wUyS7wM528LtRiPvHPTtmuM1YhfibprvGURmhZV8wZXnnPpzz+FclWG9j1MG2paniH7WmjeHtJkvY/D0KQQXmuR3gjRNqx3MsDNKAOoBbnHYkjtSzD7Tf6jo+M3dlppWB88lWiA/m1dZ+034VfWNK8WahZkSHRre11j92OAN8MT8/7srn8DXCalY2Gja/b+J73xQlkdVtkiEDREtKVRc4IJJH3c8dxWWVSVKp7JvTljF36XRGY0XKPtbXs1Le21+r06mTpkSL8KLmJ9+5LsK/AyH8xBz6cfzFaus+GbrxRqNkkN0kEVvpcUi7huyzE8fkB+dR+KL/RdI8N3ejWsvmTX0gnj/cEIuXUnk/7ta2oTSx6B4Z+zvIplubGI7TtOCuCD7dfyr05wdGXL5ux51KNLEwtPVKEb2a3Tel16lG50Q6h4T0axfVrbTri2beryPtOVyOM89ak8MaQdL1KfW9Y8TWd3IYTGWWYME5UDkn0H61V8cT6Ra+LbKfXLSW7sxZ8RRDndvbnGQPQ9apf238OLgh28M3wABwVUAfjiSp95qy6/wCY5So0cRdtKULLWTV7RSTtYXSdal0TwXNqemY+0XeoPFul5A46gfRa1m1rxTpHijT9Gvby1u47vBYLEFwpYjrjt1/CqPi+HT203w/FpUQgsbmcyeXwDlgvbJ6ZI61oanJHL8TdOt2TcFt8Y7jCu1Rpu0WpTptQjL4XBaN297V+tzP+I0UM2sQxTlBGbZEfcucfM3OPUda4+Oy0R7iOGfWLtSXYLKyFF2gj+DGBx3rqPiPcoNdhhKO7tbocIhb5SzAHj3rB8xv3rK7gjfGeNhYEYI55HGRWFbDLFKPs52cdzzcdX9liqiqL3W9BFhvrF5IpleGaGXBf7rkdmzjoQafajMqJJKoVXJZiCxxng1VuHWCGSQSGBScDG597YwF55qs76hbMs2oRjysAq6ocKMZyTTqYnD0KypVNJO2ttDzpRqVI+0jseb69G8+tam4YbDdz4Y8DO/A461DaaBa+Idbj0i4123icSBYoEiP+muQAqJuIPU9/wqpqV9bXmuag1o4x9rmBIOATvPSoXsmjza3c6CKQh5UhIZQAeMnGc8A8GrzKjLFRjShLSd/wPLy2Sw9VzqR2ffvofcv/AATS03SYfiZ4rntbKO2vbTRpLO4jI/er/pMJwSO3y17B+1d/yU3Tf+wHD/6UT18+f8Es7SPTvi34lsbeGFUXw7cSu6E8lru1wvPYYP519B/tXf8AJTdN/wCwHD/6UT1wYfDPCU1Satbsfp2WODoXhLmV3qeSJ9wUUJ9wUVudzPer77lV/wBtPw0fF/7DniLw6LtbU3lhoQ81k3hdt/Zv0yOu3HXvVi++5Wt+0ynmfsjaqucH+z9HxwDz9rtccH3xW+Fly14S7NfmE1eLR+Ns/wCzelnabv8AhJpZZdxyqWYCrjng7iT09Kz/APhVui6Ij3eqapelIOeEC5OMgete6X95tAmWYrMAfNIIVVHQn0xjOaxvDPwu1b4mak0txHdnQ4JAxkYELNzkbTj7vHFexm2OrUaTlh9WzoyrB4atVSxFuVbs8Q+KkmrXfhKDUdSur97G2dbbTopZC6IGwxK5ORwOtec+FvE91ZE6UGJglOU2pl9/+FfVX7UnhaDSfCGiHTR/o0uoyKiyNtLhEwp24BAAz9a+ZLWzt4Jhcy2yPI2VRl42k8detcWT4Cq19bo1LSbbta1vIviDHQqz9hUp+4kkvx/EsXfiC80ycXFwUkgc7dw4ZG9x3FbUEFxqr5QLOXQKCQdq5+lP/wCEBvNTtLcRurLM29yXwVVemM+p/TNdB/Y0mmzQSQNFGHBG5cyAcdwOOmetfS1cwqQqzjF3Wm/fr8j5qjl1KcIzas+voZUmgXsNqbJ5LdYlIbfgYYgdMmv0T/4JEabMNU+I99JLK32aDTrZv3uUJZp2BI7nCHB6YzX5/wBxcafZKjaheND5m1Y24Zw3dh8uB+NfpN/wSUtdLbw38Q9Z0oy+TeXWmRZmm8yRmjjnJY8DH3+leJjvrCpNzT5X5HrweHb/AHb94+xPjv4U17xv8J/EHhfwxJbR6pexQ/Z2uZDHECk8bnew5C4U5I5x0yab8OPhdongfwl/YeReXN7AU1C9IIe4ypBVW6qgyQoHbnqSSn7QVtdXnwL+IFtZXbW0z+G9QxKhwyAQOSVPY4Bx714/+wb8e7f4ufC5vCV/qLXmv+BY7fTbu4c/8fUJQiCb3JVCre656tivF1sW6MJNVXbmWhQ1Lwzf+CvEl94euLWVVh2yWkgcFJ7ckhXA7HAII7FR2Az1lrDeT2CXEc/loyAuWOAAOQPTpXd/GTwVJ4j0OPXdMjc6rou+WFUUkyxMR5iY6k4AZR6jHevGvCPiC3jSMxTzSi5j3GSclmwT8vBOAMCvTyuaa9h1Wq+Z8Pn2H+p4j29vclv6/wCRs6JrFxD4r0pdIN5HbHU7aKffK6JJuljQ7Uzz9TxXvviU6avhzVH1hGayitJnuAi5by1UklffA498V4po+ntc6npl6ZFYx6rZsCF4dfPT+XX8K9R+K9w9t8PNamS4aA+QuWU4O0uoK/iCR+NVmcE68Ire2vrc9Dh6pOODq1Kjurtr0sZXgKfw/rUuoaSnhPT7SGFI2jXaJjPGxYEszD5vurx/tVU+KPhaOy8KO2iW0aIkgJt3c+WnykbkBJ2cgDA45rH+Cmu2+teILtbcRMbSx2SvGhUMzSLtJ7E4U89ea9F8fCKTwzNbSHAuLi2iB443ToD19s1x4lewrNPoengpxx+AU97p9D401WCNdOubyK5aFuEdw2FO51XoR78fpXtfwR8HfDXxxYTasfh/bwHSniswX1SW7infywWfy2wq9Rxg14v4ocw6q+iHCfZZTcTY9R8qqe3v+Fe6/sqyf8SPxBbxoRCl9E6llwS5j5/QD8xXZWjKOG9on2PjMilTnmn1aUU1Zt3Seq9djN+Pnw18IeF/C8eveHNLXTb+4vBbvMtxJsEZhlZgIy23naPugHv0FeMWGqxaTeWGsm2mFvazwXB3gAIiMHJxnPQY6V79+1bIzeENEtc/u5dWVpPQKkMhOfbGR+NeC2Glpf8AifRdPt2e4h1O6t7bdICibJZkUMF9MNj3HNdGAfNhm5u+5nxHTUM3pwoK3w7aatn3NyQDyQeelfn1+1V8UfH/AIO+LniTwd8GLWx8GSSywXOtaxptmj3uqzywRPmSYruQKpUYVhyCec4P6DA5GOM1+ePx1tWn+NXi95L83Cx3+WV48bRsGBnuB0/AV+b8V5pXynCQr4fT3lf0sz9cy+EZVHzH1H8OdNg+P37N2gReO7uW6vNR09oJ9RSMR3CXMUjxNMmclWzHyf4ufWvhzQfE11pmoa34Pv2hk1nw/fy2N084MSStETGTtPzYOAQAOpOcZzX6Efs8aTHofwW8KWUcnmI9m12CBxieR5v/AGp+lfnX8b/hToviH40+MNZt7eW0e81u8YrFmORj5zK3I5Bzx09q68fxNQyLC0cXjE2p2WnmrmmGofWJzpp2tt959tfswfCDT9L8Nw/EDxAZdS1fVHea0lvFRjbwMx2soA4Zuucn5dg45rT/AGmfidfeCLXQ9A0nXBpl1rTzSNMsmyTy4dg2hh9wlpAd3ohFdV+z7fw3fwW8HxQ4H2HSodPK79xDW6+Ucn1OzP4j1r4//wCCiw07WPir4U0m5vtTtTZ6HJJ5tpcCNcyzMCrZBAOIwc4z0r1KuY0vq/12/utJr57GeFpe3xSpTZ9S/DqKx+OPwhFj4+s/7QHnS2rTyLiRipBSVHxkOoIAcfe256Gvzr+OPxe0P4H/ABD1n4ZOuo634kt9QS1isYWcRSDACuy5y5dSny9MY96/Rr9lnw9Z+HPgd4bisjfCO9ia+zeTtLKRIxKncwBwV2446V+Yn7QnhbW/jh+3X4r8efCvB/4RXXrG1up2G23P2WGKGbbIflZyUOFGSc596VavFUo1Zuy0OvBOVOvUp01dK++2596/sr/EHUPHE914W+JHh3w2utR6dFqMf2HS4oo0RjiRGOAC2WwQB1SSvWvir4estI+Huq6n4Y8C+F76+0+3MsVrf6Uk0Lxlh5w2KUP+r38A8nHXpXkfh3TtH8F6JY+KNFWe51S1vLZHuZovLlkTed0RA6gru/E19KwT6drelLNEYrmzvoehIZHjccg9j1Irz8txbx9GcHL3k3quie1r9V5nPjlGnWU6a93TTppv8mfL37KHgm80nw34h1f4m2Phy60rTHC2941opiSKJS+VEgPliNG2NglTgc8GvEP2nvHfg/4x2lx4O8AeBtHtrGCfDXrW4iN07LuRwUUMV44PIyvtX0B+0Nquj/D7wHoX7Onge3uYptdgAnkRiWtNMikUyySSf3pXITJ+8DKf4a8pg+HVnc38PiO7sYksJkh0ybPyLCUJaGYj13MUJ6crmvRy3HLLa1PC0ley37fdZfh6HJisAsXRdWrpe9kla9rfmeC/s/6n8TPhd8a/AHgzW9S1jTtM1XxDZxC2jv5BZ3nmSqjEYO2TjBweeK/UX4oDwufhv4ofxtbvP4fj0e8l1NI0DubZImaTYD1cKCR7gV8hWHgjVV+Ingue90NZobHxLp8yFkBWIC5T95gcqRjORx68V79+2ReXFl+zD8RLq0uxbSjR2QybgvyNIisuSD94Er75r18XVdaqptasxoyU4xT9DzH9j74i/Bf422fivwj4X+Cnh7w5o2grbJZ2c9vFcT3ltJvDPOGUkkNGOCW4ZQScV5f+3n+yX8MPBXw7HxW+F3hK18O3dpqCJqVtZFktpYZQVD+XnZGVfaMIAMMfSuW/4JSSPefEPxreQyxSQQ6NEkrR9PMedSoz04CvX1j+3fPBD+yv42WbBaRbFI8jJLfbID+HANZzvSrWR1024148vdH48ssjrgPsUkNkcfNj17D3r9Yv2Uf2Tfhz8PvAWi+N7m2h1XxVrmlw3g1OWNXFiJ4twW3RgyggSfeIJJHocV+Vmm6Zda1qtromnWjXd5ezR21vbRjLSyuQqx49STjFfqx+z1+zx8ZPDHw6tPCfxa+MWsLp6RGEaBpcsai3izxH9t2+cF25GyNgAMYNVWn7tkzux91FXlYz/hP8VZ7v49eLf2XviNqGneNLaxaS80q/nsIMgFFd7aRI1EXyK0g+VBhlYHqAPF/2vP2W/CmifFHSb3wpA2haL4ns5zJBaAxxpfxMMCLHCZRy2wf3TW/+yh8Wvhr4q/aCj8K/DH9n3S/DNrFHfTXWu3t/PfajIVRgCkkmSu5jhsk8EjNez/treKPDng/wR4e1zxBIse3WPJibJZ1DQSFiqjkgFUye3HrXh8QzxVDL60sGn7XlfLbV38kZ4Vp4uEVonueB6L4dtNJkhudOl2TmzgsZpZJCXnjgUhM/whuTk9/wrY1TUvs+lyTTlIooVLSzNIuEA53EkcDvXlmrePtMv47O68J3d1q13PLG6W1qCS0X8RcfwYGTk9wK6jTLW/8AEscs2v2YtrBJGxYK2WldSCrSMvGP9gcd+tfy1i8pxVDkx+Pk0k9U9JXT2Ser62e2ju0kfe00tNdjidZ8G3/i9JEsNN82ykQzLfXO5Y9xPWNcZYkHgggc5rvdC8AaX4R0aXS9JhdPtO2WWYud7NgZyck9fSuqjkSaGOLHlh3A2bcYXIOP06VW8Q3JBV4UXbnlc5BU+uOn+Nci4vxlapGjzuFK9+VdbbX72HjW8VFJrVGPpWjXPmT3RkRDcEBSfmOAMZ5r5d+LuvGx1PVQ9ldRB2eO0ZlCgkjHGeox82a+s7q4sYdJk1KO5RbO1t2lZ5OgVVJJB6dM8+1fB3xV+Idp448X3WoWoe30wNts45ZGJfAAaXBJALY6elftHhfzZpj6uNqv93FJX6b7ev5HwHFmaf2dhZRiv3k9Elv5s5SC3WMBcsSpGO/+e9Q3kmwZXLYb+Dmie+gjQhGBZvQ5xVYuJhvzjt9T61+p59nVJw9nSd2+x+MYTC1JVOeovvGDbuYvjkdT1quxbJQE4PtSzh0cYORnFPCBjycD3r4+nhalT35dT1ptRRGIpD1DEL97Ap4XeOckjpjpQglALbjhutNjBJKucY5Hat3g2kzFzVhrExtvk7dB3FKzRMhMTHO4jJpRh2dsn5exHU01I/lOBz1xXNOjy6FRkm0Q4djvHJ6H6f400x71w5G3tn+tTRpkk4OaGAztBz6e9TZ3G5WZVEMQXmMEeuCP1qaAhyyn5j2pwjbI+YLyRgjofpU8QiXiQAn1VSDXXQg+a7FUk+XUsW6AkEAjAHFaiZ2At0AqiYpAoYr8o4yB0+tWosFR83FfcZbbkseHiNXccFHUCmNhz0IIqZGC5B6VGRtfB5Jr0Zp9DnTK91F5kbYwDjtX6D/s+fEG/wDiL8KtH13Uist5as2nXzmTDtNFhd2PVkKNz6+9fnndag0EnliENkHrX0b+w340L6l4v8DXkciGSCLVrVVb+JT5cpx/wKM/gK8armOH9qoJ+8nb79D3sqjVi2+h9eXF9a3ISImcAAo7IAxBP8ORnBzgfjS2+pWj3C6TY3sSTK5R0lkzJGQu5sQrhscY3HA5qDT5rcu1uk2zkbQw2Et3bk84pDptpfSJATLLcpIJWmYhgxRhxjO3ritVJ8x9HTcfvNWG80tHIvAtxdbyQQpnUNjDKFTIU98ehrp7OeeRVtYrIxq6ZzcFFjVe/wAqktn24rlI7pLK6kRL21Ry+DEkRZnbB2khCTnA6Eela2m3NxcW0dzZ2oRSGd2ulZWBPB2x8n3+bFcWJpuTsjspz0sU9Z0u50jUSFaeU3QwpTdu2n0PAVaiQz3ttElxD5pQkvbhdoG3oXcn8evNdhbLDd2qwXAaUgbhK7YYn6dB9BWDcRBZJLW4iEcCZk8sjgY58xj3A64rswVfnTpT+JHBiaPs2pLYyYru5s/tNrP5tjayIDDPIVcsxLbxvJwFzjbu/Cpo9Vv5QpsipWKQPJPcqWjk244VV2s2BznIGQOvSmtcjVoPtV3Z3ywQv5lsscYLSMp+WUg59PlTGehqreX6wyTMr3MlwpKGJbZg5bGcsNp65ySCOAa2q0ZSj7pmq6jvsb1jPNMyyz61IwmG9PJt0jD8kkfPluMetP0yeFNL85Uy9yruHdizEOcopY4PAwcDjiuMOrCFlhv9UtQsrYcLE4L8knA3ZIHQ49a0bHVok06GaGI3tuVWMJERHGe21RjlQQOuT1rxMTCfPaporHbRxUGlynS6aZZBHCbuO5eFFMnlgI0jBQMsckjBB69av2WoXcLl7G4kln3Fme3bbH6YL9Gx/dFefWEEEc134snuZHe4R8WPlrtRgTgqqqZGJ4UKW53DC9K7bS9Sub2Pem2CFYwpkYkNJgDIReijLEHI6g964oU50oJPU9FVYzd0atzr15NamOa7ikMTfv8Aagdd3XYuQfqaz7nQ/C2pOb24037NNgFnQlQDnAG3OMnPSrY8mcSTMkkLykRRIegOOpI4x71gXlzIk6Ri+SeUN5aLnb5f1A6Z7H7xHtU+9RfPTdvJDnTjWVpq5fn8BQTxMtrqUTbjkLL97djjleQB6Vz+tfD+/R0W3MamPosciqxO0gYBx65HBrTa7msYy13d+e/mAR+SmGznHlqD1JNR6lq9zp11EkyT3VxcMsSJBlxbx98t2yepPQggcZq1icQ25OzF9WpfCjh9W8E+J9PJu9O0+/kmW3KmNmBLOqgqcggZJ4/OvaPD3hay+Lnw7t9O8e6fcG9tmYJKTsl+U4ySDwD6H0968/vPFGtyXl1olrpc/nxwwyGRwRHEJM4+Yjk8dM967b4f+NB4dZWuRvjcBZCT8rH1B/Ct8vxNKNd1ORxvv2+4madNezepieJtBTwlJZaZYxoLS2jRFSVxtwoA5JBPv+FY2s6gFto3vXZ2kKr9kixiTPAy74yec4yOn4V7x8SvCVnrejjXbWISK6JKNoztBwa8LlsEjvZWv4hKsHzea3AAxzkHtjivsMK0oc8NUz5fM6VSVd05uz6FcwzXUE909pErMSq75i0gOMZJHGScAAGrtlbiCGJ9VaOK6QFfMBDRQ5HKrnp2JJ5OO3AEVpYm/uI7q3Wa3t7ch4vLYoZzgjJUfwgHj3wavzWlj9rsl8y5uBA7TSQPLlI85G6QscA56Z/I9Kyxdp+80bZdB0o8u7LMVot9ArpJDA0A+ZCTxno55xnGSMj3rL1Q2s1o2p/JHesVgtnktldlQn5See+D+FS3sUl/m00yEWdu74N5Oq+a65OREv8AAvAG88nOQOlb02n/AGyzkzCqrKWMkhk3sRgDcOOOgPPI/GvFnpJp7HsRehyF1bxwzRbkgimgSSQS7FUkH5QT7HLVXt44byfzuPlT95ISWSM/U8Ekcde9bUYt9QJu5rTbBcyn53UPthBwuR15/qKhuI3iI0yzuols3YR3EyctFnsAP4s4BHUZrtw9oq7ODEU+d6DJb7+zLUQ7ZWj2BY4xtd3xyTgcgVYsbpPE2iahp7tEWhJ8td+WVhkg5H5cetUW0+aCecWRaYbm8155SGx2xnJx+VS+HZkg1N9tzDtUKzCIEKQT2Y/eP0rpr3nFNdDkUFFyi+pkaDc/bludIMzb7chJWCNsOTkKCeGHGCR61o6rCms2j2lmAL1dqXIRxmCIHkZ7ZXIC9QSCeAap+I4Lmz8UyW2nl4Q6LJJMDtjVGPIXcMM+M49DgngVfkutPW0jS0u4oJoon+z7mBfd15z1OQCSRzjtxXt4aoq1KzPnq0FTm0Z02pyW9vd3mkaWZFihZVLRNAkflnCqARucZ6hQR1yeas+G2l1CaNL03Ud/KPOfz4vLHmMhJVMDBA6AZzjNS3GnTM6BL0NCJGAD5+fcd0rlh06kAAdSKm0O7TVYZZ7QRy2qTtG1zMhaMso42AEbiDxuJAB9+KwrwsdmHeq+R2cTRrCYJC52qXy3IyCDjA/AfjWZeGRLuKKJEMwZvLXJztPJZj2Hbnr070+1tIrSOOWXLOIsfaLufecnHQE4UVYubaC2lMEjmMS/wxZM0xAy2AP4R69K8umm3KHzPdrO3LU+RRkiE16QZ4GkgAcKq4jjboG29TnJHP17Vxt/O5+I9lJNHHGybN4Q5UcEk/qa6xxqSvMA8tjb8Mih1eZ414IJ6RjnPBzXNx6fBJ8S4LW1uVb9y5Ds3mbiY2xlj1OeOelefUnZuJ6OHWjl5Mv6Zp+mePPGvinwrqDyJYa1oc+mSBSFGCEUt+GSR7gV8yfEuO90LXvAmh6naqbqDUlhuWbJKvG0cbqAR33H/vn2r6T8JafrFr8Qn8QXVo0FqssuZnUMrZ42gd8nFfPv7RdxMvxM0O7SDbZyeI7uVZdm0bluYiy56dCTXBJOFaU1s1H8zunJSpW9DV1VNeu76S18P3ttbyQBlkZ41OBjoPlP94CsBdQ1S/0m2OsTR3VzZeI4YEkVVUYTHoP9quj06WH/AISjV0STICRu3PAO0ZP+fSuLtb8Wvgs6m6Fg2tLO3HOQFY4z34xX0dRc3LyrpH72j55zcFOUpPV1NL6Wi9LLY6HxBr/iqbxEPDXhey09jFAs8893uIUZA2jB9/Soriz+Id9aT2M1vpSxT/u2I4AHqAM/rVS61/wJ4jvo76XUr/S7tUZPMiBjZx2BZd39Kpz2vw9kXbfeMtUk5wd0pYH65jrB+6lHltbyOqrWVZytUvFt2tNR07WsXPEFuqXvhXw6XjeW3KRy+WxOD+7BJH4MaS61SEfF+zsI33TCPBU9SvlFs1DpEXwy0q+iv4NdnaSE71EittB6Z+4M9fWsjRZjr3xq/t2z3C0Nu5VtmMgReXznkZJpwpqopXeiT/4YzhySkryV3KOid7KK0Nr4i3d7FrlrHa/Z28uBXPmDGfmb5M1ykd0iwL56rDLOQxjdgSHPJUZ5xXV/EGGE69bzGHdttgzEng/Mwx+VcyRuVvKt4vPfCmZlJ2x7SCAPXnP4VEacqEHOmvi3POx0qdXF1IVul7Mpul7NOk627zmIlwpYBU7bsd+KsyapcwiOO8s45ophlY1O9lAOMnH3SRzg1IWijjdUIGVGz5eWwMDiqLXd2IsrbecoHPO0g/SvJzDB08Q+ZzcX16o4lem7WT7anm2vX2kT3l5p2iaXtu5tRnaWaUjEClvugAZPJ5Oemax51W1R/PeOVEOGdAyoW6cZ6iqmva9cQ67qStot25+1zcIQMfO2P1rCkfWteeGO6tBbwIGypfcT+BrtqZpThSh7GXPJK1kv6seHHBpuUpx5Yt3u3+h9x/8ABLXVre9+OXjCztcukHhmQmUD5Sxu7fgHvX0T+1d/yU3Tf+wHD/6UT18/f8EtrVbT4v8AiiCGIrHH4ZfqOcm6t+/4GvoH9q7/AJKbpv8A2A4f/Sies71Wr1viev3n6Lw7KnLAx9ltdnkifcFFCfcFFB7TPer77la/7TESz/sjatG8zxD+ztIJdGCkYurY9SDgcc+2ayL77lbv7ReiWviP9lDUdGvXdYLiw0cybGILBbq2bbkeu3H41dN8s0/M0irySZ+Y9t4Yn8aXlgsMd1beFzciKe+aUkXcvJ+UcfLkenNe/wCl2ttp0M1voul5g0203RbpjHu2ghSOxINV/DaWsNtaeG7LSLCNbouRPewMyQxRjPlxhOpJC4PXnPSr66NbDebSxuI3hkRCMbUJZwOpPTnvXbUnzxcmd0IpyUIqx80ftg30dxoeiyvpssElveNbzGRsNJ+6Uk47YPevni2lsbK1TUtQ8t7YDKYIB+h/xr6E/by1+Wxv/DfhZfKb7Mkt5OAu4ncQq/N6/wBBXyDrEt7qifNKdv8ACinCgfSvVy2lVeElOC1d2v8AgHlZhKDxSU9bLX1Olu/iDBdajjQ7N2lMbRrmTYoUAknnqeKjv/FV8F820EzMwwSG5PoCOnrXCR6Zc+byNoHcGtyMlI1j3ZwOCTXblEK9puvGz6No4cZyzceXZdCO+1jxPfnMzuFXO0DANfqV/wAE7/2jf2UPgB8IpdI8Y/HuGDxFr8yahqNlf6Tc262UqoR5SSKjJIMfxZBPpX5d+Z2LfjTJEjlUrKFcHj3rXF5ZLEQcfavXvt/wCKVaNNr3F8j97fFH7WP7LHxf8BeKPAnh79oTwlbT69o15piXN1dm2SFriF4g+ZQoIBfJ+lfnd/wT/wDjt8N/2a/jD4wuPid49mtdMmsG0+Kext3u7S+kScYbIXzBwMo2OVLA44r4Uk0+e0YzWMxx/cFT2mtBiLe9Uxt03HgfjXDg8PSwsJ4XFXjz216adn/maVnOrKNWnrb7z91vCv8AwUg+BXj+8vNN8Eaf4gvrmyKlxdQRWyyRk48xAZCxGcdVBGecVneI9c8Iaywv/A3h/XNHnNxIblblwEY4JISMkkYYryOOtfjF4Z8Tal4Y1e117RLxobm3IZHU5HuD2I+tfpB8Dfi5ofxJ8OQapY3SfbQyxXFi7APbS7eckHIUkEgnrmuXM8oWDSq0L8vft/w54mOxtf4aqTg/LY+n/hf4s0LRp1m8T6pfKbG48y2ht7fzUb5SP3jDnOTwD6V2Xjf41/D3xJ4V1TQoH1QteQNHE62RKtIOVwxOPvAD2rxCOZbqaMXkvlLEfnEUpDdOrEdqnuLSGzuYbWMeWzKWgBbBIKg9fXvXjfWJuopYhOTXZ2MKWKdDD+xwnLGOu6b3+Z6V8E9b8GeFl1PxV4j8X6Xp8lwq24tJrgJKmDuJ2nluSANoPQ10vjb4leBvH+kf2H4X+IGlWV9Fcx3HmagJLaKRV3HCu6gNzjGM14r/AMIrYarZwpczmMM539tzY6HA5rFTwZqVpKh01YxHEQkezYg3Z6NgkCtqlXD4mbnOTT8ycNjMVgqEMPTpJwW9m7/jsaHxBh83U4Ncgt4Y21C2jmYBc5YAA8cHsevrXpfwp8efDr4ZaHMj+IdS1a51WWKeeFNLeIwSBArDcxCMPoa5LW9Iub7whHbXVp5Op6TLvdWHMkJ4Ix1xz1rlvB/h1PFOuXmhNdSWk0SxCNFP38vl2IyCMRg/mK2y9wxFD6tKfwv8G/0PLx1arlWP+v0aabnHre6a3W/VHq3xK+Kngv4k+FBFptlr8NzY3RezmMESxPKoKEuQ5IQZJ9eK8j8Cy+EtP8f6XrXim+uobPTZVvENpA0m6eORDGrr1xlWOQpORj3rf8TaJN4fv/K0mdILK5jb7RBvIUP1yqnuQD+NcL4rvorC6EhjYiO0aXhwCq+YcFj0JJ3fkfSvSlhPqqlQb0e3zOGeZ1Mwr08Y4pzXS3ba+vTofQVz+3R+zzZ64PD8/iLUVu2GFH9nSbWfGQoPdj2FfNnxV8W/D7xL8Tj4p0ubX7rR9WlNzqdrOEtpYmBIKwsN4+YDnIyAfXFeDj/hHZtVvtX1NG8i6vPJt9kbO29cAEdgQeh7EU3xPrOhWN9a+EdR1W6h1G8tikMsnMzq2cbugf69a/Jc+xEsxxP1GjFOMXd3V9tbryXU/cslws6tONWad2tbH2d4e/b2+GmjTaf8P9L8G6gradYRwRQnUIndUiUKAeOeBy3Bz2ryLxn4o8N+JfGeoeI9Asr2C31J3univnWSRJ5GLSYIGNhJJxXzDJp/hf4da1p41+e6GozyAQ3Btm37XPQnGFz04PNe82cUX2Fb4h5y0ZZFXCsRjjr0NfN8ZYmVfDUqVR3pPaTjbVaaPt0Z2UqVCjO9N+911ueofC741+KfhfqkslkYdS0u/YyXWmzymNWlOP3sb4OxuAPukEdRkCtn4sat+zJ+0HNF4m8e3vjHw3rNhHFZtFbwiRZ1B3HbtV1IUscMdh/2e1eAWGsG6khtYNGvBJyZJpLdl2tnG0tjBx1yOK6fwb4O1LxHrKeHYp3L3k26WYgDy4f4nwOeB09SQO9cOSZjjZpZamp01spK/XSzv0Jr0Y0W6z92Xkz6Fv8A41eLPjBI/gj4N6ZP4f8ABenbbO88SzFUuLxFTabW0j2nyuBhpTkqMAKrEEbngH4c+Ffh5psGh+HNBsLOOMMw8oE4JOWYs3zFmJzzyeSa3/D/AId0zw7o0Hh/SofslvaRKqxgfdA7t6sT39/ar0jRRBSu5pX+6PX3z2r9LxE+fR9DwvaX0Wi/rVmD4oFncXdnpEYMjjdcupPO4Dahb/gTZ/Cuo8DfELRvC/hy4svEV68CWkhe0BjZmkVgWMajHUNuGPQiuU1UwR6rLKuPMSCJGxx85Jb/AAP4isjxTEkultctiNhyqtxhh6e9ceWt4aM68Fp1Qq1S81BnBa34UvviL8c9c8dXk5ltL6yt0sY5mP7mGOV18pQPu7lWJz7s1ezaL4XtpdFlsdQCiK6gkWVTgqiEEYHuODmvLvDGoMvi6xt4ZW/fpJkAZD7VOF9jnn8K9rjlht4FiR9plUAfxAAnl/oDz+Fepkc4YtzqvWSbTN8bUmoU1fS2hi+B59LtLyGXXWu4rnSHjDW1tD5oDhCFLn7wz94DpWz8V9U8HfEf4f678O9Xs9UMGv2MlqR9mBJzyDycDkDk1He2dla6guuxN5BnUWl4y4wVH+rZge6njP8Ate1Jd2DrAl+EFxFIpMZQ4Zgp5J7H8K+lVJSabeqPGlVdN2gtD5w/Y/8Ah98Ov2RtX8a6h8Qfi94fsJL8xWtlp91eLFcG1X51mMbHc5YFRlARlWFdl8dfi98D/wBqX4c6p8K/h98cPDlhfi6gnmm1YXFnA0abiVV5I1DHIGMZz+Irzj9tT4c6bqfgq28dLBbjVNCvIt0hBLNBMwR1Y/7JK49s18faVLo9hcwvAIX8/CmSDdleec4+uPxrop4aGJbnJvmN/rUouNVdLDPBXhzxVoviKDxRos9u9z4e1CO4tZWhLx3UkT7gwHB2AqMnHQ+9fqt8Kv2q/hv4z0CzHirxDYaBr6BYry1uXMcXmdC0cjfKUPXrx39a/OSPU9Pt47S1lh3SmIHfI/zozYAAye3Uk9MVc1G703+x5NTa+hl8okAmTf5qFgrYwBkjJ9uK5q8Fez0PQnUlikpSPqX4ZeIf2bvgH8afFXiiy8bzaqniCeaMT2unsbPRoZHWXYXBZpA3yjeox+7OcAk10/7VWr/A/wCMXhLS1h8Rx6/f2TNJpw06WOaCF5WQM02QcOFHypwQSDjFfE6eKPD1tG9pBBFbi5Ko2H5kOMAc9zxj1Gaq+Htb8T+DdS/tGO286y3bry1YDyjz95SPut0yRxXnZ3l+KrYCcsHrJrS/f/PsLBYijHFR9o2rHuXhTwXonhbSZdK0S2YhHLSSTKBLK5xliwAyPbpW5o8ht5Cq28kn2qQsHCgKuDjB9Oma4W3+Nngu6SL7WL2xDKXVpIt0ee6hkBJqhJ8W9Fsb3c4vZbJV3kx2rKBz0+YA5r+a8TwxxFmE6kcVQnzS1d03d+T2/I++pYuhJc3OreqPX5Y/N3tbXCkodqsRnb6/1Ark/EXi2z8M6XNquv3kMFrYK32meZ9kUcYPVz+PTqeg614oPid4hXxtJr3g65mk0l9ri2nkAScAEb32ZDAZPGRyK5/x5qOt+NzK3jG8ie2cuILSFRHbqW4+6PvcHHf612Zb4RY+tiIPETjGk0m/5l3jbv53t62Zz4jNqNGDdP3n+px/xX/afu/idJN4M8HpNB4XDKJrl90T3u1h1XqsWQCFPJwC3QV52sEVxCBKgZfbt9KxbKzNo8lrNEsbwO0Tleh2tgMPY+tb8DIFXadvHAr+kck4bwnDGCWAwi9x6+um7fVv7ux+AcR5riMyxbq1tGnb0IBp0MY4BKjuev40wW/ljBU4PTirwOXPy5B70kiHHy/rRVybDTk5RikeIsbVSs2ZbRlc9CR600Fsk7QSvOKuSQSEEbetRGHbhMH60fUIRWiLVZvdlcCQZ2EAGnyQ8ZV/4ecjvUu3yjkqW5wOOlJJ8yklC3PQVxVcNZ6IftHsiDbKqqoTDNzkDpUoj25Mki4xnFSMSFOxxtIpqfulLS4z0G6vKxGG3R1Qrc3uopCMMxkIZVJ6Hinxw7zlZAADwB1HNWZVjZv3Jydwzg0iRMSPL3DruDH3rgqUNLrc6ebmVkVbiEC4WSaV2YbiuD3z1x3qxbskhYTPsDAgHbyOKLkiYZjC/JwT3o8mVFBEmQecY61pRb5UpClJOK5nqSRDna5bAOTg5yQKuRS7yGZQC3Ax0qmjQqOcktxycDirEfzMHWPAHTmvo8uqqNrnl4qPval0KuCCKjxn5iOTSqQ2WJIYjpR2GD0r31JSVzgWhWvLITjfHw46fWtn4IeM5fhd8WNH8Q3wBsbtv7MvRIcBYJWUbx6bWCtz2WqKjJAPc9ajvLKC5jZbiIMD1JHIHrXjY3KIV5+1pPll1PQwWYPDPlkro/TXTbiHfm6uEjBYRIsjKSozlSB1ycD6VfktXvTsW4mMLsHA5UOw5bsGbOPoa8W/Z6+JT+M/h3aLdNE+qaSosbgykL86jEchxzyuPqc+9ez2V4m0BpvPm3AxpFkBeMjvnB5HJOc0OMoRXPutz6zB1Y1oaCzT6hHBDYn96se7cwJhRMcqCeT04wMn14zU+iC6AnaSaQTR+VEsauHizt4dUYAgnp781HOt7JYzDTrhZJ3h3qqqEhV+cBpOu4HHQ54qKw0myt4oLi50+G4ujGVkcjzGkbHQMwZm5yOcYHNS37VJxO6MXB3Nh7+4gu1S/wBTtLfcm5Nq7ZG7YAYseenA5rXu7SDXLeK3AuYG3h3Yr5fmY5xtI3Ace1c7at9iyFhtobiVPOkeKNE244KjaOgHGfWtu2uls7gPEGnm2rIyJj92D2J4AJ/HNc06MnPnjujW6mnCezMq8doLl7OKKSS4QFl2naUz3Zu2B2rGu8WpitvPIjiRt4ggMimbaCck5J/oa9Gu9L/tyzaaN1F2iFivQv6DI7/19K4m7s79ZTc3cMtttYuYVbEjtkZBxxnjoMn1OK9PD4r265banmV6HstZbHP2tzujbUvtMjw3M221Eq/v0UnAURjnJOcjHSgSzwu8lxPNYLNhIwrI8sr4PMh5A4BI6nAxn+E3bOOPypZJ4LVBC8l0riIRtEgU/eA5LDJ5qKytp7k2V8Lm2hCwll3uz7yxyXwGGPlyOvc1rKjGorPU45JwknDQl0i5MEn2O4uLyAPmXzDOsQKkEEADGMBcn5RVtry+mW1gigvo40SIFpM9sZAUMGOcZy2Bzmm2mlzSwXEd5fKiqjSO7QgBQ27ncxPGO9TWSi9srafybiSVURpo2tvmYDI5YgADgd682vgpc14PQ7aFb3UpPU09HuzPcYt913EhZnRjsTzVPAycliDjvtHWrF80Vwq3saHckiuzPEPJVx/EvALkjIyhxz1Fc9a37XCm6azuoIUysaTssKOQeS53Yx3Ud8A9KsxateNAJGaytUjXYvyGbyjyVyxIVeFzgZFeZiKVo8p61Gsrbltv7KFr9paB4pp2ZfNmx58jHqEXrtGTwBn1B61O9v5tuZ2d4IgAWKf69gpBVCf4Bk/dHzduOlZFncSQXkLW2lIJ7iHfPdm4zuJySD8ucZ5wOAe9a8t3d2xtox9mmuDIRt8xlVEAyWwFyD0HvkDjNZ01dXOmU0tDNlhie0ntRHHaW7S7xlmEzYUjPP8AGSQuD8wzUIjeaS3M4WPy13RROCoizwGk/wBrsF7k561fv/Lgvf7RuboLJHF5cB3BcM3JWOMDcSe5yeM9KWSGKe5hndIEniHHJwQRjgdc8961pUXTqJ9zKfLNanuPwq1pNU0AaBqcZRNhSMScn3znpnqBXmPjzwyvhnxBd2OqxNNpk7GS3DgFOoIznrz+taHgDWBY6ibeaYHDLhYmLMhz1Ir1f4h+FLbxz4UdQoM8K+ZESvJx2/Gu7LMXLDV3h5vToZZlg1jcN7SPxI+eHjFjeM12HgjdWIxMQzdMb9o4UdfvHtUkSx6kSsUG2wPMCAANOQTmRz1PPQenNVdUspb6wmtrsywC2ZoZkA2uzdCOOR2rO0uewWM3AgLS2jYiQOSSOBjB7HoPqa+jxUVLbY+bwFVpWe6ZvpPcWcoujn7PCqoVKKW3kABU46k8da34Y0YyRzzrGjJnHnBAM4493Oe3WubtLW3MvmzSS7LTc6AuSI5mYsxHoAOM+9alu0IRngZ3KMiAyFXBZuAVPfqT+Brwa0LN32PoqbvqBLQRraaY0fnQJ5TSkbVUJ8uM9SSM9PQ1Tl0S4VlSaYxQIxlBB4kJ6ZHXP1rQtLC8tAlvHqLTrDuQl4wWOSC5yO33sZq5PosN08V0s1yW6oVun+Yf7Sg4/Cl7RxinMpQ5tjk9QtIlXzbp/wB5bMZk3/6tVPB+vGetU4tXklZUtNNmkVnws0o8tOBwdzDJHf5Qf61oeKdDe6ujeTTtdWcLGOKIoFVcYXeVXG7kEjP1qWLXIBAt3eOsUSr+6Vwxd+MYHGAB3rsw1T2sddDgxNK2pU8WR3tx4ettbtArzW4CyGNto2Z9wDkVjafPBqFtDeuv79v9TbuwdmfrvOfQgdenWuw0Sax1AX2kNPGTOh2xB9wyec+2Dg15/YXV1p+pS6ZLKLSJ5ipd1zM5PHHHy/U7j6CuzLq7g+SR4mZ0ErTibtvpiytctIGg05YlguFtWLhn5JSMnlFAOGIHp3BrR05k/tCKx06GBbaCOREQDbHHhdykAdQATn0J+tNijsNOdoM/Z4mQ+XGuBuyxLYA53E9h9TRY3+qvc2c76eqlwLc+bORIZGA6KoOMKCSDjoa9Wqrq7OHDtRkl5l2bWrPRLFtRv8SvCctNtdzuyAMKmWAyR2+vFb433tkt89soLRhzIDyVOOMg5I5/X2rnNUsb+K4YJfPcLIRvWFRG7N3VVTLEdOS3QGt7SAscL2aOqTSLlEaQO68dOua8RzcKl7bH0koKdG3Xco3P9oySrHBLatuRnf5GAjX+Fyc9fQd6wdY0TU726t7/AECd7S808fZt+wshH+9znqex61syW8dpaOJpUQrvDuy/MXz8oA4zjt1r4Z/b18V69ovxH8PW/hbxXq1hZHQ0V7S1uZbVVmWeQ+YRkZZg6gsePlrPFQUJKR1ZbJ1Xy31PrptN+JMV6saasjSY3AJIoj55xjGATXG/En4czXHg298QeNrOHUNO0qZtQnijmJmRj8jygLgkY689s9q+Q5vH37W37O11Y3fjO71l9PvHBhi1i5XUbOc7c7Fk3PsbGDtDKcA5GM17t8VP2xLOz+Alhe+DbVH1TxpbPZKl4iyCH5dl2SOhKsSo95FYdK8mvOpZRij1lTqJ20aZn6B46+F1hAYvD0U0SXSgAiNwGJHA+bJqv4X8Q+G7Dw/daFrlvJOY7py8YTcGzgqR74r5CtNN+IV1bnULQau4VFnXbKyt5bDKuEzkqQQRgHIxXYeE/iXqt94a16K9n86/trEywTgbS44UEgdSCwNethqsJx5an4eVzx8dhsRTftaDi7aWt/M1ufSqeJfhlHIsK+G2bYuATao3Hvlven/8JL8LZgRLoUUZzyHsB/Svmn4UeMtS1KS60LVr955Nvn28kzZO3oy+55J+gzTfip41v7C5h8O6PeTWsq4luZInKtn+EZHI7GlUlT5bxuYQWMjinhHGF+9tLdz6Xk8UfDVJERdA3DcBlbOPH05P9Ks2fxB8DWVwTp2jNFKBgmG2iRhnnHDZ7V8ka74w8V/bvDqWeszwtPYW0pCk4eRiRlvX8jUf/CH+OfDU2oeI1mSH7Gjv9qScEz7zjgAk98/N6cUueL0s/vOmnCvBKU5wi3srat3t/W59IeK/E769q32y2Ro4BGsMKOBu2jk5GTzk1DG80uwKOAAxwcAEevb8K8s+DXiDWdW0e/8A7Uv5LsRTqI3mbc3IBPPtkda9OgaGSMJMSFkbaccg+v6V2U6i9lofN46jUji5RqtN31fqalqPDMVpHc3uny314GCyxSYzIvJyjfwjt6iqFtbQJayvNMY5fvrE5Ljbk8B/bP6VJEn74mO3SFidoRMABR05Pc1Ffaek00cE1wojRgXVBv3Drj0/CvLjgHyznG95Wdn0NfbRlb2i0PHtbv7E6vqWH85mupcFExnDnv0rJTUbZd4ntyM8LsYcfWtTX7yGSTUPD1pb6dbQrq09ytybVPtH3mGzzOCVxztJIFYzWFqbjC3MkrgYjO3aN3uO9eFXwmb08Tek1y9LWszw6v1RR1/FbH3N/wAEw7u0b4p+KbSMx+d/wjxk+U87ftMI5/MV7h+1d/yU3Tf+wHD/AOlE9fOv/BLHTBafGvxZcuWeWXww6lyeDi7t+gr6K/au/wCSm6b/ANgOH/0onr3p1K1W0q6SlZaL0PueGKUKOXqMHdXe55In3BRQn3BRUHvs96vvuV0/x4wf2Xb4F2XOnaUNy9Rm4txmuYvvuV23xbtnu/2cbiCOFZWOm6awViADiWA854xxmnHRo0grySPijRbPTJZX825M/wBitowssjYMJfJJz26AGtfRNREd5aW8ywo13IJJDI5y6pkrjAxyQOprH0a0bT7/AFJ47qNQ8a2siSZyzD5jgZ6Ang456UnirxToHgXwVqnja7REOl20kkUTsD5kirjPGccsOD0qa01yWg9T36VHknea0PkD9tPxLZ+Kfi3f2unS+bFpEMOnAjH31G6Q+vU4r56kAUbOfl71p+IfFT6rNda/cXRnkvJmlkYtktIxye/uPyrFhvY7xC6DGK/RcLLD4ejTwtOacoxV/Pv+Nz4avKpXrTrNaNisfX9Kbu9qD3pMj1rZsgXd7UFqSjIpXYD1Y1FPawXAxKgBPcdqcDzxSknHSlNRqR5Jq6Gm07oooL7TZN0TebF6HkYrtPhv8UNa8BeILfxF4avhBcQnEkEvMcyd0cHgqefcVzQweDg1VudMhuCWjwj9vSuF0K2GTWHfND+WX6MuoqWIjy1lv1P1H+C/7QvhX4pafFLpH2eC9VVS802V8PHIergfxL6HpjjrXt+nzRJGPtRSaJRzIR83zenp7V+LHgjxTrngbxDBq2lX8tjfWriSGZG6Edj2II459a+//gf+174O8am10LxvJbaFrUgS3R5m/wBDuTjhlc/6ti2PlbjPSvBqYF1YOrRWnVdYv/LzPnMdl9TBT5qWsT7CsIGujucFkUYjCkeYF7EjuasyafuZ7mdTImPLK8pgerL/AHq5/Sr6FWTY0zTOQS4y4ZfZl4wfWuk0/U1nkS5vFdGlJh8uKQggD2HU+5rxKtOUH3QUaqmtdGa1jfTXN1a6bcs6JErRyyumSYzwEOe9ef8AjawvvCfipNQ0qdrRYI2xLF8pYnI57Hjj8a7s/wCiyeYjNMkj4Kg5lU8ckD7w5/QntUvjbT7XxHoZaIebdLAw2qdr8D865KNdYPExqx0T3OrFUHj8LOnLWSV16njupz3OpXE91PeXdwg3RxyzAH0JHB9e+K8y+IGuafF4f1LXJr42yllgt4woXzAh5XOMn5nPQ9RXpM7X2iaTe6k8hWZYHDIYw6qCMAc9TnH418/ar5vi3xPp/hmQCeOwZri4jDcKicgkY6s7D8j6V7+b5lRwVB1q70s2/keDw5lcsVXT2SauW/BeiyR6EsRkDyyjzZA2SVZucj0OSK2B4e0h7+21HUNNiub6yYNBcsgZ4/XrWqlmbNEQwkIfvMOgOfap4BbRtslYYZSRuOO/cda/l3MKWIqYmpWwlRx57t6vW/p9x+60MU4wSfaxz3iHSrLxPZtHcWal4pA8UsqfMJF6Pjj+eK2dIhv7seVdwLDbxIoDKD+9OOvsfatUWdpIwg4J2buec/TFa0aQwQtAkKbUAc8c+9eFUdeVKNHESbhFuyu9L729S1WhC7S1ZnTCWNgLeJlCKBxgY+o9a9k/Z98Pm20C48UTHdPqcmLV5FzsgU4A/Ej+VeG6/e3FhZyz2ykMUKpz0Yjgj1r6W8B31vo/hq20+KFJ4LSyRfNjbeHlAwygdM7h+tfonB2DVGU8Yn7qVkuzPPx0+eCj1b/I7yKVbYbpUVix6jrIfT8Kq3Mkn2xvKnMjnktt4Ud0x9O9ULCdpH8528tmGfLbA2qRkrjsaJZ2ZZriCRBFBmXcT95QM49+nWvs41/axdRnn8vLKxXiu9NMU0CW+/z7yZjI75IwdoAP0U1S1SLdCVSMkgZAP1x+dEGnXlvaoGlLSbN8hUYyx5P6mniSOC22yysZx8wEhGCc104KLlBxmrdznxEvev1PHfGd9e6JI2oaYYRe2EyPHuPcuMrx35Ir274feKoPFPhddQESxSShkaEH5lkAwVz6ZOcV8e/tU/F/T/hVNp+pizu7g3d5HDeiAqyxIAWVumMkjp7VwXwN/bz0lPHT+HPFdrLo+h3pQWN+ZAqW91yCZVXO1GyPm6A9a78iyrG5bi6ihHmozvJy7PtbrdHTiMVh6+EipO009PNH6R3UOiarG+naxC1xBNIAoDkbXX5g31BAIPqBUdpLf29tPo730NzLaPvQOgDPCehYD7xycFx+NcromtLeeRqKXFu8Ui+bE0bbkKuPvqxPIPqPWtfU/ENuiC7hm+e0/dEADc0ZHJOfT734V9MsTZcjejPIlS5p855r+0xo4174O+JbFtPjkn+xSyjcmBG0Y8wMrd+V6fhX5sxR6i9xYS6SNtu8IX7UQuAxOWJXkLjI/KvvH9qL4zWHhv4eaxbu6XBv4G0+EhdrMJV25znA4bOfSvhiLSZtWtYkYGDy0RwVBO1dv8Q9+B79a7sDJ35lor7mkqdqfK1rudZ9qh1SS40UXYFzsRRdtIAso74GAPpz1xirFj4B0PR9FSPTEmjgadi9xcTyTGYkgkYP3Rlu1cZNbahotrMlvqkYuHb/AEZtpwABxgV1XgrxH4n1LTHXXIIo7wLJEWU5UqPunB5BOR09KWIw1Nx9pzp7dTfDYmXMqbi0XtX+HkDXFrcR2U0xQkvGxYYdfu5yOV7468V1kIu4tFit4iokIZJopGwu/ou7AzkHp2GOa1ZL2KLSorpLqW7neNcorbliZmwWJ6Yx61xuj6/eXOuXWlPaPLPB5heREC741bfkk8ADryazjKVNqK2NJQjJua3Ne5tjpBie5eR9PjPyhYo2micjaSCDhgQSMDnmrmrW8Oo2P2myZVZod0rqynYwHC4xhWIPQkVettQsb77NbXKRyI8p2SnAVWJGcAH5jjPPTrWDqOinQdQgk0+wlmEy77m0UbvKU5+Y5PcKx59DWdZO2htRdnqchpVpPpN1cW1vpJshLI947ENsAI6KMEBSR0Hc+lc78QIvFl3pfm6NqVrHdyO7xiS3BLeysfun046ivT7e6h1W3XUba2uELQP5cQTJIVweg7dqyNYs4dbtJZYCDJc7juZdgCh+SM8nFc9Oo41lJxOqcFOi4p6nzJZ2t8t2x1G7eSUMRLvbJ3Drn8fSuiSNCA0fUDPPpV7xx4WGg3VvdWsqvFcjbIyjI8zOevT1qhAW8kN/wE19Biant0qi2Px/OKVXD4hwq7khBAyBj1zSxo7uFVN2c8UoJJBA4/SlwOoJz7VxJ8r1PFY3aMkAn3FRSR+lTHk8R7fxpHByOKcdQTsym0Z7gke1MUIDg554q6y7Rx3qIx5bJUH2rCpSUjVTKx2RFQP4uADTnjLLuHOOcGpPLBfaAfp2oABODxXmVqHU2jUs02RJGrDO0EnkgUgttiH5/l7A/wBatCJTuUL0564zUkk++ICQAleA2Mbf8a8itQa2O2niOa99jMhXyi3mphD3U5FS52pyMjpn09DUkoJTcIw31OKxdZ1+00nBnVyxX7ijOazjQlVlaK1N6VOVeSjFXZq/Z92WBBOPw+opU3w/KSR9ag0XUo7q3S5h2hJAHxnA+hq/cgySCSQoA3zAA9PaqjUnRlyNGdeg0+WS2EidmO0Hg9zUyuAeATiq3yKMbwM9MmkDbchn4xjj1r1sPjraM8+eHlc0o9p6kCpFVl+eNg2OvvWJ9sliA2guSentV6O5dwELbVOM4Fek8VFpXOeVCUdWe4fsk67HpfxHvtAmmWODVbBmiR3wGmiOep77C5PsDX19eXl7Hf2Mem6fcX8V1Mnns1ykKQxhSWl5G44O1QgIJDZ6V+cnh7xHP4T8Rab4osm/faXdJOSBkMgPzKR3BXI/Gv0d0S503V9NtPEFlcyzJLELm2+ylQhjZeAeeeP6VMuSpK+91+Vv0PpMnqycFHsbGow3M1ubDT2ZHwJIZYyFKJ3JyCeemMd6rvb6fILa5kYyTJlRNvyy/KQzAjGzjPIqwl1BZFSQxfzNijGXbdg9MnIxnt2pLmGa/wBwu0ia2iRZlVWbaozw5Y8N7L0BAripJRvA+lqS2ZXBtVnjlNm4ibKC4aLzN5JAUAEliT/fI2963rOKKJEhsbeaJdwJjjiCqvqSO5z3HP4VUmtrGS0NrHdzOrOBGYU3YfjHzAbQc4Oc4AFPtI777PDbsiR+SAJJpZDI0jdtwAUemDnHTrWnJYmMklqdBpt3dwy+fbJ/qwQZJmAUD/vo1dvLOLXreWayhDzRR7luZFCrKx4wO5HuOK59IFjuId8k1yxLMVklIQADjCdDz65ra0TU4t8rRyFljdollUffXrkEjGB6iuKrGcJe1hujdctRck9jzuTRTpsnk63dNeSMGlmLDZ/GSqqi4HAwO/SoNP1ayklaK2mW9WU7Ym8wBGfB3ksP4FwBkcE/L1Nesaxomla5pyOk8cNzgRxPMAQz9gfWvNLrTLnw7LLaWaxxTF/MmZ1ChmB+Y4HHTOPbmu7B4v2t0910PKx1Bwd5depn6nJ9jVJ4rWTUZo3QrF5pjiLBgdqJnYq8Z4znHNLo2q6hqKLHfxiCe7kMAMbHysAsTsz/ABbcggdTjFW7cz3Uj31vNvt1KSmaVs5IByFHdR6ninTPDb2rXDakDJNgO80Yz14QL/F2wBzXpJdzgsre5oxt9dvCs0c2JIyAPJGQA2cLkZ75UdPWmw23lPJHFYTSyS/PKz7USQnGP3e7rx3Hbt1qNrea3SxhjjaLy5VZ98uS6qcliDnYAewINbMEocNNeXbpHLuj8xMRxkjt82T0PYiuergqVXVo2hiKkba6EKm+t5QixC8t3GdjKiLGSTwGxy2cccnHepNqvjUAEuCSYMGILHEoILbeMjG0EkjnHpVhru1soRNexSS2FsAPPjj4Izn7m7LDvnBB+lPlll1Jwl+8YDkPHAcCFI+irx/rW6E8hMkYHFcUsvivhPRp4uMtOoj3itFH9liF0YZAxaLG37pwQ3A69RnpmpLO1mSOKPVgdwjJYRRtHHGc93LHJwapSyCUwxO6ywxnY37wRqzbhhSO4HoOKtWMks0d1Cbhls0fYhDhWcYG8buoAJI/DFc8aLjVvI7I1FJaG3pd4mnsqq6xxRpu3BSrEZznbjJz617F4W8aWtvokmoahvMUcfmMEiZ22D/ZHOa8Qt1uIGNzDbw29u4wSAxbYOpY12fhK6GnSw+TqBlSRSPLQAk56EgZ4+tefmicP31PdHoYSa+CRP8AFzwX5NxH4m0VQLS8w02EyFBHHHfOa8fv9MfStS/tOZEjs4l3w4YfKRwXYjrkEgelfWVqsOt6dPpOoAGOVNqhjuZRjv8AjyK8A8XeHjoepy+G9WEnlyvmFi2FI/h/ofrX0WV4+GZUEpb/AJM+bzTAvL6zxEFoznNMje+vIrnZIHlfzpY5HIjCgfKGUccjZ1HXNbRFs+qJZzXnlLbQCRog4QI54XjqeN3buKx44RZRNNOzOAAsKMSC3Pykg/xZNXNFhFqws5THP8gKRyYIJwWaRs++Bk8VWLw7jNaepeBxKqR5bm1ZLNE8UnmKwQsXUocuCCBzV/S9VjSwIW2mRndo4kIwxY5weei8Zz6CuWtyxiktIpdQESjHmiQ/vecr5YBxjGcnB4zWzazXE6ySf2jA725EQwhXLNyxPI9AP/115tandcp6VOprcnv3uJWNtZqsUuMIxAkU46n05PSuWvLL+x/E8Ok6tcqYbwLJc7mwsL46Y7A8d67LSr2ztrO6vbu/l+1GQ7xFEyjABwFJzx79AawNe0u18WSG+1CzkeWfMhiOUGQRsYqeSox8v4+1clKpOE0o6mtSnGSdye+l0UXGn39pskvluPJeSEALIh7buhxgdK5j4jaTLpviaO5UW0MVwsbSStHubrzjJA9uveughtdPgljmhgZ2AER8wj5CvXao6D680z4pIkmkaddRQPOdiqFPyhW5JzntxXqwqKNZPueRjaHNh3foVrWJtOJuL1p5b6aJGQHCkrnhEUDA9+4rDfV4J9f062OqJNfrL+5jVtpVSpLbBnOApOSev41o2UlxJZ6fc6m/mTsArXDHa4YDiJR6HPHeqlnoNje+L11qDdb/AGcyW2IfmLylQzvyCOF+X8/SvpK+tM+ZpX9oku51CG7iTyYNkEMaHzmlk2nGclQQT17k9uKZaXtlYOTHcQwhFCiGMfNnBOMDJP1NVbT9zAv2BprmeRgXMgUuoz8xLHGMDn8qvqLiOBorWAMZv325nJIOenA5PGc9K8ao1M+ipQlCNyWSxs1X+1Y7eJRImX+UFyx9DwQe344r8+P+ChFw9x8W9Bt0UGRNDRsJknebiZQAccn5Rx61+hcd1KuhSzvcQ+cm5UIfKoSOp+lfCH7U3wa+KnxV8caRf+BtKPiixsdFj06Sa0niiKzrJK8hZWcEZMnB9qxxGtNXR1ZW408Q+Z9z239tG58PWv7Ner6fcT25VrqzTSGnI817lZ0Z/JJ6gQiTLDgqG9K/PfXbXXYfAnhiXU97WF1NqElgjDjYGiWQD6up6ete7aT+yl+078YvEaXHxN1G6s4bdwst/rWp/a3hThiIY0ZyTjGB8oyBg9a+hfjv+zBp/iT4K6B8P/BNuLe88HR7tFkuMKLgMP8ASElIGFaVjvJAxvH8K5A85cqWp7KrQw6jGTvd6vscN8WfDOjaX470bWtEMa6Pq/hfQ5rF1AMbRLGYztPTAWBScf3q+OI5YJdS8RzWpVIZYLkoNvBUyrtXA/T6V6Lc+EP2qW0e28AzeFfGFxpmnQSrawDTnkjihLDekU20nYc/cVsAH0NWvD/wav4/hPrV9aSxXWvaiI0WGKRcwRxyKzRMeBuYKT6EgY6V1ZfSdakqFPVxTb+eyPOxFSlgJyr1pK1RxS+/d9jyPTJbzw7e6Z4gjj+QP5sTA8MEbDL+RHHuPWotXvLzWru81y4Xm4m+ds8KzAkKPooFeg/8K016fwJDps1nHDqlveNNbwtIAfLZQCu7oDkA/hTNW+HOvWHgiz0y1sI575rxrq6WOQF+QVUZ6EClOnOK1Wh0xzLCupz3XNflv5au/oc7rAaPV/C7nIB0+yK84wA5z+tepfEdWTwZqis+Q0aEY4Iw6/8A6q5fxB8ONX1Lw/os1ggGpafZCGaBnHJDFgFbpnmsnULX4seJIF0O90m5MTkBsxiMPjBG5unB7DrisKqm2vZ99fQ8+SpYt0qiqJcjd7+vQ7H4GJAvhS8kkHTUXwv97CR8fSvUre9iaP5dqsGzsBGfwrivBvh+bwloMOkmZZJ95lmwfkLt1AzzwF7V0dsZ55FeGPJQ5IJ2n8M12QrKMOSS1R4WNmq+KnVi9G3Y23u7abMm5UYMMKDktxzUcUkSxOyHaHY5zzk/Ws4rdJcK11ayGP7pcOCDk98dKtSWf2cfvLlREjDAGGznt7/WtY14yi5a6fIzdNuyZ4d4lmtbfxLfwyjdFPeT4fBKqdzdcUtvBbrBG+mzRuJD94nIyfvE+wGak8Qwpb+Ib+R5HW2e8lbOcRq4kPLDHTvUUeoaI+FjnaZ428yRnCqjnP8AAoHT36VhBVarfK1rotNvO55TwsZLnadlv5n2l/wS8igHxk8TSxQOXPhZhJcSnEkh+1wfwjhV/nXv/wC1d/yU3Tf+wHD/AOlE9eG/8EwvsEvxW8UzR2souV8OlTOJC0bobmHgjPDZHp2Ne5ftXf8AJTdN/wCwHD/6UT1zRTiuWXTT18/mfe5ArYKL7ts8kT7gooT7gopnsM96vvuV7RH4ftfFXwytvDl6zpDqOjwwM6feQmJcOvupwR7ivF777le++Ev+RU0X/sH23/otaCr21R8AfEb4d+MPhR4muhruhXMlpLOWsb+OEvBc8ADfIOFwB91sEAn1FfKH7cHim78N+DNG8MS6w/2/xEhnexjIEdvaq+SfXLNtHPUA+lfslq/xo+DugalLo2vfFjwbpuoQErLaXevWsM0ZBwQyM4Yc+oqn/wANA/Ab/otvgH/wpLL/AOOVlKmpSTuei81cqTpq19r3P5lyxPy54+tX9JcgvH261/S2Pj78CjjHxq8B89P+Kjs//jlB+PfwLALH40eBAB3/AOEjs/8A45XdhMT9UrKqlex5NRRqR5bn823Jo/Cv6SR8fPgUxwvxp8Bk+g8R2f8A8cp//C9vgh1/4XJ4G/8AChtP/jle1/rD/wBO/wAf+Acv1aP839fefzZ/Xmgda/pLPx5+BqnDfGbwKCOx8RWf/wAcpo+PnwKPA+NPgM/TxHZ//HKFxCv+ff4/8APq0X9r+vvP5tgcU7dn1r+kn/hfPwNxn/hc3gXHr/wkVn/8cpP+F9fAz/os/gT/AMKOz/8AjlH+sS/59/8Ak3/AD6tH+b+vvP5txweacSOnB9s1/SP/AML4+B2QP+FzeBcnp/xUVnz/AORKP+F7/A8kgfGXwNkdf+Kis/8A45R/rCv+ff8A5N/wA+rR/m/r7z+bS4gjuUCyjIHRhwRVdJNRsht4ni7YPIr+lb/heXwT/wCiw+CP/CgtP/jlNPx1+CK/e+MfgccZ58Q2n/xyuarnMKkvaRhyy7qX56alqjFLlck1/Xmfz9fDL9qX4n/C+SC30nW5ZtPhx/xL77M0A5/hz80Z91NfXXwx/wCChnw11sxWHj+yvNBnkOGkV3ntSx77l+defUYH61+pX/C+fgaRkfGbwLjp/wAjFZ//ABymn4+fApTtb40+AwfQ+I7P/wCOVxVsd9YT9pFX7rR/hp+By1cqwlV8y0fkfO/gb4j+FPGOj22seG9e07U7OLkXFpdCfdx0yOh+tejWEaX3kiQo4PzQP14xnGRwc9Pxr0L/AIX78CicD41eA8/9jHZ//HKT/hf3wII3D41+Asev/CSWf/xyvIq4ZVb2diqWAVKSan+H/BPk3456NLZwX1lbB4Wu1kkQrngKN2OO5YAfjX5teCfjh4g8P/Fq+m8R38sunXFwbTzyMmMKzbQxH8OTyfzr91/+F/8AwIPA+NngL/wpLP8A+OUo+PnwKb7vxp8BnHp4js//AI5TxWEpZjgZYLGrnurX2a/M3wOGhl1eVag0uZ3sfnJoviy11ayMuYmSQna6SZyccEdulWp7Vb4qVYH5QUOeR6gntX6Jf8L6+Bg6/GfwL/4UVn/8cpD8fPgUpw3xp8Bg+h8R2f8A8cr4WnwGqLfs8R98b/8Atx7EsepO6X4nwGkEduYhuZiFBVs9G/wrJmv9d/tJVlRfsmcZCnceeefTFfokPj58Cj0+NPgM/wDcx2f/AMcob4+fApPv/GnwIueOfEdmP/alOHAcFrOspPzh+XvE/Xdf+CfnrqtsbuS1jWRoxnaefVgP5E19HaBpy6MXUyMY3cMiAZ2E5zj1r3r/AIaA+A2cf8Lt8A/+FJZf/HK1vDvxS+GPi+9/s3wn8RvC+t3eM/Z9O1e3uZMYznbG5PQGt8u4MqZeppYm6lb7Frf+TO5csdGairbeZ4iLu0mnNpIpjjHJkJxuPpUGpapGtta28JeOJ3VCqjllByfwwDX07XGXnxp+DmnXT2OofFnwZa3MR2vDNr1qjqfQqXyDXt0sklTjaVW//btv1MZ143va3zPHodTluv3hEyxtzyMbsjnFYGry29rGtrbg/vMkeZlsc9M17yfjv8DwSD8ZfAwIOD/xUVnwfT/WUg+PXwMPT40eBDyB/wAjHZ9TwP8AlpXZ/Z7UHBT38v8AgnLJwnK7Z+fXxw+As/xq1S20jUNZttI0pH+1zy2lqJbqZgpVUyThQNxOSOxri7f9g74MwQC083xZqt0VKllvo0YD12rGAPxJr9Nz8ffgSud3xq8Bjb1z4ks+P/IlI37QHwGTAf42+AVyMjPiSzGR6/6yvKxOUZ1XlGFHMpUqSVuWnBRb7vnbbuzenPCwV3TTl3bv+B8QfDj9n7Xfhrp66X4B+IPiLSrEsH+w39+t7bZA5/dvGQvH90rXpE2lfEecCU+IvDokRCrfup0DnpkjcccegFfSx/aD+AigM3xv8AAHkE+JbL/45St+0B8B1UO3xs8BBT0J8SWeD/5Er18Nlv1aCj7Wc33k7t+uiIlWm3o4r0X/AAT4C+Kn7PPjz4o6laprmsaZdWdizyWdlaXcsCICR95mTLNyOSccV5jq/wCz38ULeafR7fQgjyylYRHPHOJQMbQWDrgcYYnsSME8H9Sx+0D8BWXcvxu8Alc4yPEtljP/AH8pf+F/fAjaG/4XX4Cw3Q/8JJZ4P/kSvRVXE06TpU5r5xv+qIvGU+eo7/gfmDqH7Ltr4A8KNd+PdYi1DxXeCN0t7VZH8sk8bMHCqoyM7T06jpUeqfDyy0PTYr6XzbhTHmX94AqOCOoAAyPev1BX9oD4DuWCfGzwExX72PElmcfX95Sp8f8A4ESNtT41+AmPoPElmT/6MrycswOLwGKnXq1+eMteXltZ+T5n+R1YjFQrQjCCUXG+ve5+YumvZNo9xd2UTXNrgxSRzkIvmn+M7TwCcDB6VjRPp97I1v4g06a2nH7to0ZsEN0Ct3QgAiv1Wb48/A1M7/jN4FXHr4isx/7UpF+PXwMf7nxo8CNzjjxHZnn/AL+V9DLFKVRTa0XS5zqpFU3G+r6n5k2ttYT6ZBfW1vJC1vL+5jlkxGjAYBz171PfI5uITdyRTKxwI3UqoBJHzcbsheM4z8xr9MV+O3wQdd6fGTwMy5xkeIbMjPp/rKb/AML6+BgYofjP4E3DqP8AhIrPI/8AIlVPGKT0j+IoVIxWrPy/1Oxi0+c6/p6RM0MYWWzSQxrIME5V1OcgdiK5q81y0ntlu7MyW0MRkJZkVRKx5xkHJII/Gv1kPx8+BQ6/GnwIOcf8jHZ9f+/lH/C/PgVnH/C6fAef+xjs/wD45WLrLojeOJSPw18c+MbTW5JLW0eZ2DDzVNv5SKwJ45Oc9OlYthOjRjeME9ee9fvMvx4+BzHC/GbwKTjPHiKz/wDjlIfj38C16/GjwIPr4js//jldLx0eVQjGy9f+AfM5llDzOfPUqpfL/gn4UZ42joKTr0Nfux/wvr4Gbd3/AAufwLj1/wCEis8f+jKB8e/gWcEfGjwIc9P+Kjs//jlT9dVvh/E8r/VKP/P/AP8AJf8A7Y/CcckHcOaXaCPvDFfux/wvn4G4Lf8AC5vAuB1P/CRWfH/kSmH4/fAkdfjX4DH/AHMln/8AHKf13py/iL/VGP8Az/8A/Jf/ALY/CiQEYwM01gxGSOPUV+7X/C/PgVjP/C6fAeB/1Mdn/wDHKaPj/wDAdiQvxs8BHHXHiSz/APjlH17+7+JS4TX/AD//APJf/tj8JQhyMDj1qKRMtxwB1r94P+F/fAnZ5n/C6/Ae3+9/wklnj/0ZQfj98CACT8a/AWAM5/4SSz6f9/KzliVLoNcKJP8Aj/8Akv8A9sfg4d3YtzTSJHZQHwvev3kH7QPwFI3D43eAcZxn/hJbL/45St8fvgSn3/jX4DX6+JLMf+1K5p2l0No8Mpf8vv8AyX/7Y/BS7uhp+DLFNtkbG6NGbA9TioLnQ7O/aKW4iRyvIDJnOfXNfviP2gPgMenxt8An/uZLP/45Ur/HX4IxqWk+MfgdQDglvENoAD6f6ysHTtrF2ZvDIFSs4VrP0/4J+CVjbx26BVVUCqFKqcKMZ7VPKirGXJ+U447iv3l/4Xx8Duf+LzeBflOD/wAVFZ8H/v5St8dvggnD/GTwMv18Q2g/9qex/KuaphHUldz/AA/4JbyRN3db8P8Agn4IrlWaQlcDgAnvVeVGkGPvbgSVr99B8e/gWRuHxo8CEDjP/CR2f/xymn4/fAgHB+NfgIH/ALGSz/8AjlOGEcXfm/D/AIIv7Bh/z9/D/gn4HW+IUUsPkK/KM/zq3HLl1U5QEdcV+8q/tA/AZhlfjb4BI9R4ksv/AI5R/wANA/AYnA+NvgHOM/8AIy2XT/v5WroSf2vw/wCCQ+Hack06n4f8E/BuQQiQqmWAxnNfYP7JPxBvNb8DXnha4kxP4dbyFmbJP2aXc0fygjJDBx16AV+ka/tA/AVzhPjd4BY8cDxLZHr0/wCWlK3x/wDgOuA3xs8BDJwM+JLPr/38raClHqaYfIlh58yq/h/wT5X0Sa2sEit4t5UKQtyW815O5UEkknuAOBV5pUmkw04tY4iHUSsrKMMCcrnAPp+OK+mv+F+/Angf8Lq8B8nA/wCKjs//AI5Tv+F9/AwdfjR4E64/5GOz/wDjlN351NM9N4SLhyuf9fefPkWqzahZlLOUFwSAZU+8BwxCfe78E1VN5LEBGJzNa4VS0qHaDyMhhxxwevFfRjfHv4FpkN8afAgx1z4js+P/ACJSf8L++BHX/hdfgLpn/kZLPp6/6yt/bLsR9SX8/wDX3nzXqVj9otp7URPbIYnjacTEMF7necbR7ir+km+e1sbSCyaKDyUHmXkhJAC4CgZLvyA2Tj619Ef8L3+B+FP/AAuXwNhhkf8AFRWfI9R+8pT8d/geqhm+MvgYA9CfEVng/wDkSs+Za+ZSwiX2/wCvvPGLeaaKdZy5uZoGDq8vAzjBCAcKMZ9T71r6loml+MrT7PGqpdQkMeg567S1emf8L++BIJB+NfgPK9f+Kks+P/IlL/wvz4Fcf8Xp8B/N0/4qOz5/8iVzOjaXPTlZm0sPTnHkm7o+WtctLzR9ZSze0zdj7kEfyhlHVsngAZ6+uO+Kgjt55LmQ6hOGaWDyVVFIELE4IRsDOc5JPJ+lfVTftA/AZc7vjb4BGDg58SWX/wAcpR8f/gQzbF+NfgItjOB4ks84/wC/nuK9CGIaS5tWcH9lRTfLPT0/4J8pXkdyjTpp10qTQgE45htgSeWHXJxnA6+3US6etjp9+73dzHcvcTFhMzH9y5A4VTlVyeg6k8ZPSvqg/H74EK21vjX4CB9D4ks8/wDoykb9oD4DodrfGzwECRnB8SWfT/v5Wixlun4mbydNJe0/D/gnzRDeSRTFZXmlMzFY12bdo/Hjn+907VPtmSxQX95m1jVhuhDRCBucbv7y9h2GTmvpAftAfAcgEfGzwFz0/wCKks+f/IlH/C//AID52/8AC7PAWfT/AISSz/8AjlN4xP7P4jWUJf8ALz8P+CfOCz2dtDEDcoiqQ6qrqWZh0QKOcnjGOTRbHUbaVvPYWiSSNLAWAmcA/eGDwp4Y4O76V9In4+fAobc/GnwH83C/8VHZ8/T957ilb49fAxcbvjR4EGeRnxHZ8/8AkSuarUjVs2tUdUMEofb/AK+88Ctx5/lGSEXMoHzSXDbkxnnC8KpPoFrb0jVZIE+wCKQHzCxKKETJGcfgO30r2E/H34FAEn41eA8Dqf8AhI7Pj/yJQPj78Cj0+NXgM44/5GOz/wDjlZVYwqqzR1U6Spu6kYvg/wARETtbSyhnRiwXq2339K0fiX4Ot/GmgjUrOFWvbQb09Wx2q0Pj38DC20fGjwJnGcf8JHZ5x/38ob49fAxAGb4z+BQD0J8RWf8A8crkwmGeDqupCWj6f0zbE+zxVL2VQ+cb1vtcZivZ3jmjk2oDwwIGN/twSP1osvNgMqxmNbYk/aWCYeaToFBH8Pqevavoxvj98CEOG+NfgMH0PiSz/wDjlH/C/vgT/wBFr8B/+FJZ/wDxyvaljueNpR19Tw6OSxoy5oVPw/4J4Bf3Yt495jN0+VCQQgLiQ/KqnP3VyQB+J7VZtUXS3SNpVW6mJEj7yfMlOMnPUDAHHoB717wfj38DB1+NHgQc4/5GOz6/9/KYf2gPgMCFPxt8A5PQf8JJZc/+RK53WjK+h2rB6p8+39dzyJL1Lu5it7i7FvCvzTyRqGbav8KnPy5Y9T1ANQGYFFiuhK0ucJGozKw3ZycfdUDqa9lHx++BJ4Hxq8Bn/uZLP/45Tv8AhfXwMJwPjP4E/wDCjs//AI5XNBKGp0OjG3xHg5stT84HbBkMXGXLbAf4SBwfzqPxqbt/CLyzMjvDINoX5QR8x619VaRrWjeILGPVNB1ay1Kyl+5c2c6TRP8AR0JB/Oq/iHxX4X8I2i6h4r8SaVotq7bFn1G8jto2brgNIQCfarg+Uxq4FVINc1l/XmfJOgmLVrK1vtTiWcpHgQZJjjJXrg98evTNT+Fr20cJYWTbpUluM28JDcbm+8egHbJPYjrX0afjj8FAQD8YPBOT0H/CQWnP/kSg/HL4KAhT8YfBAJ6D/hILT/45XrPNbx5XH8f+AeTHIYxlzRqr7v8AgngIt9UsJIoJby1hhEe5/Jh3kHjKqzsVGfXae+MdRcSz09owLeNZn38vc/MB6qGJ259gK9w/4Xt8EP8Aosngb0/5GG0/+OUf8L3+B4O0/GXwNn0/4SKz/wDjlcEaqjK6R6f1FctnP8P+CeJanpcV1o82lRyNDHcEBhF8gxkFhkDuMisew0HTvD6WttpiNY2aSESbADHISDjd1J5wa+h1+OfwTf7nxh8ENn08Q2h/9qUp+OPwVBIPxg8Egg4P/FQWnB/7+VbxKas0c/8AZUeZSVTby/4J4Pam4hWK7eW9ZpoRI6RrFtC8AEZHA5BHepQFvbeW3hWSZ1chpDnch7qSQBkegr3P/hd/wW4H/C3vBXPT/if2n/xykPxx+Co4Pxg8Ej/uYLT/AOOVySScuZHZ9Vi48rn/AF954GLVNOupNQF4otoD5cbSEKgA5cHPXI4/A189/GrwVZeCPGtt428M28R0HxTMUvoYGDRwXwBZiMcBZVBcdgyt/eFff/8AwvX4I4z/AMLj8D/+FDaf/HKP+F6fBLAP/C4vA+D0/wCKhtP/AI5U0YvDYqGKpOzT1XddjnxGWU8RQlQnLfrbb8T8p/E1ilvqk/lKCjnzVHoKxJlYEyCPOOgz1r9cv+F7fBDOP+FyeBs+n/CQ2n/xyk/4Xv8AA84x8ZfA3PT/AIqKz/8AjlelXxqrXtG1/P8A4B5dLhzk+Kvf/t3/AO2PyOR1yAqsOM5DDApZY2kRWjm2lecqeciv1wPx4+Bwzn4y+BRjr/xUVn/8co/4Xv8AA/8A6LL4G/8ACis//jlcD95WZ0LIlF8yqr7v+Cfkk0IdxLukJAAYZ7nuK1NOWS3UuwJU46mv1aHx3+B7fd+MvgY/TxFZ/wDxylHx0+CROB8YvA5Pp/wkNp/8crSM+R3SF/YK61fw/wCCflm5jmfdC7FW6hmB/KqssyNHkiVyzMoZeFVgOhr9WD8cfgqM5+L/AIJGOufEFp/8cpv/AAvT4JZx/wALi8D5/wCxhtP/AI5TVVqHIinkl3f2v4f8E/D/AFW4sdQ1zVoCFIa6lyPvbhuPK4qbwh8LLjxHq0eneBfDepa3qDxMi2sCyXDrKejAKCRjPTtX7dn44/BVRlvjB4JA9/EFp/8AHKD8cfgoDg/GDwSCf+pgtP8A45Rhq86EbT953eu39WMXw+rOmq9ovdJfrc8a/YZ/Zn1f4B+Cr7VvGioPFPiXy3uYFYMLG3QHy4Sw4LnJLkcZCj+Gsn9q7/kpum/9gOH/ANKJ6+pNG13RPEenx6t4e1ix1Sxmz5dzZXCTxPjg4dCQfzr5b/au/wCSm6b/ANgOH/0onqJScndn0WGw9PC0lSp7I8kT7gooT7goqTVnvV99yus+OXiTV/CX7K2va/oV5JaX1v4bhSGeM4eLzFjjLKezAOcHscGvA7z4o+ICpzZ6fwP+eb//ABdet/tGXkl1+xHreoSqoebwtYSsFHALGAnGfrUy2ZliW40Ztdn+R4L+xp+yB4D+JHw+i+K/xEM+pDVZ7iGysI53iiSKOQxtI7IQ5cuj4AYAAdyePf739jH9mKydBd+CgrvnYg1K+Zmx1womyfyqL/gn/J5v7Kfg9/WXUv8A0vnr16bUItD8ZXdzrbCG1v7WGOzuXB8tChbfGW6KSWDc4zj2p0KalHTsc2BpU4Yam0t0n96PKbH9jb9mXVIDNYeD1mjVyjFNUvQVYdVI87IPsasr+xL+zmuceBTz1zqd6f5zV6NJ4ia91GOP7LLa6Yl3JDdXMDHbK/lgo29QDtJON3qACaNMvdWCRW2s3lzHbMtytvckFXlIk/dFyB12cgHr7moqyVN2seisPBwUrL7v67HnifsV/s7xghPA2M/9RG8/+PVXsf2PP2bdUtzc2Xg4zRb2jz/aN8PmViCMGbsQa7y41nWVvLG11O/ezmubi0+zYlCqUz+8SZeqswHGepIAxyKq6dc31vDFplxeXWmWsz3YjuEif5Z/tLnBx3KFSN3ykE9TTkuVRlbdX/IyhShUqcll16drHGW/7HX7Mty2218KW8xJC4TV7tjnBOOJ+uFJ/A1Z/wCGKv2du3gbB9RqV4D/AOjq9mg0bToZo7tbcGePJWQsS2WLlup7mRzj3HoMc7f6TqLajdeHobSRtM1a+h1B5gP3MMIwbmAp0IkeJQwJG/7ZI21hHJmuVB7Kn/KvuPO/+GKv2d9uz/hBjjOf+Qle/wDx6gfsV/s7r08C/wDlRvP/AI9XVQaj4n0zS/BWiabY6tbyRWmmLfYs2MRRmjSSNz5D7WRVkLZkhKhgcueAQv4j1PVtG1G/vtdaC21zHy6cEh2NbzqGEb2yzxrllRtxdFWUfvWYFkXKg9lT/lX3HKTfsb/s520e+48GxwozrGGfU7tQWdgqrnzupYgAdyQBQf2Kv2d2befBDZ9f7Uvf/j1dtps/jBtMsW1NLu8u1TRb4TXFigkglnmMd5GoVFChId2eN6iRstgjG94im8TQahawaKsj29+gt5HEat9lcTR5kUkcHyGuGy+5N0MQAy22R8qD2VNfZX3Hlp/Ys/Z5Jz/whBz/ANhK9/8Aj1N/4Yo/Z35/4ol+ev8AxNb7/wCP12d83inXLa80q4mnH9l6jYWvm28UbStINQSTznG0ruW1FtLwojBmkyvy7UFn8YwnXtRgsZ3vktLWzimkgKGWKK/vEaUAIQZPIKy4VGBLKVjYMqE5UHsqf8q+44sfsT/s6g5HgXnGP+Qle8/+RuaYf2MP2blnS1bwXGJpEaRIm1S83MqlQzAednALKCe24etdf4lu/FepeBBBcrf7rzTtQilay0+SSaacfJbwujwB1V0Ll3EUY3KCpQMoOnqd7rk/xAt7DS4dSs7V0Npe3S2YKOot5pEkWRrdlIWSRAMzff3L5RBLE5UP2UP5V9x59c/sYfs3W0Et1d+C4oYYVaSSR9Tu0VFAyWJ87AAAyTTz+xR+zqSCfAgyOn/ExvP/AI9XbX2q+Kp/DctzrOlXcd3PcWsEENraeYtvJFGsssxHkzuB56yor7HB2QlcBvNMljf+N3XTL65e/wByadopubVrNAks9xMyXbP8m9WjTa+FZQhALDGQTlQvZU/5V9xwMH7F/wCzdcIZLXwVHKgd4yU1S8KhlYqy8TdQwII7EEVIP2Kv2eB08Df+VO9/+PV6/wCFxdJpJgurfyPIu7uCCIQiIJbpcSJAFUAAL5Spg45GDznNa1HKh+yp/wAq+48K/wCGK/2edu0+ByR76nek/n51cj8Uv2HPhPdeDNSuPA9hPomr2VtLc2zrdSzRzOiEiOQTM3ytjGRggnPPIP1HWd4i/wCRf1P/AK85v/QDRyoTo02vhR+KzS2xPG0sehIAB/SvqLRv2f8A4NfC/wADaL4t/aR8UajZ6l4gQ3FloelANKkBAILkAkkbgT0AyFySDXyUbuJwQysPYcfhX218YPh/a/tiaf4V+Inwa8YaNJdWOlppuo6RfXggmsyjE5KnJAySM45ABGazWp51K0k7K7R418dvgt4Z8I+H9H+KPwu8QS674F1+RoIZZowtxZ3CgkxScD0bnHVSPQnxnT9TuNI1C21bTL+7s7yzlWeC4icq0cinKspHQgjOa+sP2ivCF58Bv2XvB/wledNWGtazLql/q8ALWqzKuVhjPXkNkHjIjc45r49M6LuOCRgnCnnrTcrBVkoSsfqP+1H4z162/ZQk1+z1Q2N7rdppsdzPGNpKz7DKox0DAlT7EivzctwZGxBGLpljMkhCsQq55YgEADkZ7dOa+/v2t2x+xbpzCMPm20XAJx/Cn618bfs/X2tWMni3XPDl34kttVsfD94PJ0jRotQhmtmTEgvDK4SGEbVJJyScFRlQCpasrErmqJPsXrj4IeIbE6jp2qnTrPVtO1ex0qSzMwkjCXMfmfaXmQmNIEQoxcn+MZxjNcn4w8L694KvlsvEGkIllODLZ3kaFbW/txIyrcwOyhnRimVOBlcHvX60/DDw74P0D4daFo3gyK1k0P8As+IwSQkOlyjICZWb+MvnJY9c18Iftgt4C0uK+0jT9R1K2iu9QTUdAZdIt5bG7gVI45I4dR3tL5MTNNthRdiMdoXG1g+WyCrh1ThzHzS17BkGNrcNOxKoAd6YyMnceBwe3cfWkDWzkGWG2gCFhEkqBpW5wcMCARn9K9U/ZX0/Rta1f4iWWq+IYdG0u58FXiXeozBZFtYRNbF3KrksQucL3OB3rtfHdlbS/Ef4UfCzRII3+D2v3umyaQLR3C6ws0saXNxcyrtc3JJdGHBjGAuM5pxpSlUhSjvPlt6tyVn2+G/nrZaNnNGF6bqX0V/XS3+evb1aR87ztBtjgMgDjhg5ClAM8A8j+L9KZ9n04qALOF3YemX6j5gc8kjtxXtHxH8OeA774fa34q8GeDLTw/c+HPHsnhcCHUbmcXloIHIabznbEoePPyBRg429DXo3jmbQvB6ftELq3hw+JLC01jw7HBaahqV2292EuDLMJRO+0sT/AKwHoM44rCMk6aqJ6NX/ABp/pUXTdWfc0eHnDST7/hzL84M+VpLXTkUxCaCaWM90GRjgngAnHrn/ABo26ch+/tYLuLlQQeenGccepr3rX/hh8PPB3xC+KWsDQPt+ieCtC0/VtO0OS6mVTNerBgPMjCVoo2lYnDBiNoLdSY9L8G/DPxB4y+Hqt4abRrT4peHr1Leya8n8vS9WVpIYJ4WZ97RySxJtSQtxIc5HS+WaS8+nW9pO3q+V2t5Eexlrd6Lr5e7rtt76fe19DwofZTCUiVFwd29JOSOQT07fWmSXUCMu+3XI4O1SS2Dg5zX0B4d+Gfga0+JXw3+Gnjbwql1q134e1HXvFMS300bmSS3uJ7WAqHHlmNIoySAMlucjiuc1Twb4a8WaN8JvFfgj4V/Z7nxhquo6fe6BY6tMqXC286Bdk9y0jQlkYh25UYLYFUovnUL3b/8AkpR/OL2uN0JxjzS7Xt12Un+D627bnkQv7DcX+zb1Q5XkcduRnJ6/pTvtFkFEs4CMMDOQuDjOT6DP9K9u+Mvw+8C6R8Gp/G2g6L4OttZtfFSaY3/CM65e6jbrbPbySeVcPcMyNMpQZaPC4OcDpXEfs9O2m23xA8d2GnQTeI/Cvhdr/RI5oknEMjTxRyXQQggtFG7OMggE57ZCik+bX4Vf7o835DlhnGUI/wAzSXzly/LU4Nb+2Vj5LSHnqBliB7f4ev1pq31u21zIPQGRcng59eOPTFejaf4y+MHxo8JJ4d8Yxy65pVrrtksniPVZ3a50uW5lMYiSbO7y3ycxsGUbBjbgV13xf8J/AXwlB458I2V5oOk634eZYdEeyfW59RuriJwssd6J4BaDzBuIaFlCnaAXBzRL3E2/+C7JN/mvXpe4Rpxnfle1tXpu2l335X6dbHgxutPiIc3Bcn5QvXOeMZJyOvJ5q/aNd+Yn2qzeKGVTNG7xgeYm7gj1GR1+te0634E+F2ufCu88R/CTw14e1d9N0ayvbyaPXry31yxmQr9slurKbMM0G5mAMKrjg7jXXeJtE8E/Evx74L8F614W0+wudd+G9lBpNzDdXQW11B7Uva5V5mV1VkaMKck+b8xYgEOr+703d7evuzene/LZd2SoKUU290vldxWva19ex89PcaYMPKkLkcKFAznB5Hfp3qCPUrKDEUlv8gcsH2g847j0x/KtX4s+HtG+H03hvwha2xi1m20WC48QOzyGU3txmYREMxVBHE8S4UDJ3Z5r0T4VWXgrwh4W+G3jbVvBaeJtR8XeLJbRZHvrmMaZFbywqvlJEwVpmeTePMDLhQNvOaVOkpycb9bfjy6fmvIxlR5NH2v2taLl+S+88tW70abEmGEhGVHQYz1x6fnR5mnhleOWNto2jcoIGMdx16CvYPHmg+D9J1b4w/FbxZ4ZTxRNZeOpNEstMuLu4t7eDzZJpZJ5GgdJD8qbEAYDdnOeBTk+F3wv0rx74zvLvwjcaholl8O4fGem6PeX1xC9ncSi2ZYHljdXdV811+Y52nruAaojGLhzt2SV35e452/8BTfbodM8Fy1XTjLq0vNKXJf/AMC079ro8XuJdNIZUjjaRhnKAfgCR6+9bWieGNc1/wAO6r4p07QxLp2iKiXc3nQqQCM5VGYSOwHJ2K20DJwOa9g1Twj8GtQMPh6w+GUOnXGr/DKXxqL2HVr52s7xbdnWOJXlKtFmFiRIHbLnDDAFQ/C3wrompp8FvDcyaiuk/EiLVW8T2cWp3kMepm1uJhb+YqSADYqDGMdM9zVygoq3Vuy9fe38vcl+BlGgrKbd4rfvtF6fKcfxPCDHBM2BZync207CCRjnoR1/+tVc6aWk84CPcSTmZQD6nJ9h71kahqU9vcTWshKW6SuEPmc4DEYOefT/ADimRal5gwHmKE42hyxJx1znr7e1TF6XQpwnRk4N7aGuFwcXVsijOcqoAPHQjGSce/Gac1jA7q++ZTI2NjHGT3AH6flWXNqVi6nF7KGxnbIMnJH+fyqM38zE/ZLuQAJk5J/H8Opqrv0Ju3tobP8AZEMrqiszueGJwu3Hf37c/Wo5rD7O7GGOMYGcqWBJzzkHj+dZo1dJfLBu5GCyAgSDGPfI5PT9acNQThfPM4HQAYyB0xn2qXKS3FzTW7LM0qxMfNgIZpM527iMH7uFohuZwQUtGkKnduZSoX/aweAPqKhXU2eM7JUJPLABcLnBGMHOc/zzSyaiFcNLdSh5PmYDY245xg9eOuaOZ7WDn6WJ49XUrtunSNCVUMke/nsCQcZ460xrnTIyq75PNf5i6xD5cDkc8fj7c1FNfRbpA8KujbcM6BQWIGB69CT+nNV5BAZm2swikyrKmVbaD2HBPA9O9CkNTReS9idmS4vGTzCWxgHceeeOM/kKDqMLo5Sa2mZ3CqHOTt7YGMdvX0rNha3ab9yrCORiBJIu11wAcgD8jxzTbgAFpssX6LkcBieSOgGMDsR2q9GVeLZqiUw3DPNFGwT7wVQGJxgfQ+/SgsgAt5IC6Md0fzhfbJGPbH4VhQW7TuWMuAcE7HHy/mfY/X8amminhMf2ieQorYQtEcK2Ccdc8+v40tmF433NV44ZI2YWbxAchfvYOM9fXBzmnn7FIirECAH++Qy5PPHcdiO30rDhnv4ws8OpiabLZRCzEHgYVTwT159jUjXPiSVVmMs8sZBByAgYBjgYAH8uooYm/M1ZNiRoJJLkh1zzuAbnjk8EZ/rTWvF3bElkR5c7lC5zwePqefwFYxutQKL/AMS+RvlIYnPzZ5IK56ZNNmu76TCqLdVB3KyxuM8YA6dBjp+tGnUd13OiaTcEj/tWNiAP3agY9Cee4wKge4jiP7l1zlQI12nJHfOAOfrXPjz1UmSItMcLEwG5R0ydpGcn+vSpFkuI9ytJCsRIKqSwyAeVGR6ZpK3cenc331IpEytOXKsfkZFGGPUAYOe/PShdXu5MIZoBvbKhYd2eRnoO5B6fWsIajJCWEDRggYI3gHGTyM8/lRb390ybUDxx553A4B54I6n9en1o07BZdjbEt8Y1mFtlVYqWY5UdsdOnP8uaSR7xFCSKmSeuODz93aACf8+9Y0niLUREX5UD5WIwc4PPoenH6U1/EM0BLxQTISMAlNv09x09aevYfvdkbMi3VwrMFiZVwu4KQQeu3j8aIYriQEPFHNGgOBKPlUDB6DtjFZKa/dtiR02sCCwkdkLD05xyRnvTW1veVV0CuuThHJY9xjnA60c0tgvLaxvSRToo+yrbrCj5DJGFB7nrn8x6fSmRJJJK6IpdU53BVY7uMnryPasAauiCR0ibOSFDcBeeuBxnjH4dqdLqnlumYZd6FQFdgQWxyD6fSl7we8dFumWIqTIo2Fv9TtVhj2OPxxUH8BfyrdfnALhRkc9Ax6+n6ViNq1upBdTuA5dRkEn0/I/nQuriRm+Ro0AI3k5AwOgAGff/APVTVwVzbjE8ZjaSFcdcDaD3x1HXBxn3pjTIpZWnZnJy6qQwI6fif/rViNqk8x2W8TS4Khc7l/75U9s9/ftT5BdTKYwqRJuHPmFtrZOQOOen8qPUfqbAvo0DBIUZCGLAhRj8SOTjH5Uv20eU2IURwBgFcPyBnA/n0zWP5zIoeSSSRmAQmMd+MDnvx2qWK7kZo2QYQcM0pKn6ZHb+vFF0g0NWO8lmYRRPvxgOWXGPYnv271KgEgAnuYgjHuGIHPv3OKzEv59iwRqAM7iuw56kfj0/WpUvbosUd8JH8wBweTnJ5Iz3qXK2xDfbQ1YLYBsERhQWYKh5J6f5/wD1VL5enKoSQqSCVfd1GBnAGf8AOayxdvHH5cbySNnOWb5Mgg8884H+etMS4YpJ9lxnZyVOOnVsAdcj9alyuQ5Xe5rgaeh+VFVmU4+RTnsBnp1JokubFI/PRXkZzuYyEYJxxjjmsLzQJBLHgAEYAhx/wLHOT78fTpS5CIYpGwAQPm+UE85yT/nmiwadWbRvEAZ2hhXHAxGT06jOCOahj1AxuVSKNGbn5yoJ59KyJJoo2IeWMl1GERg78g9Poc470C/jgYI0RZguQHG4kdTx/nvimkilY+wv+CenirWR8Vtb8NR3hXSr7RpbuS1DZQzxTRKsgHTOJHGe4PsK5P8Abm8V6xeftBavot1eFrTR7Wygs42bCxJJbpK2B6l3Yk/T0qz/AME7L9br493sYGGHhq7ZsEkf6+26Z5HfiuL/AG7ZrdP2nvFazOc+Tpx2hRx/oUPPPFar4Trf+7pPucboXw/8eeKfCup+ONC0C71HRtGljtr6a1dXeKRyAg8oHzGBLDlVIGecUviX4Z/EXwgdbOveDb+zXw0bVdVLlXitTcY8gOykrltwAAPfnFfVn/BNXx14VXQ/E/w9l1KGHWJr5dShtZXXdPD5SoxX+8QVGR2BBrof+Civj/w34f8AhtZ+A7e6t01nxDqUV5cRQsol+zwqcPJjnltgBP8AdPpVWVgVCHsvaXPgX+2AOHtoBt4IDZPt0+tMfV1YjMEQIO4gAAY/xPvWQL+yTBYv06Hvn+dfUXifw14ntLO3tvh18FvDetfDybw3bTxa3No9sWmDQIZ531J8SQ3QlaRRH5o2lQBGwHLhBS187dezf6HLdK7a2V/yX6nzuNek4Ax05JAAb8KlXVpWG4mH6bOD9OeK+hP2iNAisfAGqa8vgKDwbaW2uW1vbabqng6z0y8UNE/7uzvraRhqEIxl2cZ+627sfMdJuYH/AGafE0mWXPjDSvujofst32zWaaak7fDb8XH/AOS6XNZUuWcIP7Sk/wDwFSf/ALb5bnFf2yRhCkSgnGQuBmlXUwp4XcR6sMflXr37OukQaz8P/Gt7Y+FNQ1TUrPUdIiiew8E2fii6iidLwvtt7ohUQlE3OpByqDBzx674B8JfDrxNqXgjwvrfhDT7bxBb22qa64vvD1tp0upxrfX1vPbXNqmUSSMJDIkfzCMQuq4FbVaXsot9rfjHm/Bb+hdPDe0hzr+teVL1bt9+58kPrE5+8iruH3cConv84YQxjGcrkcj6Vktf2x3BriWM8AluB7etRyXcabRFd5BOSHQ8Hr3rJW7HMrdjZ+32xYCW3kXPAwTgkfU0Pc6c4++yFjgqy5B+v41jCaJyub2Mp79TUb3CxqWScy4G7cG6H8hTsr6DVuhuAafIu37WqkDopI/SoGS33FVn4PTIzmsoXEbnc0bNu6Zcf/r/ACp32pkG37Luxnt1+vX881V2iua3U0zbSjAjmUqOcEfzqP5wdsgIb6849RVFL1VyXt2Cj7uGzx7VIl3FtzvZN/Izk4o5mtw52i0l7Lb423My44wcY/manTWF58zY3Ta24giqCz3QbiYOOuRj8zTj9qPzsqsrc4BTJz9ef1qXKPUTlF7l4avGWKKWUk9T8w/xqaPWXJ2DaynowJGPwrElkvQQTAvc8/5yahF3ICGFuDxg4PB/w/OhqMgai0fb/wDwTt8VatN4/wDEvhg3Mh0+bRvt7xFjsE0c8aKwHY7ZWBPfj0FeiftXf8lN03/sBw/+lE9eL/8ABNe/S5+MHiKEwskq+GpSSSDkfarfuPrXtH7V3/JTdN/7AcP/AKUT04Kyseng9KSR5In3BRQn3BRVHQz1q98A+EghxpPX/pvL/wDFV1/7TmnuP2KPFFlp1s7Lb+FbVlRcsVjj8pmPrhVUkn0Bqhffcr3jw5a2t94L0uyvbaK4t7jS4IpoZUDpIjRAMrKeCCCQQetJq6sTWp+1pyp901958Rf8E+/2svhF4f8Ag/bfCXx74osvDWq6Bc3UlvLfyeXb3dvNM0u4Sn5VdWkZSrEcBSM84+rB+0t+zzKNq/GnwY4PYaxAf/Zq82u/+Cd/7K9xq82r23gi9smnZmMFtqtwsKknJ2ozHaPYcDoABT3/AOCfH7NL8Hw9rAGMYGrzAfzqIqcVZnFhKeKoUVSnZ2067dD0j/hpX9ntQB/wujwYOwH9sQf/ABVH/DS37Pn/AEWnwb/4OIP/AIqvNP8Ah3n+zLnP/CN6vkHOTq8x/rUi/wDBPr9mpc7fD2rjPX/ibS/40/eOm9fsjrZPjT+ztcz3gPxy8KNbahKs89udWtiC42jIbO4D5V4z9MVtn9pT9n5QS3xn8HAAZJOsQf8AxVebt/wT7/ZsYYOg6zj21aUVE/8AwTx/Zmk/1nh/Wm+usz/41TlOW4l7ddF+J6Uf2mv2eV6/GvwYP+4zB/8AFUq/tL/s9sCy/GnwaQOpGsQcf+PV5j/w7s/Zh4P/AAjWr5Axn+15un50f8O7P2Y+v/CPa3/4OZ/8aNSr1uyPUB+0p+z6enxn8HHH/UYg/wDiqB+0r+z6enxn8Gnv/wAhiD/4qvMj/wAE8f2ZipU6BrWDn/mMzf40n/DvD9mYxmP+wNb2k5x/bM/+NL3gvX7L8T08/tJfAAf81l8H/wDg3h/+KpH/AGk/2f4ziT4zeDlPvq8I/wDZq8vH/BOz9mMf8y9reemf7anz/OlH/BO39mHjPhzWTg5GdZn6/n7Ue8F6/ZHpEX7Sf7OFrGUg+M3geFGd5CE1e3UFmYszcN1LEknuSTUq/tL/ALPb4C/Gnwac9MaxB/8AFV5mv/BPH9mVTuTw/rSk+msz/wCNL/w7y/Zm3bx4f1ndknP9sTZz+dGoXr9kenH9pL4AAbj8ZfB+PX+14f8A4qmH9pj9nodfjV4MHGedYg6f99V5r/w7z/ZowB/wj+snAxzq0tN/4d4fsy4x/wAI7rOMk/8AIYmHX8f85o94V6/Zfielf8NN/s7/APRbfBXr/wAhqD/4qnx/tK/s+y5MXxo8Gvjrt1iA4/8AHq8z/wCHeX7MpIJ8O6wcHPOrzEfzof8A4J4/sySHc/hvVycYz/a8wz+tHvDvX7I9PH7R/wAAicD4yeDz9NXh/wDiqD+0f8AgMn4x+EAPX+14f/iq8xj/AOCen7NETbotA1pCDn5dYmH9af8A8O+v2bTwdE1sjGMHV5v8aPeJviOy/E9M/wCGjfgIeB8YvCH/AINof/iq4X4x/thfA3wh4B1i70bx5pHiLVZrSW3stP0y5W4eWdkIUOUyI0B5LMRwOMkgHMT/AIJ8fs1x/d0LW8eh1iYj9TUi/wDBP79mxSrL4d1UFRgH+1JaHzCbxDVkl+J+VUuo2zuT9nYEkjoSafbarBCd1s80blCh8vK5HfkHpX6rj9gf9nIddA1Y/XVJD/OoZf8Agn7+zVLgt4c1UEd11WUH9DUcsv6ZxrB1vL7/APgHy/8As8/FXwV8Svg/rn7MXxf1i30y1aJrnwxq1+dsdtKCWEZdvu7X+Zenysy+lfKtys1jeXFraoH8mRojImWDYJG5fY44471+o5/4J8fs1HP/ABT+s89f+JvN/jWz4P8A2H/2c/Bev2niXTvB1xd3lhKs9sL/AFCaeKORTkN5ZbaxB5AYEA9qbi2tTSWFqzSUraHFftj2GqxfsVW1strMlzaQaILhAMGLBjU7vTDED6nFfm74O8Sa/wCFb63u0uJrjTmntn1HS5biWK21KGKQP5EoT76HBGOcbsiv3E1rRdJ8R6TeaDr2nW9/p1/C1vdWtxGHjmjYYZWU8EEV8/3P7AP7NU80kkPhrVrVJM4ig1i4VUHouWJA/GnJN7GuIw86kk4WPge7/av+J58M3ug6HLFpct74tPiST7PeSR21vAEXy7BLfhEtg2WwD8/8WcZPmnizx74p8Ra9dahq0diWutQur2O0Ck29u087O628YbESBjkKCeg69a/T5v8Agnx+zRI7STeHdWlZjkl9VlPIGB39qnj/AGBP2boY/Li8OamgzuG3UpAQcAZyOe1S4yOeWFryVnZn5Z+HfiP4y8J/2jHpl41mNYsX0m8ZbZCZrVmVmTLKSCzIuGGGHZhWxoPxz+I/h3RNN8NaNrEi2Giaumv6ZBd29vI1pfIQVkjaVCeozsDbWOSytX6Yn9gL9nJshtF1pgRt51eY8fnSv+wD+zfJt36BqxC84/tSTr6n86aU01Jbq3Xs7r7nqvPXcSwlZdvvfVWfTqtH5H5daj8U/H2q6Jqfh2a9X+y9Y1v/AISG6tgkGZb8qUE2QoYcMfkBC/7NXfEPxj+JPiZfE8Gra+bw+MJrS81zfaQRG6nts+ScKo8sLuIxHgH+IV+mX/Dvf9mrn/iQ6zz1P9rS5pD/AME9v2aiMf2FrQ+bfxq8o5qVBqKhZWXT/wAB/wDkY/8AgK7I0+r4jv8Ai/P/ADf3vufm7D8dPisnjC5+IcviHGtX1gmnXUptbWSK6tRGsXkzQFPJkTZHGNrIclQevNZvib4weOfEvijSfGGvasTqukm2/s2dLaG3itlgIMSwxoqxxopGQqqFzk4Oef0uP/BOv9mMuXPh/W9xOT/xOZ+vr1p3/Du39mEI0a+GtXUMMfLq8y4/I1dpXTvtt5f1d/exPC1Wmm9H/wAD/JfcfnBP8fvidJ4/n+Ld7rxl8TXgaOa+a0hDFHg8g4h2iMDyiV4XgHPB5qrY/Hb4gaXF4csbfxBLZx+EbqW90by4VSS2uJXVpGzsLOGKqdrsRjjGDiv0sb/gnn+zK+A/hvV22tu51eY5x0zzTf8Ah3h+zHksfDesbiMbhrE4P5g1KhZp9tPkndfc7v1B4SrLWT/F9dH9/U/ODxb+0r8RPGvhw+Ddf1Wwm0OS7F61ja6LZWURugW/e4hiXa5LsSQfmz82eKxvCXxN8UeBdctvFHhfUb3T7+2P7m6i2tlCNsisGBV1I6q2VIJyDX6cH/gnf+zISW/4RzWASACV1eYHA7ZBzQf+Cdv7L5OT4W1U8YP/ABNpuf1oVOzut/6QTwdSduZ3t5vvf8z82vGXx28feNdFg0HXdcji0y0uWvYbDTdNttPtxcHrMy2kUaNJ8x+ZgTyfWr3iP9pH4peLdHufDuveKjcwahBFFqNxFpdnHdXqRf6pZriOJZplGB/rHIOO9fosv/BO39mBBtXwvqoGc/8AIWm6/nTz/wAE8/2Zdnlr4a1VVIKnbqkgJB7Z60OndcvQf1ate9/xPzun/aJ+JmuaBN4c1bxR9ptbmzhsLiVNLtYru4tYQDHBPeLGLiSMEDh5COMHNaPhv4zvqHiXwbe/EfWdV/s/waIV09tI061e88qEq8cIf9yZF/dhVaR2KDcQDyp+/l/4J4fszJwNA1vH/YZn/wAak/4d7/s04IHh/WBkEcavN0x9aaUoy51vv89dfxf3szngak1yt6bb9NNPTQ/Nvx98RZfHnjPWvGmrafcrPrt7NdsNxkCB2yiAj+FVwADjoOK1vBnx5+IPw5sjpfg7VVt7MXgv0S7sbe6FvcgbFni8+N/Jkwcbk2kgc9K/Q5f+Ce/7NKqVXw/rIyc8axMD1z1Bp3/Dvz9m8ZCaLriBuu3WZhn8jUU6XsoqMNl5vp/wwTwVac3Ub1d3u+u5+c2m/Hv4jaHreveIIPEWbrxRcGfV0ubC0ura8k3mQM1vNG0IIcsVITjJ245qMfHPxze6x4h1658QyXuoeK7JtP1WeQRF7m3kKEwgMuIx+7TATaVCgAgV+jB/4J5fszNu3eH9bbdnOdanI/LOKB/wTy/ZmCGNfD2sqrDBA1eYZ4Pv7mq9nePK+1vk9GvRrSxbwtaV25a3vu9+/qfnQfjf4zS7guhqNzHPZ6C3hm3c2sTBdMaNkMH3NpyrMN/L8/e4rS8I/tIfFXwJpVjofhPX4rO00l5pdOebT7S4mtTIQ0qxSzRM6Kx+8isA3IIOTX6Dn/gnt+zQQB/wj+sgAEYGsTAc+wOKcf8Agnz+zdt2f2NroT+6NanA/LNPla/rzb/Nt/NkLBVY/C/xfZL8kl6JLofljNqU9xO891cDbMT8rjls9eOMDPGc9ahecQt5ouB5EhGFeTaxUHoB+H44r9U/+HfH7NJbcfDurE5B51WXnvz60p/4J8/s1MAreHdXYKQQDqspx/n/ABoUGtEU8JWbu3+J+VUF5Z5jdDkqcOyqSFJPfnnkcYpwuGQb2LZYYH73ryeRnpwB/k1+qR/4J7fszFty+G9WT0C6rKAP1o/4d7/s0nhtA1phwOdYm/xocWJ4Kqz8qVu52Dfud+DtJk/g4OcN9O3vT2uLiFS5kV1xy+fmTB9BnI56/Wv1VH/BPv8AZrHTQNZ/8G8x/rTf+He/7NA6eHdXGFCj/ibTcD86LMPqdXyPysN9cz/K91u3gld6FNuOmPYfrT3OooRmEuHAKs4PIJHGT34x0xX6oP8A8E+P2anOW0HWskYJGsTAkemc0H/gnv8As1E7joGtE4xk6xMf60crF9Sq9LH5WfarlzNHEJep+WMl48nH5/xelNcuq+ZM82M/uyUJJzz65HT9a/VVf+Ce/wCzSihE8P6yqjjC6vMMj0PPNOX/AIJ9/s2q24aFrWffV5uf1o5ZdA+pVelj8rCL4q5juYpVXaWdVClz06sc4A5+tIby6iJs3u94BBVEbcD0GDzjI47d6/VJv+CfH7NLxiKXw7q0iKMAPqkpAHtQf+Ce/wCzOQwPhzVzv5cnVpst9eeelLkl1D6lV62PysbULiPPnNNEGAdS0O0sexHOMdP1pU1WODYLqEHYxBMTMNzkcE9ecD9K/VH/AId6/s04AOga2doCrnWZ/lA9OeKQ/wDBPL9mZvv+HtaYc8NrM5H5E0+V7MPqNTZ2PzBi13+KAMrlcgpKu0cEZJHXv245qC4v5J5WeSd02nBO4ne3vgD1A6V+n4/4J0fsugkjwvq3Pb+15vTHr71Kv/BPH9mJc58Mas2RjLavMTj8TUeytsT/AGfNO6sflqmo3si7Elm+YfM0bHawH+106Y6UrNcO6+deBAMrzKTnA/hwOTzxX6mn/gnx+zOVK/8ACN6tgjB/4m03T86an/BPX9maMAR+G9WUDkY1abj6HORR7Nh9Rq9LH5XBpHkwLmeOUk7fLyVY5wcjkgnHTFSramSMLb2wmDfMokkwFGcjaSRg84OfrX6nL/wT4/ZoUEDw3q3PUnVpifzJqQf8E/8A9m4BgNA1j5hg51aY5Hbv70ckugPBVujR+VhilgMu541OflSMho0IwMEk9Pr0yDUqRyN/pCSRW5ILMnlg+cGHLDsOBwPWv1TX9gj9nBFZV8OakA4Ab/iZSc4pkv7Af7OEwVZNB1cheg/tWUfjxRyTD6lXfb+vkflbGwVAWnT90qkKEHI+mfr69TUwNvK/DIIiwLGIEDPHpjr9Mjiv1LT9gP8AZxjGE0LWccddXmPT6mk/4YA/Ztxj/hH9Y7/8xebv+NL2cxfUa76r+vkflpHc2JJiWF0BOWlMZYY685Gc8HJp+ZJWPkWGSh3D5d20A4GeBz0PIr9S1/YG/ZxXIGg6wcgDnVpjgeg54oP7Av7OBUoNA1hVPZdWmUfoaPZyF9QreX3n5bpDcggBZVQglnRtqH+8u7HTj9evNCW0MUnJZmYKu6Qh3Jxzt7Z98f4V+pB/YG/Z0Od2i60QcHH9rzY/nTZP2A/2cpV2Nout45/5jE3c5z1o9nMPqFfuj8t5YthTyQ4AUgFQG5Byw6+ntTWuLcyq+WfqGDEbsEH9Bx+VfqMn/BPr9mpFKL4f1jB7f2vNxznjnilb/gn3+zSxyfDmrf8Ag1lx/P3p+zkP6hW7o/MRdQsI40IuFKAjqcj147f/AKu9RvqdkGMYiYBmO3CEc/Wv09P/AAT4/ZnIx/wjWqj6arN/j7Uf8O+P2aeP+Kd1YEZAI1WUf1qfYsX9nVe5+Xy6rGCGCcEdWbaSaa+psiZ2RjZhUUE5HfH0r9Qx/wAE+f2bMbToWtHIxzrE3+NRj/gnn+zOrFx4f1kMec/2vNn+dNUmP+z6ndH5efb0Yp5Nx+8Y5GDt28dcfhT/AO144Qq3N3B5anYQF3HHuP8APNfp+f8Agnf+zGeX8Oawx7ltYmJPOfWpIf8Agnv+zTACsPh/WFBx01eb39/ej2TG8vqdz8tbrV3C4mwFVfvSAjgkY4yQe/Ht+Sf2mEXc8zZVSSgDZGAMHP8ATHr7V+pn/Dvj9mjGP+Ec1fvn/ibTc5Oeeac3/BP79m5lKnQtZAbqF1eZc/kafsmH1Cp5f18j8r4747SXMhQgHKSFRjHTHf8ATgDimzX0ZUK8lwsZ5dd2Rz16/wAvSv1Pf/gnv+zS67W8P6x9Rq8wPr1zTW/4J5/szucv4f1pjx11iY/h16U1TZSwNTyPy0guLWIiV5tuwE5QgMCRx0yMZ749ak+26dbgLsl80DLME3ANuOCW5wMelfqKf+CeH7Mh/wCZc1jn/qLzdPTr7UL/AME7/wBmNeR4c1jIOQf7Ym49hzxS9m31D6jUfU+X/wDgmpd3OpfHrVvLtmMNr4aumllAOFLXFttBPTnnA68H3rk/2+EuLX9p7xRLLAkaS2+nTRO7FS6iziXK8f3lYdexr9KPhR8EPhj8E9KuNJ+HHhiLTEvGV7qcyPLPcFc7d8jksQMnC5CjJwBk1mfF39m/4R/HCW3u/iD4ca6vbRPKgvLe5e3nSPOdhdCNy5yQrZAJJGCTWnLpY6XhZOj7Nb3ufkF8NvEkHh34heGdeubhLa2sdVtJp545SDHCJlMjcc42hs496+kPjt+2voviG38Z/D/wh8LvC1zZ6pcXNrH4ilBmmuLdmKidFdcrIQcq247TggDGK+oT/wAE7P2ZiADoeuEDj/kMS0p/4J3fs0E5/sPWx7DV5cUKLMo4atFOKa1Pyl8+UEEhh1AAyQo/kO/+Fd2fjx4zB3R+HPAO0ngnwDoPP1P2Ov0cb/gnR+zGzBzoOuZHf+2JqcP+Cdf7Mi9NA1vPr/bE3+NOzEsJVWzPzT1r4v8AibxPpE+hX2j+EoIrnZvax8I6TYzDawb5J7e2SVeQM7WGRkHIJFZdv4r1+Dwxd+CrfUf+JPeXkN/PbbEy1xEjojbiu/AWRxgNg7uQcDH6gn/gnb+zMfvaFrZyMYOsTEU5f+CeP7NCAKuh62AOg/teXFHvWsv66/mH1Stfmvr/AMC35No/KkS2bKD9oVi/3lfIx+FSGaJF+QeavTlipH4AkV+q3/Dvj9mzyzGdC1jaf+opJx9PSm/8O9v2bMY/sTWsccf2rJ2pWkT9Tq90flct5CzYjijY5xtWTGBj2NOF9GrfKkiADAAfcMf0r9Tn/wCCen7Nbgg6JrWDjI/tWTFKP+Cev7NgxjRNbGOMjVpBRysPqVXuj8tFureQBVuiXP8ACwJJH4ilWe2JVSYFYjPzIp47AZ6/hX6kv/wTy/Zok+/oGst9dVkpv/Du79mTGP8AhHdYGfTVZaOVi+o1O5+WUrRxu0ixWshBOdmVJPHPBpi3bvJsjglUHIwrvjP4/wD16/U9P+Cd37M0eDHoOtLjpjV5al/4d7/s2fxaJrbf72rymnZj+pVe6PysW6ulQuLdypHV1B3f/X98VDJfPGCGtpFPfJ4/LrX6uf8ADvv9m3kf2DrGD2/tWXFNb/gnx+za+N+ia22OmdWlOKS5gWDq+R+UgvUY4LOAOPkAz+VN/tGWE5t53bjocE/lmv1Xf/gnb+zK7B20DWtw7jV5R/Kkb/gnb+zM33tC1sg9jq8uKrUf1Op5H5VjXbvPzW/f7xUjnuTzQdejcstxb9s/d/r1/Sv1S/4dz/sx8gaDrgyMEDWJcUp/4J1/sykbX0HW2Hvq8ppOKD6jLyPm7/gmFJLefGTxTdRW+63h8NPG0y5YKzXVuVUk9yEYgf7Jr3r9q7/kpum/9gOH/wBKJ691+EvwO+GfwP0m40b4beHU0yG8cS3TtK0s1w4GAXkcljjnAzgZOAMmvCv2rv8Akpum/wDYDh/9KJ6aVjvo0/ZQ5WeSJ9wUUJ9wUUy2e9X33K9I8dfEiD4R/AaX4hzWf2s6TpFn5MBOBJPL5cUSseymSRMkc4zXm999ynftfll/Yq15lIBGn6IQT2P220pSuk7EV5OFKUo7pM+MtY/bp/akub6S5tPiFbaZFK5ZLaLSLF0jHZRvhZvpuYn1NZh/bs/aljOJPi0SR1A0PTAB+P2evALpJJiqs6cDBJbA/Lg19B/D/wDZ+8B+JPhxo/i+30Txn40urm1upda/4RrVtPSTR5Ed1jiawlja4nO0BywZAQw25rD3lFzb0X9f10+9Hi051pyUFN3+f9fJa9dkyr/w3n+1Q7FYvilIx4xnQ9M4/wDJenJ+3r+1QIyT8UQ5PQLoum8fj9nxXN6x8HI9Q+HPhzxN4etrSymg8J3Ova09xPKzXLLrEtkuxTuVW2tBx8q4Vj97r2Xwt/Z80a08aXfgvxy/hPXtSn0q11K1tLzU9Xs1t45II7oXDT21pJGsQjfZKJCmP4XXhjpOEqcpRk9m19za/Fxf3G0lWi0uZ6pPd9VF/hzRv5vS5mN/wUA/aiz8vxMznIAGiad/PyKD+3p+1rIC0XxKVR050TTic9sf6PV68/Z10nxD8PfBF74I1zwzF4i1LS9avJ7SS6uzNrZs7u4G+1Vo2jXEEQwGaItjoTurz/XvgR4y8PaXrGv3mpaQNH0jS9M1SO9jnl8m+jv8fZ1t8oGZ/wDWZVgoHkyZPAzEpckpRfR2/Fr8XF266bX0CXtotJNv5vy/K6v/AJHZj9vD9rVxgfE3B5yToWnYHpz9npy/ty/tbsuT8XkB64XQdNbj0/4968Bea4DhPOBXHBU/Ljse2f8A69IieacIXYnOAvHHHp15JpNy7mPtqv8AM/vPfv8Ahun9rcnCfFVj066Dpv8A8j0N+3b+1imFf4rnf02roWmHn0P+j8V4NFb3CoC06IuMBVU7vzH/AOqpFt7dlyzyu4yTuDA+/p/Op52uovb1f5n+J7q/7d37WTOqxfFFgxB+VtC00D05Jt/x/Gmr+3j+1cn+u+K+CemNE0zb6/8APvnOK8XWwwqCKEsc9SmAenHP5USxSqwwsDZJIATHbn/6/wBKSqPYn6zU/mf3ntbft4/tUrgn4tJjrgaDpx4+v2ehv28P2qSTt+LJBLHA/sPTePbH2fP414cFdVJhmSM5+7tBz0/Tp0oTzN25pWj4IyY8AEnrx9BT52uo/b1f5n97PcP+G6f2swAT8XFA7n+wNOJ/L7OPf8qkT9uj9rBl3L8WlkOM4GhacB+f2avDG8noZ5TwDgHA3ep7+9QuBy0E8iMOwIw3+fxo52xqvVf2n+J72f27v2q1Jc/E2cqOCv8AYWm5B56H7PTf+G8f2qGUyL8UjtHUf2Hp2R/5L/T868E86TlHaTJHy7mLbj25z9KhuWkkO5DlhwMPxwB2/KqUmUqtTrJ/ez6AX9u39q5uU+KgYYxj+wtOyDnHP+j/AOc0kn7dn7WsO4yfE1to6f8AEi03/wCMfWvnZo5JGwEKP7N/hxSC0kzt84naeQzGqv5l+0qfzP7z6Ek/b7/aoiysnxQZSOedD0w/ygNMH7fP7Vsgby/iuDjOMaDpvX05grwNbLKfvLbgAcoFb+fNRNp0TEmGV4X9CPlJ9aOZdxqrL+Z/ee+N+3z+1nvK/wDC1HUngf8AEi0zn/yXpo/b0/a67/FokAAkjw/pmB9f9Hrwf+xtRlXMMyy47g4waqyWt/ZfPJEQy8EhsZpqV9mNVZPaX4n0EP2+v2tUw0nxXQDH8eh6aAfyt81f8O/8FGf2mdG1m2v9b8Y2euWcMgM1hc6VZxRzqDyu+GJHXIzghh+NfMp1ELlJYgR1yScj/Glhkt33F22oAMgjk/T3pu6WpfPUWrb+8/fbwV4psfHHg3QfGumRvHZ+INMtdUt0f7yxTxLIoPvhhW1Xnv7OxQ/s/fDIx52Hwdou3PXH2KLFehVoj1Yu6TCiiigYUUUUAFFFFABRRRQAUUUUAFFFFABRRRQAUUUUAFFFFABRRRQAUUUUAFFFFABRRRQAUUUUAFFFFABRRRQAUUUUAFFFFABRRRQAUUUUAFFFFABRRRQAUUUUAFFFFABRRRQAUUUUAFFFFABRRRQAUUUUAFFFFABRRRQAUUUUAFfGn7Wv7Wfjn4e+Ppfhx8Pb+HSH0yGGW9vWtYp5ZJJYxIEUSqyBAjISduSSeRjn7Lr8rP25Li5T9pvxWkC9ItOOduf+XKGkzmxcnCndOxoR/tn/ALS1zMkVr8RJJHbACLpGnkkntj7PV3Vf2rf2uNDggvNc8Wajp1vcEiKa58O2ccch9i9uM+vBNdr+z74Jj8F+FLPxGs66dqq+HJfGXiDVooEnvrfTGeRLSzsPMUpE8qxSO8uCRkDOAK9M8SS+IIPBfiDWfEWh3mlXdnof/CQx6LqfiFtbsNb0xWAmhuo5RtimwygNHgBnUqTtIqTmjGfLdyf4nzaP20v2jDgD4tDJ/wCoLp/4/wDLv9KY37aX7R+QU+LLEMcD/iSacB/6IzXL+OPhBptp+0YPhHoWoS6fperatp8FnLIole0hvUhkQMMqZDGs4ByedvXvW5ffstT6xpuo3Pwx8V3viPUdK8TP4VnsNR0yDSzPcKjsWgla6kjkH7s/KxVsY45ANOLjFTez0/FL85L7zKMqjbipO68/Jv8AJN/I0l/bV/aIXBb4oSHPro+nA/iBBS/8NqftENyvxPkwxyCNDsMD2/1FedaR+zz8W9Zs7XUrLwuUtb21uL2O4uL+1t0SCCXypZJTNIoiAc4BcruOducGuxX9kr4qTeEU1SwtfM8RjXLnRbnQJ5be2kQxQiXfHLJMFnZlyQkaklQWBIqXoub+t0vwbs+3UXNVbSTd/n2v+SbNf/htL9ofA/4ugSf+wLYD/wBoUg/bQ/aOPzN8Tdq9/wDiUafx+Hkf5xWV4Z/Zvub2HwR4gv7nUtS0rxBptzqurQ2L2lhLYJHN5CRi4u5RDl5WjXLYPJwrEYrh7T4QfETV/iNf/DPS/Cc48Q2kkwbTp7yASRrGpdgZWKxsQnO5Thuq9RSvry311/8AJXZ/c09f+ALnqcvNzO2n/kyul6tW03PTm/bP/aGAIX4qTHHc6Lp3/wAY+lRN+2h+0epVR8VM54yNG0/IPuPIrh5f2ffi7HrK6G3hO3SY6bFqqTf2xYi0NpJJ5aS/ajL5OGchQN+STgCnS/s7fGyHULTR7nwHPHcX1xe20Sm8tSgktVLTh3Mm2PagyC5UMCCu7Ip3tq33/DR/d1KTrbXf/Dq6/DX0O2/4bJ/aZZsx/FEEEZ/5BGn/ANbemv8AtjftQJ0+JzEeo0bTiPxxb/4Vy91+zV8Trq9ih8L+G7y4i+w6fdyzajcWFinmXgPkxITdukhYjCgMJDxmNSQDl2v7P/xpul1MW/hFlbRrq8tbmE6paLI0tqoa4WGMy7rjywRkxBxzTb5b3e17+VtH9zCMq0knFtp2t89vvs/uZ3Dftl/tRlcp8TGJPpo2nDH4G3qI/tpftRKSD8SnyP8AqC6d/wDGK5FfgD8dzYWGpQ+DrqSHUzaJBEl5byTqLo4tzLCrmWFXwcNIqrx1rn/HHw+8b/DiSwXxjZQ2g1OJ5bSeC9gu4J1R9j7ZYHdGKt8rAHKnGRzTbcHaXe3z3t6gqlW176b9du/oel/8Ns/tOphZPiVJkdc6Jp+P/SelH7bX7TROV+JYOeinR9P5/wDIFeHpfvIcb4WK8dc8+2aaJA2W8sY/2OQf/r0cy6i9vPq3957wn7bn7SmP33xAkXPO5dI0/H6wVKn7af7Rrk7fikQR1VtH08fl/o9fPgktmOAsy85wABj/AOvRvQsUSaXP0U//AF6NBOrL+Z/efQzftpftIBST8SyPQrpGnn/2hT1/bS/aIfP/ABc9lYdv7I0/n87evnIz28b71uGByc9v1FOS7UOpNwp46senHQ9xUtdmJzn/ADP8T9Lv2Pf2k/FPxfu9V8G+OJYbzU9OtBfwX0cKxPNFvCOJEQBMgumCoHBORxk5f7V3/JTdN/7AcP8A6UT15B/wThdJvi54glV0P/FNyjgg4/0q37ivX/2rv+Sm6b/2A4f/AEonpw2PSwsnOmm3c8kT7gooT7goqjZnvV99ypf2uoZZ/wBizX0hRmYaboz4AzgLeWhJ+gAJ/Cor77les65qng7RfgvLqXxBSGTw5FoEY1KOZN6ywtCqmPb/ABFshQOpLACk9UTWip05RbtdM/EyGGIfvZrdnPUMeQT/AJNeoeF/2htU8EWuky+H/hl4KGuaLbvFY66bK4W8jLBgJHCTrBLIN3DPE2OOuKl8T63+zrcaxdSeH/hh49WxaVvs6p4vtU2JngASadMR9DI3Tqaw3u/gTKQ8/wAOviAB6N46sx+YGk1z77s8BKClzNr8f8vIveHfj34i0ezttNv/AA/4c1ewi0G58Oz2d9DcbLq1mvWvGMjRzRuHEzAqyMuAAME5J6S5/af16+Ovyaj8OPBdxF4ltbKyvI9mo25FraQpFFbo0F5G4iIQMyFiGbk8AAcgNe+AUCGNPht43XHHHjayP89JxS/298ApB58/w68fDCgAt41sgD+WlD1/SqnOU/if9Nt/m397Nva1G7835+Xl5L7jcsP2kdb0Hw3p2haX4K8MWt1o+n6hpulaqIrtrzT7e9kkeZYS1w0W4ecyq7IzheMkkk53jX4wf2/8HvA/wr00Xctt4c+0XV7NeKg8y5klkMUce0sTFEjvtLEHdLIMAYqjJrf7PYG0/D/x6q45/wCK0sRk/hpWTUB1/wDZ5RiYvhn4/c8/8zpZ8e3/ACCuKUvfvfW7u/k2/wA2366gpP8Am6Pv1su3ZJenyOEd97fvJwM8DZyo/PtyKk+yoUKRzmMnHzfdyAMDA713w8U/AMLiP4Z+Puc4A8aWXGP+4VTBr/wSkYyD4VfEEj0PjeyAx+Ok1OpnbzX9fI4CVbiAbDMOoYYfPrwRTEgkm2NJekqwHoemex6V6H/wknwLRgR8MPHgI7DxvZHr7f2TjtR/b/wIdQ4+GXj0Ac5/4Tmy/wDlTz2oHbzX9fI8/FnKi/LfEjOQoQn0HHp+VMPXdPNOAThuPlxz+X416LJ4l+A8RVv+Fa+PWByT/wAVxZ8546f2V68UJ4l+A8pLf8Kx8dA+n/CcWYP5f2V/nmjXdit5/wBfcefK1oGADXDNwuQcEHJ4yev/ANam7rdB8qykc4Oc49/TH+fSvRm1n4DZUr8K/HyAkn/kd7MDP0Ol0x9X+AgYkfDDx0dpOM+OLMZH/gp/TPrRoCUe558l2ioEVTIme6jPPHHqfc1Oot5iAbfy1AznnI784x2JPNdt/bXwKJA/4VR4+Jb/AKnayA/XSR61I2r/AAJILv8ACzx9GpGT/wAVtZ5xx1H9k9KrQHFd/wAziPsdvJh1uDhgOSOP16fl6e9QyQyW52m3Z8jqW/XGBXoC638BVOz/AIV7468vhv8AkebIjOO//Epz/wDrqw3if4Fg7v8AhXPj0DqGHje0A9/+YV7UISTXX8/8jzEyRjIlK7Acrxg/r+FV5NjNh3+UZw2TwfT/ACO1epN4l+A+efhd46XI4I8a2XP4f2V/nFV38Rfs/M7GX4XeOBzz/wAVrZAe4/5BXvTRord/6+481jeNTgSlT2YN/MU92lKkCYFeeq54/wA/59PQm1r9nh87fht4646Kvjey4+n/ABKqhfV/gCMsvw3+IaFctkeOrEfz0qiyY7J9TzkPdxvmO7lyucEZwR3/AKUB53JWZorg8nlyDXog8R/AIFl/4Vt49k29Q3jmyzn/AMFFJ/wk/wABm2q3wq8e9OB/wnNkSR7f8SnpTsyreaPNnUDAMDD0BNRiyMuPLjlAJwBt4H1r0r+3/gBKT/xbP4hj5efL8cWRI/D+ya6L4Z+KP2UtK8ZaZeeL/ht49m0qGdGuFufFdveRgBhy8MVhbs6juolGeRz0o17lJef5n6yfs+W0tn8BPhrZzxskkHhDRo3Vhgqy2UQII9ciu/qno95pmoaTZX+iSwy6dc28c1o8IxG0LKChXH8JUjHtVytj2I6I8X+BPxo8U+PPGXxA+HXj+w0qz17wXqfkxDT4pIkubJsiOXbJI5z8oJIOMSJx68On7S/jHxF4c+MHiqyv/Dnh7wx4Tuxonh7W7m0uZS12z+W00vlibeq7kZVWHB3oDxk1xf7Wms61+z78Z7b41eGLZmj8Z+G73QLwIcYvEjxDKfp+4b3ETVa+Inw4Pwt/4J+XHhu5gMeozwWWo6luHzG6nuoncN6lQVTPogrkdSXsXN/ZXK/OTdr/APgKv6yVjkdSarOjfZuX/btrpeesrf8AbjO38QftceC/hP4m8HfDbxd4rn1ya4sUu/EHiS4094REkluZIWW3giGTIzJgKuEUjdlskek+M/2kPgh8PfEcPhLxh8Q7DT9WmCH7OY5ZfK342+a0aMsOQQf3hXg56c14P4z1jSPC37Q/7PniTxLqtnpWlR+FJ45L29nSGBG+yOMM7EBeZEHPdhXmdjb3tt4u+N2g+Nf2itK+G6XutXUmpafqXhy2v5dWspd5jeF5Ssrjy2G1IgSMhhyQa3q1JQk1vrU7L4ZWS8tNbq+nTqYLEVIaLX4F6c0OZvWSvrpq169H9geMPilcaL8TPAPhjS/EXhcaT4rhvJ5Y7mG8mvLuOOIOj2ckKmADByxlYZBG3Jrk/hH+178PPi18R9d8C6fOLMWr7dFklim36nHGkj3E5JQLCgCrtVyGI56navlWmaHaeG/id+y9oun+J5vEVlb6brH2TU5rCSya4t2i3RHyJCXQBGUAE9AD3rK8L3bi6/aq8FaZqcEPijWb69k0zTvtCrd3iBbpn8mPO5/kPO0HG4ZxmlOfsozlvZVHbq+WSS/B/dfyapV6s6sEtLypp9fipuTS1tq1ZNbu2+qf0x4Z/aU+BnjHxc3gXw18R9MvdaDtGkCrIiTOOqxSsojlPoEZs9s11vjnx34W+G3hm68YeNNSew0iyKC4uVtpZ/L3sEUlYlZsbmAzjAzzXwb4E0nRvGfgf4W6Rqv7WWmW8lpqNpLovhi08GRTX2n6hG/+rZ7ZxOBuzmWQBXyGJPBr7w+IXg+x+IHgbXfBOpAeRrVhNZliM7GdSFce6thh7gVVTnhSlKOsk387JPpezd+76Pqa4LESxT95WTSa20vfezb07tK+qsrFTxL8VPAPhGPw9Lr3iBYF8V3UVnowit5ZzeSygFAojViAQw+Y4UZGSM1B8ZfGeqfDz4WeJ/HGiwWs99ounS3lvHdKzQs6jgOFZWI+hH1r5J/Zml8SfFv4q+DdB8XWcyw/AzRrmyuRKPlbUTO8EP8A3zEiY/2oSa+mP2of+TevH/8A2A7j+VRiZWw06tN7qTi/JaJ+rs36NGmFrSrv3la1k/8AFa8l8m7eqZwXjD9qXWdJ8BeA7Dwh4fsvEHxR8e6XY3tposKv9ngM0Qd5pBv3LEDuwC4OASWAUmvRb/4v6D8L9L8N6b8dvGOhaV4j1yKQlrK0uI7BpEAMiq7l9iqGUbpHXd1AGdo+PdL+E3iz9n74b+AP2rfCuu32vanFBbXPiGzlY+WdJuIo1jhXOSFjTahJzglWAAQCvVfjbrfhX4ofFv8AZx8RaY0OpaLrN/cXkO9QQwHksFdf7ysuCp6FSDWsruryLRuai1/Knsl39erTWiRxUsRVVJ1J7qCcV32Tb879Oitve57ToH7QPwz+InhXxNrXwx8baZqM/h6ymuJjc29zGkDLGzK8kZRZWiyvJRTnBA54ry/XP2o/FHh/wT8I/Fc+oeC7238b662n6zqNtb3kNjDarPsaWD7Q0ckZVc5MqkZUnGMVy2uww237UnxyW3iWITfDSaWQIMB3MEHzHHU+9ebw2FlqvwR/Zd0zUbWO5tLvxhJDPDIu5JI2vyGVh3BBIIrOEnOMZLq6f41JRfyfKa161SF4vdKpqtNowa77c3mfaXw5+Ovwm+LV9f6Z8PfGlpq93po3XMKxSxOEzjeokVd6ZwNy5Xkc8isrWf2nvgJ4f8XnwJrHxM0u21lJvs8kZWUwxSZwVknCGGMg8EM4weDivKtXt54v277iLRglvdXfw7kwyALvl8xghbHXG1Ov90eleT+CfGPwo8P/ALG/jb4f+NbzTrbxt9o1GDUNJuiq6jcakZT5Egjb53Kny/nAIXYc4waj2z5ea2ybt/M1Jxsvuv13S8zR15qXI2k+a1+i91S1163tv0b8j7Yg+JPgq58ezfDGLWs+JYbAao1k1vKubUkASLIV8txlgMKxPXjg1z+p/tD/AAe0ey8T6jqHi/y7Xwbexafrcy6fdOlrcyOUSPKxHzDuBB2bsd8V82+P7XxX8EPA3wO+Pup2E8mr+FdMi0HXoGyJGtZ4D5ccgPOUJZeT94isbxh4LvPC3/BP/Utb1rLa14x1K18SajI33me5u4mTP/bMIcepNVVm6anb7D5X6uS5fvhdvzJWKm1tZuLmv8Kg27+fPp6fh9UeFv2j/gh418Xr4E8LfEPT9Q1t1LR28aShZcLuISVkEbsBklVYng8cHHF/GH9o608AfEKy8Fad8Sfh3p7XKRR3cWswX8k+nyNKuZGa2DRMDEWxHK8BB2sXKnFcF8ZtK03RPiH+y9FpFjDZrDfR2kfkoEKwhbXCZH8PzNx7n1ryTS7S5t9S+NPhnx5+0Xpfw5S61+8OsaTqXhq21CfVLaUtslieQiaT5T8qRAlchhjdmqqylCWn2XNeT5eX7r83na33ZyxVTks95ctmunMpPq0r+7bdXv8AI/RC2nhureK5t5454pkWRJY2BR1IyGUjIII5HNfMPij9pX44+M/GeveF/wBmf4Taf4jsfC101lqOrarMEhlnU4ZIgZoRwQf42JGDtAIz7T8DtEg8PfCDwnolp4km161tdMiS11KWxksnuLfGYmMEhLx4QqMMc4HbpXzL8BPjV4G/ZmvfHPwj+NV3eeH9Rh8R3OqWt29jPPFewTBArL5SM3IjDAkYIYc5BFOslGu6blZJO3S7TSS18m3byNqlWToQnJ8vM1d6O103vqt7K57n8DPjvqHxD8H65q3xI8JzeCtS8KXDWusG8DRWYKAlpElkAAAKtuUsSvGSQwNbvw9/aE+DXxV1e40DwF48stT1G2Uu1sYpYJGUdWjEqL5gHcpkCvnr4z/Gq6/aK/Zh+IWqeBfCOt2Ol6NqNtF9rmC7NQtEmVpHQDkbQFZ1I+UEcnkCj8PNJ0XxX8Uvhbq9x+1lpfivV9Jg+0aRo2l+DIoZIrTyh51tNLaPi3HlgriYDbzheTkhOU6nLJWXu/jG/Nbe3lbvrpYyniXSUY03z7u+mvvWte6V13V73Wmp9Aar+1T+z7oniyTwRqnxN06DVop/ssqGKZoY5c4KvcBDCuDwcuMHIOK5v4hftgfDv4e/GPTfhXq05igEZfWNTaGZ1tJHiLQQokaFpGcmMlhlVDAcnO35j8SXunfCzRfFd78J/jf4H8TeEf7ZmvNT8B+MdIC3cl1vUGMW1xGJpSp2/Mvlj5D3U16rrPizTdP/AGrvg7408XR2PhKzv/AOXhvJkt4bOZ45z9ny2ApUuqAcc4GM8VOHk6vJfrv84SkrfNOzTd9H5NV8VUiqii0mmrPfTnjF317PW/K1qt9V9JeGvi78O/F3g/UvHvh/xIlxoWjtcJf3T280Jt2gXdKHjkRXBUc4285GM1r+DvGHh7x94asfF/hS+e80nUkMlrcNbywGRQxXdslVXAyDjIGRyOCDXw58ZJfEfw28d/EX9njw1ZyiH4xalpt9ojKuIoTcy7Lz6BmUr7KtfdHhbw7p/hHw1pXhbSY9llpFnDZQL/sRoFGffAqqMva0/aPyX/byXv8AyTsl89zphWlKs6L+ze/o37n3pNv5bHA+Pf2k/g54C1y68Gaz4+0y08Sx27SR2cyStGkmwsiSyqvlxk8cO6nBHqKxPg9+0RY+IPgFp/xn+Lmp6L4eSea4ineBZI4MpM6IsaMzuzEL90EknOBXiXwu8WfDnwJZ/tAeG/i9qWmWXiO+1vUJJ7fUWUXGo2siOYFhDczZYsVVc43qeAQa888KNbab8G/2evE3i2Lf4J0zxZqB1hpELwRSNcnyXlXoVG2Tr2DDvg5UKkp2u/iVPXouZ/ps9dX2MK2JlCV1svaadfdta/57aK+59v8Agf48fCT4k6NqeveCfGtpqdpo0Tz34WKWOaCNVJLtDIqybcA4IXBwQMmucsf2vP2b9RudLtLX4qad5usErbCS3uIwDvKfvS8YEHIOPNKZGCOCCfF/F2s6B48/ad1fxL8KdTsdT0zTfh3qMXiXUdNlWW2mZ4phDGZEO13z5Pc8J/snHm2q6JpX/DvDwpMtjEst14l86WRVAZpDd3ERYn12AL9AKqM5Tasv5V85TlD7tL/hruqqYipBOzTtzu9tHywhPTX+84vXdX8j7T8DfHv4P/ErxFfeE/A/jqx1bVdOVnmt4kkXcoOC0bOoWVQepjLDkeoridZ8f6Z41vR8V/BfxJ8rwZ4JuJIPEEm6/t/sr27CS5H2URYvfMiYR/PxH9+Pc2RXJeL7Cy0j9t74UWmmWsVrCnhS8t1SJAiiNIrkKuB2AHArx7wV8QfB3g39m/45+B/EniCysfEd3r2rwwaTNKFu5TLHHEpSL7zAMrZIBC7STipnV5Eqi3UZyXnKM1Fadmm3bXXqU60rulUsk5JN+Thz7909L/lc+kvHn7QOoWXiT4Px/DqLTtV8PfEnUGhmu7m0nEgth5RDxAshRtrufnU/d6cGvca+SfBreFF8G/suya/4gtbC8hkL2NvNBcO94zWpjCRmONkVhJJCcyMi4ycnGK+tq6uXlUo72nJJ+Vo6fJ3/AKY8LVlWUaknvGLt2bvf7/0CiiipOsKKKKACiiigAooooAKKKKACiiigAooooAKKKKACiiigAooooAKKKKACiiigAooooAKKKKACvyZ/bzljH7UXixHuVBEWnfJu7fYYOcetfrNXxT+2D+xr4w+LfxAl+Ivw41bTVvL62hg1Gxv5mh3NGgRJI3CsDlAqlTjG3IJzgTK9tDmxcJTp2j3OD/Z3+OfgjVvC+g22peMvD+geNPDWkyeG5rbxBJ5Gk+IdGZi0cEs3IiePJAY8deCGwOg8V/Ej4X+GdBa01vxT4B0vwxD5Ym8PeDdeOu6praRNvhs5LlzttbXdklM4xwMAnPij/wDBPH9ot0CtF4aORyTqecH1/wBXSH/gnb+0MDgQ+HGGO+p/02cUtTlTrJW5Tza8+Omq6x8eIPjhq2mpcXMWu2+stp8NwURkgkRo4Fcq21QiKm7B6Zx2r0a5/ay1X4gT6dpPjO/TTbzSPGB8SaF4hvNTuJ00aEymQ2s8UULvdRgfIpAUrwMBcinP/wAE8P2jGYYtvDG0c4/tVsZ+mzH6Ug/4J1/tEEAtD4YyOf8AkJnJ/wDIeK0jUmuXtF3XrdP/ANtX9NmLpVmno9d/mmv1f57pGz8V/wBrXwnrvxE8bWVh4bHiD4c67o9toNtb214+nTeXFJ54uImeJ/LJneVsNGcgrkDGKwPDf7WmieD5vDVv4a+EUWnaX4X8TXPiK2sE1+STdHLamDyN8sTPkZLmQk5JICqMYnT/AIJ1/tDo25IfDQ476oSM+uPL/wA+9Tp/wT0/aIH+sj8ONzz/AMTPgfT5M/qKwjDlio200/CSl/6Ur/htoaVPb1HeUf8Age7y6f8Abun476k3g39si38K6No2l3HwsE0+j6VNp1tqMOsCC8TzLs3BeF2tn8oMPkcAEkAEMprm4v2lTbftAa78cW8F+WdZt7mD+yZNTIaEzW3klvN8nkA/NjYM5Az3rol/4J5/tCpFtWfQwV5CnU+Cf++OKQ/8E9P2gimxo/DxAIxnURx6/wAFDgpbrdSXym7y++/y6WFL6xPddU9usbW+6w7wf+11aeF4tHjl+HqTz6P4WtPDMF9Dq/2e6QwTvK00Mht5PKEgfYygE4UYcGna3+2Vrep2XxL06y8JR28Xj6XzrVzqnnNo7yQLBdbG8pTJ5saAD7m3r81RH/gnr+0KpJEfh1+43aguB+Gz+tA/4J6ftBZDGHw8TjnGp4wf++Kclz35uqa+UnzP72r/APABfWYtNJ6Wtp/LHlX3LT8dz0HwP+0v8MfG+hDS/ilJH4dj0a48Oz6dbPLdSiWWwUpJOZ7a2kPKgfuGjXPaVc5Wgn7avhvw3rPieLRPh/c6jZ6pres3cd/b6kLJr+3u2YRm4jMDs5jU/JlwAMZXIGOP/wCHfP7Ri4EcugFR/A+qFh/6DSD/AIJ9ftIqQyv4ayOMf2icf+gfyxRUh7Xmv9q9/Pmtf77f0h03iaVONOK+G1tNVbmt93M/z31K6/tXeHofGmifFI/Cizk8c6alhDPqtxrE4t5I7eIwyeVbLGBE8sR2Eu8oXAKqDnPCfGr4zw/FrUdNmh07V7a206OcKureLLvWZWeWTcxDThViUAIoVI14UbixwR6Gf+Cff7R8nFyvhlwSSdupY6/8ApV/4J5/H4OJPs/h0HOfm1Vj/wCyCqld6vu383v2+7bruTy1+XlaeyXyW33d97abHzmLi3wfMHl56kDPPuaBfFFGJlGOAQ2c+nFfR4/4J4/HgLtFt4azjG7+0Tk/+OVDL/wTt+PLn5Lbw6nHP/E0J/8AZP8AGknfdGao1P5WfPJ1GViP3KyMBjlAD9acNaAHl3Vko2r/AHAxr31v+Cdv7RAb5I/DRX0OpkH8wlI//BO39ohhtMPhsjtnUs/+yZ/Wqsn0H9Xn/KeCHVNOcnARSOo2kHHp9ajMtpICYpUOOm4cY+o4r3of8E6P2iF6WvhjI+6RqrDH/jlKf+Cc/wC0Ocskfh1GI/6CpP67M0uXsw+r1Fsmdz/wTLkif42eJRG6EjwvNlV6D/S7bvXvH7V3/JTdN/7AcP8A6UT0fsSfsma78Ab3WvFnjrWbK98Q6taiyiisXZ4ra2Dq7AuyqWdmVM4GAE4JzwftXf8AJTdN/wCwHD/6UT1S03PTw8JQppSPJE+4KKE+4KKZqz3q++5Uv7XUrwfsXa5NHnclhohAHU/6bacVFffcp37YH/JlWvcZ/wCJdonH/b7aVMvhZlif4E/R/kflNfX125QBmVscLt7+3au5/wCFNzweC9D8ceJPif4V0SLxLa3N3p1jcrqMl1KsErwsP3FpJEhLocbpB1Gcc44KJWlYs94Yx1KKccV7HqP7Qt1pvwz8D+AfDWt+I7G00KyvYNZsFvXgstSMt3JMAUjkxMhR9jb1HUjBFZKMOW2zckr2vZWld/J27nhxaim7XstF3d1p+Z55d/Cr4m6UNOa++Hnii0fWZEh03z9HuIvtsj42rBvT94xyMBMk5FO1H4S/FPRL/TdI1r4feI7HUNXJXTrSfS7iOe8IxkQoy5kxkcLnr719BX/7T/w7/wCEj/4SLSYfGN6us+O9K8X6lBqtvbhdOitSS8NmVmPmu24qGbyhsRFxxmsTwf8AtGeHdJubUeII/EdzENa8TXclzbeUZ7W11O1iijeAvIP30bLIxXKrzwxycOytfrrp6KFlfzcpK+3u32Z0qlSbS59O/wD4Frb0Sdt/etujyr4n/Be++FCeGLfxB9tj1PX9GTV57C7smtZ7F2mli8l1ZiWP7rdkhfvdOOX+OvhJrfg1rL+yYLzXbKXw7pXiC9u4NOcR2IvYldI5SpZVAY7Q7Ebj0A6VrfGnxv4O8Yw+DdO8HXGrz2Phbw7FozT6vbRQSzyLPNJv2RSyhVIkUAF8gg+mT2fxK/aB8BfED4W6J4BNhr+m3HhrTNJFpcWaRiLULuC1jgmS7TzcNGAmYZR8y5IKAE1SUJ3u7fvEv+3Peu/kuV99LdSYqDspfyR/8CtG/lq7rst9keWyfCr4h6NqGkQeLvhn4x0Wz1W/i0+KdvDs5mmlZseXbxyeWJpSN22MMpJGMjk1sa98DPG9h8O/DvxH0HTNa1vS9Xsr281B4tGlaHSVt7qSHE0iFlXcIixLbccjnGT6Td/tO+F774j654rlsfETaZqHj7w/4rtIJUj8xLSyEyzIVMu0SsHjCqCVO3BZcCsXTvj1o2m6d4O0+K21vy9B8O+J9HvogsZSWbUftZhZQJMFA00O8sARtOA2BmZKHsFJfHe/y9nzWf8A2/7vqux0QoYbaU+qXp7zTf8A4Ck9e/zPKIvh78Sv7Gs/Ef8AwrnxH/ZWoPHFaai+lTfZbmSRgqLHJsCuWOAADkk1HF4A8dX1xJEnhTV5J7fUE0uWJNPmdor1yVS2I2/LKWVgI/vEqcA4Ney+Jf2h/Bl74O1g6bB4pPiLXPCmkeGZNMuYYl0mxNm0RNzDIJS7E+SCi+UuxpJDuOcVNrv7Tuga14q+HWu2PhnULGPTdfsvFvjTZHEG1DVYxBHLJbgvgr5cDlQxT55nzjqWoU/aqPNZXSv5X3/8BTfq4rucns4cilfW17fLb/wJ2t2TfY8m1L4S/Ezw+8Z1v4e+JtOkNrLegXGkTwn7NHtMswBT7iAgs/RcjJ5rD1Pw/qGmwWV3qujapaW9/EbizmuI2RLiHLIXjY4DLlSuRkZBHavcvBHx1vLvxT4R09GaMp471W/vZtamhgsv7H1FbeKSKWVnO35VuN/GBuUgseK83+Nvj+Dxx8Q7yfwwY4vDejxpovh+JjzFp1sDHETkA5bBkOf4nasLNRjLq7fLRNr5NpedpdkVUowim4Svb/NpfhFt9rx31OG+zIASbZphnGS+049Pcnn86WOFHb93b7hyQPNzz6YFNDXC4L3UKhhkgk4Y59u5wKZvkX79xDkdMKB34Gf8P609Wc9mWWt2wVxCowCck8+2PzqPEtsN0axOo65Y5H0qMSxhds7gNz8wYY6foKeIldtsF0zMQM8DB56dvahJjStuJ5yOrr5UOerbVx+hOfX86rzusSkRIAh6qVOTwM/hVp7K7LqcKTgYwcH/AOuOP0NV22Ids8oB7DBPJx0zj2qkuxUbdCt9qmUZgkUj0KZ96JLnUJVCyLGQepWMVYCKXPBVweWOMEVCzzFyqNtfknj7w/zj/Iq73NFbsRPD9p5ec7iADuIX9CKjFpdwgtbssq9cZG7pVyOecgoxRz3VlyTSNK4yBBhgTyD+uPwqeZrQOZ7FGRbtcM9mVYYOMZHt0qJbpk5mQbWGGDIeP/r1oRaxqFudvlRlQSCre56/pUM949zuFzG0OT/DF1/GqTfVFK+zRWN1bSrtaVlI6bQQMf0qJLdJyQCT33BuAT1pHtbZjneCfUZ5/HNR/Z5FG2N1Ibjry1PRbF2S2Z+6f7O67P2f/hkm4Nt8HaKMg5z/AKFFzXoVeefs6KU/Z8+GCMOV8G6KD/4Aw16HWqPXjsjJ8ReEvCvi+3hs/FnhnStagtpRcQxajZR3KRygEB1EgIDAE8jnmp9c0DQvE+mS6J4k0Ww1bTp9vm2l9bJPDJggjcjgqcEAjI6gVfopWTVh2V7mFrngTwP4nsrPTfEvg3Q9WtNPx9kgvtOhnjt8AAeWrqQnAA4xwKj1z4eeAPE99bap4k8DeH9WvLNQttcX2mQTywgHICM6kqAeeDWlp2v6FrEs0Gka1YX0tuAZktrlJWjBd0BYKTj54pF57xuOqnF+n1v8/n3FyxatY8R1j4Q/Enxd+0Z4f+J/iXV/Ddv4U8GR3S6LaWInN9MZ4gjfaN48sfNk5Q9FAxklq9UHgnwYviQ+Ml8I6KPEBXYdVFhF9s27duPO278beMZ6cVf03VtK1iGS50jU7S+ihuJrWSS2mWVUnicxyxkqSA6OrKynlWUg4Ip2palp2jafdavq9/bWNjZQvcXN1cyrFFBEilnkd2ICqoBJJIAAJNKMeWKiul/x3+8Sornk7ayevy0S+VjI074feAtI12bxRpPgjQLLWbgsZtRt9NhjupN33t0qqHOe+TzXQVTstX0nUrm8s9O1S0urjTpVgvIoZ1d7aRo1kVJFByjGORHAOCVdT0INXKdrJIpJLVdTM0rwx4a0K91DUtE8PaZp95q0on1C4tbSOKS7kGcPKygGRvmblsnk+tWdU0rS9c0640jWtNtdQsbtDFcWt1CssMyHqrowKsPYirVFJpNWew1psUP7A0H+wx4Y/sSw/scW32Maf9mT7N9n27fK8rGzZt424xjjFZVj8NPhxpn9m/2b8P8Aw3af2NK8+m+RpUEf2KRyC7w4UeWzYGSuCcc10lVbLVdL1KW8t9O1K1updPn+y3iQzK7W82xX8uQA/I+x0bacHDqehFPd83X+v1JcY2Sa/r+kUJPBng+bVb7XZvCmjyalqdqbG9vGsYjPdWxABhlk27njwANrEjgcVXT4d/D+Oz0rTo/Avh5bXQp/tOlQDTIBHYTbt3mQLtxE27ncuDnmuhooStt/XX89RuKe6Mw+F/DTeIB4tPh3TDri2/2QambSP7WIM58rzsb9mTnbnFVLvwD4E1DxBF4sv/BWg3OuW5UxanNpsL3cZXoVmK7xjtg1vUUWtbyBxTumtzP13w/oPijTJdF8S6JYatp0+0y2l9bJPDJtII3I4KnBAIyOoqPV/C3hjxBo3/COa94c0vUtJwi/YLyzjmt8IQUHluCvykDHHGBipbPXtD1G7lsNP1mxurmDf5sMNwjyR7XKNuUHIw6spz0YEdRV+lZNeoNK9n6f8Ayb/wAI+FNVudLvNU8MaTeXGiP5mmS3FlHI9i3HzQMykxH5V5XH3R6VV1v4feAvEuqW+t+I/BGgarqNpgW95e6bDPPFg5Gx3UsuDyMGugop+fz+fcXLG1rBWF4m8B+BvGvkjxl4M0LXvs+fJ/tPTobry89dvmKcfhW7RSaT3KaurMq2Wl6bpmnxaTpunW1pYwx+VFbQQrHEif3VQDAHsBWX4d8AeBPCFzcXvhPwVoOiXF4MXEunabDbPMM5+do1Bbnnmt6q19qWnaXElxqd/bWkUkiQq88qxq0jkKiAsRlmJAA6knAp9b9RcqfTYxbz4bfDrUNfTxXf+AfDlzrcbrImpTaVA90rr91hKV3gjsc8VZ8ReCvBvi9rV/FnhLRdbaxcyWp1GwiuTAxxlk8xTtPA5GOgrTsr2z1Kzg1HTruG6tbqNZoJ4ZA8csbDKurDhlIIII4INTEgDJoa5dHpYOVO/n+J4VYfBX4j+Jv2gLP4vfFPWPDEmmeFobm28NWGjxTBysjOFluTKOJAjchWI3AEbcc+7VU0rVdL13TbXWdE1K11DT72JZ7a7tZllhniYZV0dSVZSOQQSDVulGPs4qmul/xd38yVTUJSl1e/yVkvRJWRhan4E8D63rMPiLWfBuhX+rW6eXDf3WnQy3Eac/KsjKWA5PAPc1JZeDPB+m+Hm8Jad4U0a10J1dW0yGwiS0KscsDCF2YJJJ45JrZqpe6tpWmzWVtqOp2lrLqNx9ls455lRrmfY8nlxgnLvsjkbaMnajHoDRyrbuXy3fNbX+v0KGi+CvBvhrSZ9B8O+EtG0rTLrd59lZWEUEEu4YbdGihWyODkcioH+Hfw/fw7D4PfwN4ebQbaTzodLOmQG0jk3Ftyw7dgO5mOQM5JPet+SSOGNpZXVEQFmZjgKB1JPYVBp2o6frGn22raTf297Y3sKXFtc20qyRTxOAyOjqSGUgggg4IOae+vp/wP+ATyxSUbd/8Ag/8ABKlx4X8M3eu2nii68O6ZNrNhE0NrqMlpG11BGwIZI5SN6qdzZAIByfWs+9+Gnw51LU7zW9R8AeG7rUdQha3vLufSoHmuImXaySOV3OpXggkgjiukopWX9ee47JmCfAXgYro6HwXoRXw6d2jj+zocaceObf5f3P3V+5joPSt6isq38VeF7v7H9k8SaXN/aFzPZ2fl3kbfaLiHf50UeD87p5Uu5Rkr5b5A2nFaiSjHY1aKKqS6tpcGpW+jT6lax6heRSz29o8yiaaOMqJHRCdzKpkjDEDA3rnqKRRboqrpuq6XrVr9u0fUrW+tvNlg862mWVPMjdo5E3KSNyurKw6hlIPINWqA3CiiigAoqreappmnzWdtf6ja20uoTG2tI5plRriYRvIY4wTl28uOR9oydqMegJpdM1PTda0611fR9Qtr+wvYUuLa6tpVlhnicAq6OpKspBBBBwQadnuOzLNFFFIQUUUUAFFFFABRRRQAUVXvdQsNMgF1qN7BawmSOESTyLGpkkcIi5JxlnZVA6ksAOTVF/FvhWO2tLyTxNpS29/F51pKb2MJcR5Ub42zh1zIgyMjLr6igDWooooAKKKKACiiigAooooAKKKKACsu9/4+X/D+QrUrLvf+Pl/w/kKAIKKxvGeo+JNI8I61qng7R4tV1y0sJ5tPspQSs86oSikAgtz/AAgjPTIzkeI/skfEX43fENfFF78VbC+GnwyW39m3NzpiWamQtMJY4tqL5ijamc52kAZyTTt1A+h6K8y+N/8AwkO7wQPCYsDq58S4szfs626yHT7wBn2AsQOuAOcYyM5HN6x4qs/Cfw6tl0bV77QNavdZFnrN/f6haW72+oeUzyNfXNxbzxqrBFCMsJDK0IjCoVAz51Zvs7fl/nr8u+kylyu3lf8AP8dNPn219xqG8vLTT7Sa/v7qG2tbaNppppnCRxIoyzMx4UAAkk8AV87+H/FGreItX+FHjTxf46k0qe4s9a0+SS3NosF/cpeQIkAaaD5nnWL7qCNm2ZjEfIrKs/if4k8W6N480m88TR6rpN54G1TU4YJr20uLzT5VGzyJxbWsCwOFl+aJmlYFR8w70neXJ197/wAlu/xSuRGtGSjJ7Pl/8mt+rsfUQIYBlIIPIIpa8U1zx/4hsPHUmlQ+MPst9b6vpdjpvhb7NA39qafMsP2i7yUM7bPMnO+N1jTyPnB5zDpHxH1y9+J+jaPN4/Bub3xDqum6h4XWG1AsrOCC6NvIR5f2gGTyYpN7SbW3fKAKcXzbef4W/wA/l1sL2yUbvy/G/wDl8+lz3Giiig2CiiigAooooAKKKKACiiigAooooAtad/r2/wBw/wAxXy9+1d/yU3Tf+wHD/wClE9fUOnf69v8AcP8AMV8vftXf8lN03/sBw/8ApRPQB5In3BRQn3BRQSz3q++5XqXinwH4f+JvwQl8C+KZzb6ZquhwJPcBgptyqI6Sgnj5HRX54+XnivLb77lXv2qdVu9F/Y41y/srh4X/ALL0mF2QkExS3VtHIvHZkdlPsTSk7JsmtJRpyk1dJM/OrxN8I/Auhatc6Za/tD+AriK3kMaTGz1geYAepMVjKnOB92Rh6E1gt8M/C0zjyfj/APD5R7WGvsT9P+JZXI3l/BHteK2RuCSzHJ/Emr0/hbxynhuDxjL4P1iDw7dOYrfVJLGVLKRwWyizFRGzZRhgHPyn0rmWivY8GLb2j+f+Z06fDPwTEhLftAeB2dRgn7Hr68/X+zKl/wCFb+D5cCP9oDwCkaryos9eOev/AFDR7VxvhTwj4m8b60mg+HLFr/UJIZ7hYDcJFmOGJ5pDudgOERjjOeMDJIFY6+Y0QAjcL3O0qDx6jvTas7P1+W35p/cx9Oa35/5nosvwu8IOQp/aA8AF8Z3fZtdyAPYaZ/Wo2+GXg2L5Zf2ifAOB0H2PXc4/8FteeLZ3MqbnuSF6kdARWr4W8Ian4w1+y8KeHdNe+1XUZPLt4VkRATjJy7kKqgAksxAABJIGarfQfMl0X4/5nY/8K28AAZf9oLwG5BOCbbXsn/ym/So/+EE8CK/y/tCeAUQfL8tnr4P/AKbOelcJcWtrZTyWksgd4GZG2SLJHkHDYZSQw9CCQe3FCXCINkduvHH7tQCOPf29KhWeqE2lo4/md6/w/wDAjsDL+0F4Ecehs9fGPp/xLPr2pB8OvA6qoi/aD8B4X0svEH/yt4rgFktGb94SWIztB5/UY9adsklI8i3kEZOAOhPpyf6UJXdrC5kun9feehN8O/AqMqv8fvAOOT/x4a/x07/2bimH4bfD6U4X4/8AgMgHj/QNf698H+zfr0rjtV8PavompSaR4g0m7sLy1cxz2d7E8UsTdcOhAZTz0IHFVDZhSFjuoF7YDEg8eh+maSlFrQHJLdfmd03wx8BJINn7QvgJiW3c2OvBv/TceM+1Nb4YeBwSD+0F4EwCVJ/s/Xj/AO43r1rPk+GXjaDwHH8Sriygg8NSXH2WO+FxBh7jcVMYQP5m/wCViU27ggDkbSGPMBAXINyDwSSIzkj9P8im3Z2Y+ZrVr8zsx8NvAKgZ/aF8BKO2bLXvc99MqcfDnwSSRD+0J4DII2j/AEDXvlHHQ/2ZXEeVj/Vo+4YOVjHA9c9PSml0jUJdRMVPAKxDH/1u3SnzXDnT6fmegRfDnwkuLcfH7wHuHORY6+Gxj/sG896nk+HvgZm2t8efAJI/hNjr3T6DTq84cQlSPMuAeqhmGQPz/wA4qGV/KQxlmcHo4A4zz278mhWYlZ9Pz/zPQ2+GXw7YlV/aA8C9On2TXh6emnfSoX+F/wAP5HYL+0N4GAyD/wAeeulh7/8AIN+leetd7OJYWYDjKsM/jUct5buMJbTRs3rJx/npV2Zor9v6+89Cb4UeCgPk/aG8B4XubPXv1H9m8VE/w18HqMD9of4dsM8q1nr/AE/8Fua89lFyw3xHaCBwXZsfzFRG5uICy3KvgjqOmCPajcteiPRh8NPAuSZf2gPACnnLLZeID+H/ACDP60i/Dv4e5yn7RHgMHkHFl4g/+VlebGaDPmI7lTy3Pb8elOjmicrlXAIAUjBAI9R3p2C3l+Z6JJ8M/A8h+T9oX4ecjI3WWvqP/TZXSfDH4FeAfFfjLS/D+r/tHfD+3tbu4RHkt7PVVkILD5Ua6soIgxzgbpAM+teMbQVJh2ZGQQ/P6Z/lVUJMWPluA3XGPXtS0aKTT6fmf0A+HtD07wxoGm+GtHhMVhpNnDY2sZOdkMSBEH4KorQrhfgNf3+qfA34d6nqlw897eeE9InuZZDlpJXs4mdj7kkmu6rZHsR20PhbVLeXwV4T1bVrW3kOk+O/jM1pfiNCRDqsHjNTBO2BwJbeNomY8Zgt1716J4d+N3jO8/aIk0C18ax3Xh26vta0y60HUdQsZ7/SZrKGR45PsVrYR3EEUhhLxtPdzNJE6kRjcCv01puraVrEMlzpGp2l9FDcTWskltMsqpPE5jljJUkB0dWVlPKspBwRVundqHJ6/jGKX3WuvJpLbXbEVHVlJpWvNyf/AIE2181ZPTe7e9l8ZeEfi34p0b4Z/ETWvA/ijR/FHidH0rUNX1XTm0xtEtLm5ufIvZlurCy81GhhVpGS9tppokSNn81dy17n+zR4s8W+MPAV1qPizxz4W8XtDqUlvZav4f1qLVop7cRRH97dQWVlBJKJGkB8m3VQuxTlgxr1qimpJX03SXpa3+X4sxav97f3/wBXPmf4BeMddi8X6v4T1WSbQdFfxf4vl0qVo4ZI/EN3/bF6ZYBIdxhMCDeIsLJJ8zKSkUgPM6V8VvjHpPwn07xxqHxOvdXv/E/wd1zxgEudM0+OPTdTsoLJopLcRQISrG7cukxkUlF2hRlT9a6lqWnaNp91q+r39tY2NlC9xc3VzKsUUESKWeR3YgKqgEkkgAAk0lnqul6jPd22n6la3M2nyrBdxwzK7W8rRpIEkAOUYxyRuAcHa6noQaulJQacley/JSX5yT+SXa3XGtH28q04XUpOVvne1+2qv36rWx8yS6j4x8O/EL4k+NvD/jW9sYYPiN4T0270dbS0ktNQivbPRbWYzM8TTKypOWTypIwGUbg4OK2PD3xR8Yap8WrXw2nxGa71a+8Q6vpWseC1tLMN4e0iBLv7JqgAi+0qZDDafvJpHhk+04RBxX0Hpuq6XrVr9u0fUrW+tvNlg862mWVPMjdo5E3KSNyurKw6hlIPINJaatpWoXV7Y2Gp2lzc6bKsF7DDMrvbStGsipIoOUYxyI4DYJV1PQg1N1yqDWyt8uWMflZpvuubRrrg580EktVbX0Vvz189E01ofO1z8W/ihc/DT4ja2mrGx1b4Y+DNTstSnWxi2XHiaGKR/PVHQgIkcMM6KPkZb5dwO0AHiT4h+OPh5Z+PNP8AEPxJ1vU4Lbw94d1mz1Z4tKsptIm1G8u7aUmZrU28dnF9njkaSeGZo080kvgAfRM2raVb6lb6PcanaRX93FLPb2rzKs00cZUSOiE7mVTJGGIGBvXPUUaVqul67ptrrOiala6hp97Es9td2syywzxMMq6OpKspHIIJBpXvFprfr82397ul2St0KUoqKXLs3/7bZPvZRa7Nybsjyn9l/wAceLvHHgbV5PGniDT9evdG1+50uHVLG9hvI7y3WOKSOTz4ba1ilJEv3o7eJSAMA43N5l8QPin8X/CXhrxhZ6b48gKWHxHOhSeJNdurPS49D0qTS4btS9ymnXFvEqzyLCss9rKMSKHbcRIPqyRBIjRsWAYFTtYqefQjkfUVyPg3Qvh38N0bwZ4c1GOC7u7k3U0V/rM19qF3cSIx8yWW5lkuJnMcDYLsx2QkD5U4Tabbf8qXzTg2/K6i/wDwJ9N+eMZRSTd/ek/k1Oy+Tkv/AAG5S+CviDxP4k+Feka74o1rQdd1SdLg/btCvvtdldxrNIsLpceRAspMapukSGONm3FFCla+btZ8feO/iV8LfHPhez+I954pv9b+GWuX3iPS7OwsxN4R1lYYhFpapHD5kZlEtynlXXmznyNysK+xdM1PTda0611fR9Qtr+wvYUuLa6tpVlhnicAq6OpKspBBBBwQas056zk7Wumrdrpr8L376KzWt96FR4eUZWu4tP7nf1/H1TPi7xV8Z/iPosvhLR/hz8e/CN/oL6DDe6Z4k8TeI9PsY/EmoNcXEctkDa6RPFd+R5cKGC0NrcfMMs7Esvtuo+N/Htv8WV+Ey6g4n1a/tdfsbxLWPEGgRxD7ZDkoVZhcxLCSRvCX8RByu4eyUU3O8ua3Vv73dL5NL1V1omzBQtHlXZL8LN/PX0dnrax8rSa78Q/Dvw5+Jfxp8M6xBNr0/irUtEkhbTrGztYbO11x7NL64uIbKW5eS2s1YeZJ5yKibmhfaxZfCnxF+LPiPwh4GsG+Meg3z+IvHkmgnxH4U1Gy10zacNHurgq1y2nW1o84nhzuitQihUVtxEgP1RRUwajo1fb8Lfnb8bbWOidRSnKaVrub9OZNL/wG6a9Oj1PkTx58ZviNpPw80XToPibLpfiZNW8U2MOtX99pWk2mrDStQltooJ2m066V7qVFRxDawxF9kxBQKAPZfFXxB8Sxfssat8VNPuorHxAvgGbX4ZooVZILz+zzOrKkgZSFfBCsCMDBzXq1Zvibw9o3i3w5qvhXxHaC60nWbKfT76AyNH5tvKhSRNyEMuVYjKkEZ4INKTvGfnqvLf8AO6+4ISgsVTqte5Fu8d7pyTW+9kmtd7nzFN8YfGp0TxBP4C+NieM9OW68JRR+II7PTriPTr6+1lLW+sEe2iWCQCBlOxw00Rf5pMsm3X+MHj7xv8Mr+60A/GfUbfUdI8PJqXhm31Cx003HjjV3lus6c4W2QSbRHbIIrNYZgJg7Mete+weKfBttoVhq8PibSF0i6t/Msrz7dGYJoUiMheOQttdRGjOWBPyqW6AmtG01TTNQnvLWw1G1uZtPmW3u44ZldreUxpIEkAOUYxyRuAcHa6noQa0uk9tm38tFbtp5387vUzg2qfLJXf8A+z6PprZrd2tscz8TdU8VaP4CuvEvhgOmoaR5Gpz2iRLM11bQyLJdWygj77wiVVIwQ5U5rw/4oeP73xH8IbXxN4g+IGgaF4T8aa9LLA2sNp1ssmhCJhaxwS6hbTWZlnaOK423SElZnVWUquPqCismrprv/wAC/wCSt21/mYo6W8v8tPzbffTax8e/EP45/F21vfBcHhTxj4e8IadfeFNP1Wxm8Z6nBob63qErSrJavCNNvBcMipAzW9pLbyfvfkdlZSvqf/Ce3Vz8bNR8L+IPjAPDV1Y3tvbaL4OFtZn+3rJ7WGSS7xLEbqXEsk0e+CRI4/K+dSQa9vqrqeqaZomn3Gr6zqNrYWNpGZbi6upliihQdWd2ICgepOKc/fTTW7l+L0+7bW61em1i3bsl91tfnvpZ+Z8a+BPGHxI+GX7P/h270f4gXt1Be/BHWPEdha3VhZGPSL3Tray+ztblYQ7qftTF1naUEouNoyp9TXxF8W/D+peMNJtvHOoeKJdE0Dw/4wgju9PskmeOa5vRe6fH5EMa+W8NliItukV3yZGHFfQAIIBByDWR4ti8NXmgXWjeLryC30zWQNKlEt4bXzjcHylhWRWVg7lwihSGJYAcmtalXnu4r3ntfXXmbXrul5pW2djoqVqdVe9G27bT7uP5RTS6e85brXjvA3xJjuvCFt8QfFmrSx6b4y1iJfDdv9iYvHaXLJFYptjTzMyqBOxcHy/ObcVSPjmP2oNW8Q6FJ8L9X8J+Gn8Qaxa+M5JLLTUnSE3Mv9iaphd7kKPXqM4wOa9TWw8IeILi0SA2N5L4Tv8A91FbzgiwuxbsgV0Q4VhDcHCMOA6sB901pw6rpdxqNzo8GpWsl/ZxxzXFqkymaGOTcI2dAdyhtj7SRg7Wx0NQ7acvRq3orWv3e931v31eFGbp3ctbxkn6yUk/krqy8mj538c/FAnw54Psr346SeH9F17TNVnvPExsrG0lu9TgeFU0nZdQvFbsTJcqYChuP9HKh96ux4mD4peKfBnwn8D2em/ET/hGLnTvhhoWpeFdH+yWsn/CY6u1tIG079/G8kuPKt18q1aOYefuLYwK+srzxd4U0/7b9v8AE+k239mwzXF7517Gn2aKFEeZ5Mt8iossTMTgKJEJwGGdUMGAZSCCMgjvVQlyJu2kmn93P8vtdrWW13clx1i30TWvW7i3tZ/Zs7O+u6Vkeb/HjxL4p8NfDAar4X1ZtF1a41nQbAXKwRTmBLrVbS3mAWVWRj5c0i8jjORg4NeY6b4q+Kuh+I7l9Q+LOsa1ZeHviPZeDTaXmm6bGNRs7yC1kMtw8NsjCaNrshDCYl2xqHRyS1fS9FTBqMuZq+t/xg7fdGS/7eb6aqonOj7KLs9deusWl9zal8rdT5e8K/GPxrrn7R//AAiNl4683w/qeo6zo1zol7qWmy6lo81pFI0cq2cFgktukhiLxtc3U5kjdT5Y3ZXc+DnjHxfrnijwJY+KdfOuXB07xzBcahd2Fol1cGw1uztYHLQwxrGfKJDLEqI5wWUlVx7zrOlWuu6TeaLey3kVvfQvbyvZ3s1pOqsMExzwsksTc8OjKwPIINZmi6R4P+GXhiy0PT3t9H0e0kS2gN1dsd008wVQ0szF5JZZpQMsxd5JOpZuXSkoWTV3a3rdSX5tPzsuyY483tXPdO+na6SS87b/APDninxg+JNhpfx38MeALH9qAeCL+4NneahoV7eaDDazWpmKpFFHd2rXk9xdMpiCxTKEUF+DsSXB8LfFXxRrn7Tn9iWXi6GXStSvNZ8P3Ol3t/pkuraO1rHJJGy2sGnpNbxSNEZIzc3c/mRureWN2V+ntP1PTdWge50rULa9hjnmtnkt5VkVZopGjljJUkBkdGRl6qykHBBFVPFUeiSeGdVTxJqkmm6T9jmN9epqUmntbW4QmSQXUTo8G1cnzFdSuMgjGazScVbd+9+P4qy0/K2t6nFzfLHR3j5/C9Vbzf8ATPkzxR8ZvjPo/wAP/BcX/Cy9H0uO71TxLZan4w8SatY6EkslhqbW9nbyXB0q7tEeWJXJQW8RfyjsdCCG3PH3xJ+M9vYeINatPiTFpVz4T+F+i+L3tdHsLa40+/1OWW+E4L3duZzbOLZBhTFJtAIKHOfpXwn4W0DwX4es/DXhez+y6bZq3koZnmYlmLs7ySMzyOzMzM7sWZmJJJJNa9aqUVJ3V9b9u+n4/gvUmLfsuXq1a+/2k7/cmvn8jzH4Xan4stvHXjbwL4m8YXviWLR00zULO8vrW1gmjW7SYvBi2iiQxo0PyFlL4bDMxGa4Pxn8VfFulfFu60O0+IH2XVrbxHpGmaP4E+y2p/tzSLj7J9s1HLxm6fyRNdt5sMiwx/ZsSKxzn6A03VdL1m1+3aPqVrfW3mSQ+dbTLKnmRuUkXcpIyrqykdQVIPIq1UxfLUU2rpdPu/ytrfd9bNKCag4t3bv/AF/wzT80eZ/FwkeMvhER1HjOf/0w6rXzt4e8b+OYfE1r8VZfiHez+MNe+CWj6rpHhyWLT4rfxTqkUOpTSwJGLf7RIY2dJmS2dWHm85Qqg+1aqXeraXp91Z2V/qVrbXGoytDZwzTKj3Mio0jJGpOXYIjsQMkKrHoDTc/ccevftpJf+3J/9u97Ndf1hcnI49Ir7puf47fifJnhL4x/F6++GHiHWB8XvB+vTx674XsrPUdD1m212exa91aKC7t7jZpdjDFiKQKsTRPMmXLvnYRf/aC+KfxB+Eur6d4f8N/Fe+l1TQ9Li1a4XxHqGj2SeIYpLp1dIrePTGlu5YkQh0t3tFRWhLPuYtX1Npmp6brWnWur6PqFtf2F7ClxbXVtKssM8TgFXR1JVlIIIIOCDSWWq6XqUt3Bp2pWt1JYT/ZbtIZldrebar+XIAfkfa6NtODhlPQim2uZabO79Ekrffq/NnLJP2Lp7Sd0n2vb8rP8T5S1PxPqHwz+Knxm1pPi7e2V4fFHhvU5fD92um+UuhONGhvdTCG3Fz5McIuYGm8zykVWJ/eL5g2h8ZPFnjzxPLpfgb4nImh6l8UY/DVjqulW9lcgaU3hYXxEEkkTxv8A6TmRZSH5wPmT5D9O0UU5qMFCSvZJeejj132jb/t6XR2Oh1k0/dV2mvvjyp/J6r9Nz5q8XfGzW/BOr698Pbz4kRN4ltvHPhLTtItr2K0W/vdEum0mK7nEKRKJEklmvlaZUAR2ZVKbUVev/ak+IGn/AA+8E6dezfGS4+HuoajqIsdMuEvdJs4by4aNyI7ifU7a4iihRVaRmVQ+Ewu5mVG9mqhPr+hWupR6Nc61YQ38uzy7WS5RZn3iQphCdx3CGXHHPlvj7pxMpc9NQa1vvtdWiraf4W995N2Iclulol+m7/P9ep8m/Fv44eM/Ben+Fk8F/G+01y907w1Y6zPqF1qej2mn+MI3lKSy2kEdhPLdsBGzOlrNbIiyxfvPmzXU+NfGnxWXxt4wuNG+KGoaZYaJ4+8OeFbPS49MsJbb7LqNtpwmd2kgMzSK95JJGRIAGADB0+SvoCfxl4QtYb24ufFWjxRabHJLeu99Eq2yRuUdpCWwgV1ZSWxgqQeRWuCCAQcg04yXMpSV1e/quZO33Jx8rv0MbNc8b7xUV5NL4vXr+p8m/E7x/wDEnTfhNrnha88T6ZqkFr43uPCWr+JvFEllYQw6UbPz1mu5Bp1xZREyPFAXeyaI7gGVS24aGhTeL/iLdfB3wnrfjPw6sc2k6/rKan4YtbDVIPN0+7sorG4s7i7sFiVxBcOrSxW0aN5knlqo2FfqOilTfJa+r0+9Rtf/AMC97108ylo7vb3vuk219yaXyWx8vfDz4s/F7X/2g9Q8M694z8HWlhBq2qWMvhKbXUOqw2EHni1u4tOGmJOpkCQSGeS+kgZHbYqsyqtPwP8AE741Wngjwz4tuPGd74w1Pxd8K9V8Vx6Zc6XaJHBqlolgYhbrawxysshvH3o7PkquzZ0r6evtf0LS7qGx1LWrC0ubjb5MM9ykbybpFjXarEE5kkjQY6s6jqQKv0oNKCur6Wv52kr/AHyT3v7q16rWNSMZyco3Td7dvL+tH1R8uWnxo8RWGg+J9T8O/GAeOfDGg3fhe6n8XNbWBS0Fxqvl6vZO9tCkASC0QOxKebCsxLvkBh6n8FPiUfiXrHxHvLHxNZ65oWleJ4bHQ7mzMTwfY20mwnIjljGJVMs8zByWzuwDtAA9Fl1bSrfU7bRZ9TtI9QvIpZ7a0eZRNNFEUEjohO5lQyRhiBgb1zjcM260VRWem608neOv/krS2+KWurITtBRt8/6+/wBXoktD5x8I+OfiZJ4o0DxBqnxAv9Q03WviL4o8Iy6E2n2S20dlaf2q9u8bpCtwZl+wRJlpSrKTlC3z1R/Zs+MnjPx58TdQ0jUfGsWv+HtS0KXWrS3udU0+81HSJ0uo42s7lLGxtUtZEWUB4JHuZFZcGRcEN9Gya/oUWppokutWCajIVCWjXKCZiyu6gJnccrFKw45EbnopxK+q6XHqkWiSalarqM8El1FZmZRPJCjKryKmdxRWkQFgMAuoPUVMWlKOmyat30evyevyDEyVbmcFy3afp77dlta6ah8r2voWqKqWmraXf3V7Y2OpWtzcabKsF5DDMrvbSMiyKkig5RijowBwSrKehFW6gkKKKKACsu9/4+X/AA/kK1Ky73/j5f8AD+QoAgorJ8XeKdL8EeF9W8X63HcyWOjWct7Olsm+VkRSxCg4GTjGSQB1JAyR5f8As9/tJaf8e7vxDZ2/haTRpND+zyIGvPtHmxymQDdiNdjDyxxzndx0NFgPSvE3g7SfFn2b+1LvXIPsu/y/7M12+07O7bnf9llj8z7oxuzjnGMnOJ/wp3wl/wBBfxv/AOF1rf8A8l1B8XPG2qeBYfDOo6bbX92l1rX2W6srC0+0XF3F9juZBEi4JBMkcZyMYxyQuapr468TaX4c8OarENO8Taj4y1MW9rHHdfZLKzV7eWVUWQRPIyoIMMzKXLMxwvEYlOMr+Tt83a333/D0vnONPm95K9r/ACV/8v66af8Awp3wl/0F/G//AIXWt/8AyXR/wp3wl/0F/G//AIXWt/8AyXXH+K/iTqGq+CtUuf7LutG1keGfFLF7TVpGS0uLCWOB9m0IJSXIZJSqugU4A3sK17f4q+IdJsb6x8Q+D4F1SzttJewittWM6Xv2+ZreASSNEhhYSRnfw4AOQz9KFZ9O3zu2tPuJcKSt7q69NrW37bmz/wAKd8Jf9Bfxv/4XWt//ACXSQfBnwRBq+na803ii4vdIn+0Wcl34u1a5ET4wflluWUhhlWUghlJVgQSKrWPxTvI50svE3hyDTbi21xdC1R4dQM9vayS2wmt5UkMaGRJPMij+ZYyruBg9TWb4q+JNRTw5H4Y8E2d3c+JrLUNStFvdXa1jW1t5IhE7MsEhzLHMjgbflJAJPLBNxS5un/Av+WoKFL+Vfd52/NHpVFcF4J8XQ+NvEFvq8cGo2qzeFtN1SO3e9zAgvJJyQYlAUyL5CjzCW4OFC5bfknxFrCfEPxZq6bodE8KxeRetqHiFobMSGyinEywLbuRwyo26TYoy6ozlhVSfI7S6Xv8AL+vxNE77eX4pP9T1OivF/CHxkuJrHxXe3nhzUG1i31DTkhtJby6+zTPelYbZYWurW3eKLcvzEQkfeYGRia6b4R6r4l1S68bjxVsju7XxI0C20N/JdwWyfYrRhHFI6RnZlmbGxeWbjuXG8m12V/8A0nT/AMmX9Mj20WouOt3b/wBK1/8AJX/SZ6FRRRQahRRRQAUUUUAFFFFAFrTv9e3+4f5ivl79q7/kpum/9gOH/wBKJ6+odO/17f7h/mK+Xv2rv+Sm6b/2A4f/AEonoA8kT7gooT7gooJZ71ffcp37YGP+GKdezj/kHaJ1H/T7aU2++5XbfF34a6h8X/2bL/4eaTcRw3+qaNZNatKcIZoWinjRj2DNEFJ7A5pS1TIrxc6Uordp/kfjcFlnkDx20ZUdGckcfhX0j8MtI8L6R8J7Hw544+IfhvSx4k8b6JfJsvrLUHtrOOGcSS3EAaRYlBlUFbhQM5DLgEV5xqH7N3x70e6ls5vgz43eWIlJGt9EuZ4ye+14kZGHXkMRWTcfAD48uVRfgZ8RJBjH/ItXqj8f3f8AnNZQk1pbt+DUv0PDjCanzJPRSX/gUXH8m/mfVL6v8D/D3xK+HOq2d54S00fYPFVrrtzpmpaKZGiNo62pmOnJDarJIHYRjaCSdpZiDXzr8fD4Yk8WWs3gu68OHwtLp8T6KNKWNLiO2A4W9TJl+1ZzvMpJJ5X5doGTB+z38fUjDN8FvHMeB0Hhq9P4cRZqVvgF8eQQkfwT8fNlclz4bvQe/rH7f54qJrn5X/Kreusnr/4F+fc2nOU048u/4bf5fl2PcL/xx8NtH8FatDo+gfDC5vNK8BeHrrTZJNF024uJdZk8pLvJZC08yq0jPG+4AruZcgmtnw5YfApfi9421yO/8BtpBvdCNvpUj6FFYPBJbK93NFLfQyoqRyeYGitdsmTjIwCPm+b4A/H4qAvwW8f5AAC/8I1fHge5i4/Oox+z58fnAD/A7x3kcFj4cvTn/wAh/StnUbnKo1q236XlzW9Ps+iXW1p99xUbbf8AyKj+fverd7q6f0D4I1n4G6Fr0ekNYfDS50vUPiprNndy6jZ2FyYtAEKfZ2SWUForfcDslUgZBw3JzmeF9d+CvibV/hZ4i8caZ4DtrmY+JYdStLOCz0+yEyMv9mC9SONkjTJwJJY3BABfeAc+Lr+zx8exyPg146j2nkJ4ZvcHH/bPn/69P/4UH8et+0/BPx7J15fwze4z6j93x3rNTd07XskvS0VG689G15tsqU5yTXLpp+EnL7ndJ+SRrftE6h4ZfxDo0mh+G/C+jSf2UiXqaBq+n6jHLKJpcPK+nwQ2qS7QuViTpsJO4kD07xBrPwr074dXOp6efhw+k2/hnQ5vDotYbGXXzrwkiNwLqPDXDrkT+asymEpsCgnNeMSfs8fHSR+Pgl46jzxuXwzenP1/d/07Uifs+fHqLaR8EvHZI6sPDN4DjnriOilN0tUru99fn/nfyaT6BzN1PaOPS1vu8utrPum+9z6p1/xl8Ldb+I3xC17U1+GfiTVLq60+fw4Z9a8P2kFzpbFjMfOngnh+0B9odbhVuPLxtYAAHzrQtf8AgTeP4q1zX9D8H2Nz8Pde1HVNM0uGSG4t/EFrcRyLb2UUhRTdpFcpEwJQjypG4C9PIf8Ahn/48kbP+FLePQDkZHhm7APTGf3VQn9nX4+KcRfBvx8MHII8OXmOfby/ftis0kociVtLJ9Vtr66Xfdt7XsU6zk7yhfW7vrfe6221suyUd7XPTNC8WfDSDQPg1oGt6P4SbS9Vnmm8azRaVaSX8aLqkhRZpVQzQL5QXhSpaPA5XArvdT1b4Vp8TvC0ureEvhhY2FoniNpJLbXdH1K1uo1sna08+K0tYIETzdvleaDMzEhuQM/Or/s8/tBhh5vwZ8fEA4G3w9dkbevaPNMb9nn9oFjj/hS3j7J6n/hHrz/4305rWc3Lm03c36c2it/h6f8ABFTqSjLmcb7fhf8APd+aTPa/DniLwB4psbHxAtr8NLHxxeeA7hba2v7XTrTS11VNUkQGaBwtrHcNaKCgkUKcqTwQa8m/aFHhdfiTdDwaujNbPYWP9oDRWQad/aH2dPtX2Xb8pi83djb8uc44xWWf2eP2gWwG+DHj4kdx4cvR+X7rip0/Z/8Aj7bsWX4J+PiQMKR4dvTk8df3XrzSqWm7pW1b+9t29Nfwj2CU5OLjy726dlFX9fdvfzl3PPiHR8LG6hsAjnDfT0NNaAyg74toxnkbevrmvS4/gV8fNih/gl4+LjghvDN5tI7HiPHeib9nP41yMCPgt4+X3Xw5ef8AxA4qUYJSW6PL1to85Taw6FM9Kazqh+WEMM/dx93/ADivS3/Zx+PiksPg945yeS3/AAjd4c/lH9fzqCT9nH9oASEx/BjxuTnGf+EcvQp/Dyv1qrdy0mefRPCFJEEkeccxtjH4UG4iRSvmk8kbGzyfSu7P7O/7QkbZHwT8dlh1x4bvPT/rng0jfAD4/AYf4F/EHBPJXwxeH9PLpcvYfs5PWxwaajpLkC7sy3+0F6HPFVZ49PuQwsoQOe7gYr0Qfs6fHqUkr8E/iAM/wnwxeqP/AEVQf2b/AI9E5b4H+OWyDx/wjF6P5R00uXYai09Ezyt7KYHKuQenbj9c0JLcwZGCWPfGcfie9emy/s5fHpTx8D/iGcDt4avm/wDadaPhT9lv9oPxRrVpokPwX8bWclzKE8/UtIns7eME4LSSzIqKB15OfQGqbbWxr7zW1/kfrn+zozN+z58MGcksfBuikk9c/YYa9Drn/h74W/4QbwD4a8FfaBP/AMI/o9npfmgY8zyIUj3fjszXQVqj1o7I+ZvgJ4x8QQeLdY8KakZtE0dvF3jCXSXZIXj8R3n9sXpltxKdxhMKDeI8LJJ8zqSkUgPN2nx1+IX/AAhfivWtH+J//CQ6vbfDnW/EWuWn2CyH/CEa9bwxNb2WyOIMm4yXH7m8Msh+zbs7SQfrO71XS7C6srG+1K1t7nUpWgs4ZZlR7mRUaRkjUnLsER2IGSFVj0BpdS1LTtG0661jWNQtrGwsYXubq6uZVihgiRSzyO7EKqqoJLEgAAk1SdrX7W/Bq/4p/JWaV0dKqqWJdXlvefNb1le39aPqmtD5t8Y/EH4x/D3TPHljpnjCXxRd2Wg+GtctLvVre2tRpa6hfXVvetvtbRgIIYbbzlaSCdkw5fzVG2qWhfFrx23wl03VPFnxu8LQaTd+KH0y98f+H9XstXi03TRYtKJZb19PtrASm5VYTJ9k8lFkRSDJk19TI6SossTq6OAyspyCD0INVtT1bS9FtRfaxqVrYW5ligE1zMsSeZI6xxpuYgbmdlVR1LMAOSKcmnJ2W9reWq/y/F3vsYK1lbt9/u2v9/veWy7nlHxUvotS/ZO8dX0Hiv8A4SaKbwTrLR6x5Ucf25Psk22XESrGcjB3IoRvvKACBXKeMPit4k0q78R6VqvxEHg/w/beOLPQZvEhgtF/sLT38PW14CJLiN4EMl24QSXCOoM+0DJQD6C1PVtK0W1F9rOp2lhbGWKATXMyxIZZZFjiTcxA3PI6Io6lmUDJIFW6rnVnpo/84v8AJW+fbR6RqWpKm1e3Nr5yUddb7cv4nxNp3xS1LwH8J/C09h8YE0nTptS8WXbfZ59Mi1fX511q48hbVL23Ntdbx5paCFoZWZ49jAHFd74Y8a67pnx+8d6VKbrQfDereLtNa61x4YmEl4dD0sQaa6vk25mJIMjLyQsSMskikfRWr+JvDmgb/wC3fEGm6b5dncai/wBru44dtpBt8+c7iMRx+ZHvf7q71yRkVoI6SossTq6OAyspyCD0INKM7Sc2t7/jJP8AC2nS+6aunlBezpuPdW/LX+tdd76ny18PviX8UPEP7SGo6Vr3ifwPZxQ6jqulS+GZdajOsw6XAZza3EViNMS4QSbIJTNJfyW7K7FEDMqrifB7xP8AE34f/CTwMugeJb3xGmq/CDUNd07RLnT7do7O+sI7AW6W/kRJPIri7YOkkkhYquwpkg/YVFRBqEOVq+lvV2nr98r99N9braNWKlJyV03e3a2y/rorWPGPgN48v/FXiHxJpOn/ABP/AOFk+GrCy0+5t/EnlWY8vUJnuRdafus4o4W8lYrdtpUyp522RmOK4yTxZ4U1T9r1dI039oewi1bRIntL7w5fyeHhczGWASrplkn2RdSMY+W5lfz2UFVQBiX8r6aqhY6/oWqXU1lpmtWF3cW+7zoYLlJHj2yPGdyqSRiSORDn+JGHUEUp+/JNaaP8rX/pfrfC1oNPrb+vn6+ltLfO2ifFn4pz+Dvh9Hc6291q3xU8JaONHvVsYR9j1gqr6hOQE8s/6NKblY2Ur/okoAwQtXvGXxU8W6T8WrnQrT4gm21a18RaRpmkeBTa2v8AxPdIuPsn2zUfmjN0/kia7bzIZFhj+zYkVjnPv97q2labNZW2o6naWsuo3H2WzjnmVGuZ9jyeXGCcu+yORtoydqMegNW61c06vtOXS7dvK6du2i022e17M0qPmlJpWutF+Hk7adLO97NbHxXo3jG9+HHgvxnoVt8eNVs/EF38SdWtJY73UtB02Dw2J9Q1C4gmupptNnNvFeIoKtLDMZHaJYQgY1738DvivceJPhr4GuvH+p28nifxNJfWMf2ON5o7qa0knDyb0iRQvlwbjIyRIWYAKhdUr1mqE+haVc63Z+I57QPqNhbz2ltMWb93FM0bSgLnb8xhj5xkbcAgE5zi7R5X5fhG34vX/N7zWbq1nVWl+Z285Sv+Gx5p8Ub7xtqXxV8HfD7wx8QdT8KWWs6Br2oXlxp1nZT3DTWsunLCVN3BMigfaJQRt5DHuFK+FePf2j/iRbeEPAPiXR/GtvpGvTeDNI8T6hp17qGn2VjrhuCPOS2t5LG4urp02sXSGe2VFkizIN2R9gT6/oVrqUejXOtWEN/Ls8u1kuUWZ94kKYQncdwhlxxz5b4+6cX6cGopXV9U/uctP/Jkv+3V8nVanSdNK0rWT7X626+R5n+0Z4x1jwH8KrrxLoniSPQLiLV9EtZNSljhdLa3uNUtYJ3YTAxgeTLJksOM5yCAR4f4v+MPxEt/hrq0nhH4naV4l8Mz+LYtHg+IGr3VjYWqaVJp3nSyveRafcWJRbr/AEcTmzeLD7G+cGSvqfxN4X0Lxhpa6L4jsftdmt3aXwi814/39tcR3ELZQg/LLFG2M4O3BBBINqXVtKt9TttFn1O0j1C8ilntrR5lE00URQSOiE7mVDJGGIGBvXONwzHLeLi+r/D3f8nt36q6LU0opJa6/irL7nr/AFc+XNW8Xza18P8A4caZ8Wfij4N8OeH71L69fxVpg0/UNNmvLK7hXTIIbm/sltN7xsz70toy7wn7PsGK9s+FXinXPEWt+PLLVtXOoW+ia3Z2enubVYNsD6Np9w3ygBvmluJXw2SN+3OAAPQJJI4Y2lldURAWZmOAoHUk9hUGnajp+safbatpN/b3tjewpcW1zbSrJFPE4DI6OpIZSCCCDgg5rVTXvu2/4NtO/rZcultDKNoJRfa33O+n9dd7aHz94X+Kvi2/+MFjoDfED+0dTvPEeraXrXgf7Lar/YWjwLdm01L5YxdL5pgtB5ksjQyfasRqpxjuPib8UIPh18RvCtv4j8VWWheGdX0bWY3lvmiihn1VJLH7HCsrjPmtG93siU5fDfKxUY9SrLXxR4Ze8/s5fEWmG7+3HTPIF3H5n2wQeebfbnPm+SDLs+9sG7GOazacoqMd0n+Ktf5Xum27O2ppGajUc7aO+n3v8F2srLbdnySfi/8AGjV/hwfG1t8T73T7rQvg54c8cSQQ6Vp7Rajqdwb0z/aBJAWWKQW6BkhaIj+Bk5z3uv8Aifxx4ek8V+D9Z8YTeJhpfiTwRLa3eqabY+ZHDqOrQxzW+yKBIiqhG8tyhlXcDvLKr19FySRxRtLK6oiAszMcBQOpJ7Cqmla3o2uwvc6Jq9lqEUZVXktbhJVUsiyKCVJAyjow9VdT0IreVWEqvPGNkpczXlzXt6dP06ESk3WjV2Wmne0Un9795+vXc+epPH/jaw+F3jv4neIPiZr0aWfiTWfDtlDaRaTaWulQxa5JawXck89pJsEUar5ksvmRrErMYmcbjj+EPij8VNW+Gema5ffEeO5v9G+J2m+HJ73S5rDULbW9NuLm0jKy3AsYEcGO6JElvDbnKrjIBL/T8uraVb6nbaLPqdpHqF5FLPbWjzKJpooigkdEJ3MqGSMMQMDeucbhnI8R+APC/i3WdF13xBbXt1P4fn+1WMI1K5jtBMCrLLLapIIJ3RlVkaVHKHlCpJNZUmoVIykrx938JRb9b2kv+3tdrE4pOspOn7rbm1/28pJLyUW0011jolc8Cm+JmpWNlp9p4i+Ktv8ADTQb7xL4yS48Rw2enQB7m01t4bOxL3UL2ytLGZCSU86Uwna+8sx9V+EWtXuseIviMl5dQXS2Ov2NvBcJYx2zyo2h6bMWcKoZiXlc/OWZQQmdqqB6BDqul3Go3OjwalayX9nHHNcWqTKZoY5NwjZ0B3KG2PtJGDtbHQ1apxklzabq3pqn+StpbTz32nUU5zmla99O15X/AA2/yWh8o6x49bSz8XPHln8UbDTfiRpei+IEPhaPSdN+02lnp4uv7OupCYPtjKVVJg88r27mUhEG6vZfjp4m8TeGfhgmr+FdZOmapcazoFgt2LeOYxx3Wq2lvNhJFZDmOZxyOM5GCAR30uraVb6nbaLPqdpHqF5FLPbWjzKJpooigkdEJ3MqGSMMQMDeucbhm3STSjBNbNfOz1Xz13bDnSkpW6t+qfLZfKzt0127/L/jL4leN/BvhvxX4U1T4ranHe6Z44tvD2neLL+50fSRBFNpNtfAX9zLp81pEheZ4VZLQuzNCgG5ix9a/Z+8Y+JPHfwb0DxT4tuLWfWZ0uYbua1YPFK8FxLDvVhHGG3CMHcI4wSSQiA7R6NSEAgg9DUTvKm4x3svwja/zerMp+9OMo6JJ3Xdt3v/AJI+Q/hF8fPFOr+FdO8VSfFu++IMknw+vNc8V6ZpNnpj3GgajDDbvCkPkQqIppfMn/c3Jk3FAyhVVlNPwz8SfGXjbwV4h0fxP460vxhZ6V4v8BXel6tY6vZ6n5sNzrdsWR7iysrO3Yq0WNqQnbkgyP8Aw/WnhXwxofgrw3pnhDwzY/YtJ0a1jsrK3815PKhjUKi7nJZsAAZYk+prVrdVIwqqpFaJp/dLm/LTr89EaTnerGpDRKTdu6tZL5b6HyX8S/jZ4/s/B9pHpvxCbw/r1x4i8YRWV9d6hpml2F1Fp2pzwW9g8lzp94ZZjGI9kUMaySLFKxkBBJxPFXjrxFpfizXPi4/xVufDWvav8D7LWtG0dY9OFrqt/DbancSpElxA88v2dnScpHJkbx5m6Mha+z6KmnNQm5NX1v8AhJW+d193d3Vusvbe0Ufdd7x6P34zS+Si47bPyseMXfjnx7D8VIvhSuoyefq97aeILK9W0jxBoEcQ+2QklSrMLmJYSSN4S/iIOV3DmfCHjf4mz+KfD+u6n8Q72+07W/iL4o8IS6JJp9klpFZWh1V7eRHSFbjzk+wxJlpSrKWyhb56+jaKhW5WvJr77Jfcl995bsyg1GDhJX21/wC3ZL/0qSl6RUddzwyw8a+JNL/Ynj+IumXkFnr9r8NDrUFxBZwRxxXi6aZVdYFQRABwDsCbO23HFcX4l8V/GHwrL43uF+M+tX0XgvRdD8UQxT6TpSi8a7kuFms5ilqCLbFsCmzbMC5JlYACvqeitJ1IynKaja70XbW4sQ3Wiow93WT++1vus7evQ+YPFPxZ+LsH7Sx8FW3jLwdoGkWuq6daWOh6vryWt3rlhNHA9xcwWR0yWe7dWe4jR4b2GNGjHmphWLUIPG8/i34++CI9Z+JhuNb03xrr9nL4LCWcY0a1h0/U47a5KCIXe6eFY5N8srRuJMxqBX1GmraVJqk2hx6naNqVvbx3U1msymeOCRnWORo87gjNHIAxGCUYDoat1nH3YcvWzV/Wyv8AK337WJqx57rbb8P87p/nc+XvDPxf8Ra3Z/Dt/Hnxt/4Qh9X8GaFrNo/2KwH/AAlWq3KyfarfbNC3mbAkJ8i08qX99nO3aBY0TxF8QvFXinQ/BOi/EC78KW2rX3xDnu7nR9K07znbT9digtSBPbyR5CSuGYoWfcWYlyHH0fZarpepS3lvp2pWt1Lp8/2W8SGZXa3m2K/lyAH5H2OjbTg4dT0IpJdW0q31O20WfU7SPULyKWe2tHmUTTRRFBI6ITuZUMkYYgYG9c43DN1JKblZWvzNeSadvuun200SOj20XKTUd2vlZSTX3u/qtfL5Q179pvxRofwp1PxL4h8cabomuav8G9M8TeGo5YYI/tWutDfPdtapIpM7Lts2aL51RSpKgMSfp/RfF2hazrOpeGLLUPO1bQ4bWTUYPKdfJFwjPEdxUK24Ix+UnGOcVt1UTVtLk1SXRI9StW1G3gjupbNZlM8cLsypIyZ3BGaNwGIwSjAdDTq1FVbcYpat6dui+X9JGdWSnJOCsl/lFb+qv6yfc8E+IEDab4v174HweYkHxdvLe+swoO1bcqE1tVx9wC3gD7uP3t6O5rlvFnjbx4n7VNnokWrfD7Q4NCv7HTNE07WdUht9R1LS7mK3a7ls7Y6XLc3ByZowbe+hiVoV81MIS31fRWVP3HFvW35bJeiSt13fklEveUl3/O92/VvV+n3/AC3Yya+PDfif4nz69DJeap8Trfw7cWQ0LTFgmtrfxZFZQySuLbz5p0tl8pZHlO0bWUCRRJTtL8T/ABf8ReItGQfGXWrC18UePPFfhQ29tpWlldPs7GTUGt5bdpLVmM6izjTdKZEKs2Yy3z19RUVpGUVBRa2v+UV+Fm16mtaoqkZKKs3Nyv2Wvu+mq8tNj5C8c/G74v2Xw/8Ah7Pb+OfD/h2PU31i31fxVrmsWuhwSXVjdiC3ia4l029to3nVZXMfkxlijCN027T9GeCPGy6jYeGdA8S6lYT+LdT8OxazdppkVw9m6gRLLLHI8a7YzJINgk2OwyQvytt66WWKCJ5ppFjjjUs7scKqjkkk9BWXpVl4b1C+PjnRmtryXV7C2hTULefzY7i0QySQ7CCUK5ndgy/e3DJIAxEHZNPXW/4Oy8tfvStvqYWajFX1St66q7+78Wumh8/fG7xX4T/4aG8EeFZf2hrDwnrllJbaidL1STw8sUUEkjR7LUXto9691d4aHEE6hEBY4OxJYPh18Wfi74h/aHv/AAxr3jLwdZ6fDq+qWM3hGXXkOqw6fB5wtbuLThpiTqZAkEhnkv5IGR22KrMqr9KWmraXf3V7Y2OpWtzcabKsF5DDMrvbSMiyKkig5RijowBwSrKehFLqOq6XpEUU+rala2Uc88VrE9xMsavNIwSONSxGXZiFVRySQBzRT9xq+u/zcrW+7p+FiqnvJ9Nvkle/33v+dzwT9oTxH4p8K/GLwDq3hLRZ7+7HhjxLHNLDCJ2sLZrnSBNd+RuDXHlJlxCmXcgAA5rlfj/8c/E/g++0Nvhz8UY2ay0Gz1xf7R1XS7e08T28kxVnt4v7PmnvJAiFpFtpbVEEsR3jdx9X0URfKop62d/xk7emv+d9OV1pOpT5I6Plav2u739en5W1v8yT+LfC2pftdjStK/aDsF1jQ4ZLS98NX8nh4XVw0luJU0uyX7INSKD5bmWTz2UEKgDEv5XJeCfilJqfjeP4jah8SNT8Wa3Z/DDX9R1jRdMgsBceHLxZ9OeTToIVhDpKjAgJdmV9yjccHFfZFFKn+7S7pSX/AIFGSv8A+TX76LXWTanad9N3F/8AgLTt87W+ezskvnn9kzx34l8U3fjXR9a8XaJ4os7KWw1Kx1bTNTsdR+0C7jlMnm3FjY2Vu7hocYWFiOQZH/h+hqKKcmnsu34KxFOMoq0nd3b+9thRRRSLCsu9/wCPl/w/kK1Ky73/AI+X/D+QoAqzQw3EMlvcQxzQzI0ckciBkdGGGVgeCCCQQawfBnw+8EfDyznsPBHhXTdFhupBJcfZIFRpmGcF3+82NzYyTgHAwK3Lu8stOtJ9Q1K9t7O0tInnuLi4kEcUMaKWZ3Y8KoAJJPAArlvAHxa+HnxRbUk8B+JY9VbSHjS7CwSxbN+/Yw8xF3KfLflcjigCTxx4X8ReI7jRbrw/q+h2Muj3T3qNqelXF7++8to0ZBDd2+3CSSght4O8HClcnlF+GHxES5iuk8W+CFeDU21mIL4Vvwkd40bRvKqDVdo3LI5KgbSzsxBYlq6L4ofEO4+HWnaVqFv4dk1j+0NSFnLDFP5ckUIhlmllQbW8xlSFsR8bjgbhUUfxb8Nxy62+oM0dnpd/a2FpLaJLeyai09pFcp5MMKNIx2yn5UDEhC3AziVy3bXT/gf8D7vIznCLlaXbu9tf+Df11315u4+EPjq7t57W48UeCHiuoNStpV/4RbURujv5BLdrkatkb3AORyvRdo4qbUvhb8QdXS9j1HxX4GmGoWdvYT58KX4Jhgd3hCkaqCjI8jsHXDAkHPAx22meP/CGsLaPp+so63tnPfwlopIwYYHVJi25RtaN2VXRsOp6gYNYviX4p6Bp1hpdxpurIh1KO2vzNNpd5PHb6e7AtPMIk/0cFAwVpjGoIJJOxlo5V8Py/F/rf8fMlwhbmv57vyff0/DyOY/4Uz42PhW/8FzeKvBlxpWqu0t8tz4b1Oae5kO395JcPqxmZxsTDl9wCKAQAMa7eBPik2pafq//AAmXgVbrSraazs3XwheqsMMvl70CjVNpB8qPqDjbxjJz0vxC8TX3hPw0Na02K3lmOoadaYmUsmy4vIYXPykHIWRiOeoGcjio7/4neC9NsY9Sn1O4kt59RfSoGttPubg3F0qOzRxLHGxl4jcZQEblK53DFK0Xe/p+CX62+dgVKnH/AId+vfyv8rnMaF8OfiV4ZaNtE8Y+CLYxafbaUn/FKX74tbcuYY/m1U/d81/m+8d3JOBgl+HHxIuI9dhn8W+BZY/Ev/IVR/CN8y3P7lYeQdUwv7tFX5cdM9eau+I/itpsfhK88U+E9Wtbho9A1fVLW1u9PuEeWWy2K2/cUMQjkOx4nUOSwwV2NnR0T4seDdWtizajcQTwyWUFxHcabdWxWS6bZAyiWNS0TuCqyjKEj71Oym2nv/m2vxa+/wAw5YRtK+/m+iXn2OJtfgZ4wtbDVNPHi/wrcJrK263st3omr3M8nkMWhYTS6w0iMhYlWVgwIGDwMdl8MPAWr+ArbVLXUtY0zUF1G5W8L2tpeRytNsCO8sl1eXTyEqkQHK42kncWyOo03W9M1ea/g026899MujZ3WEYBJgiuUBIw2A65K5AOQeQQL1NKz5l1X3rf7thxo04Wstvwez/UKKKKZqFFFFABRRRQAUUUUAWtO/17f7h/mK+Xv2rv+Sm6b/2A4f8A0onr6h07/Xt/uH+Yr5e/au/5Kbpv/YDh/wDSiegDyRPuCihPuCiglnvV99yuq+OfjzW/hp+y7qXjHw5P5Go2mk6dBbzAZMJuJYIDIv8AtKJSw9wK+ZLvw74gCtnQtQ6f8+r/AOFey/tSRPH+wffwzRsjronh9WVhhgRdWYIOehqZfCzPENqjJrez/I/MTXtUk1O9k1LWtUub26uHMks8rFndjySWOWb3yayTc2qHEUWcc7iuSw/HrTZTC8gjDSnHGEXJ/Pgivrbwrb/DDwt8F/AmpeNdO8Graat4b137bp7+G1m1rVLv7VPHbSQ3ywZgKHZ8zTrgLjYeCMJR9nSdVvZ2t3fLKX/ttvVo8OlTUnyt29fVL9T5G89pCfljRSeoTNKly6x7Y35PXo36D39a+jvEH7Pfw80zwjrKR3vihdc0LwtpPia51K5lh/sm6F20QMEKCIMCBNhGMrb2jkG0Yrrdd/Z3/Z40bVdW0pbbx9J/Y/jLT/B7ldXsl857pN32gE2h2BFVvk+YudvKZ40lSlGXK97tfc1H/wBKaX47alKm+VT6P/5Fz/8ASVf/AIOh8hfa9Tl5VDzkEk5wPpQY7mZcy3mC3AXOM5r6h8Nfs4fD9tWi0DXpfFuoTax481PwXY3OkyQpFp62uAJ7oPE5kLFgxRWj/do7buMVyv8Awrj4P+H/AIbL4u8b6b4qi1e5u/sGkRWniC2aPWzFLtuLlIWsd0FqMFVkaR8uQo3YJohBzlFJW5rW+dvx95ff5O1exkle3f8ABtfnF/d5q/hX2afaBJcjB5xu5OfakFvp6rh2csefnfbk/h1r7D8d/Av4G6x8S/ifr+rJqXhbQ/CurWOmPYWFyViM1yGYyotrp05t4dqBVjMTBnP+tXIFeMfDTRdJ8OftW+GfD+iXlzcafp3jmzt7We8tpLaeWJbxFjLxSKrI5UDKlQQT0B4pYan9YqU6bdue3yva34NP/g3s6tGVKMpXuk7fmvXdNeq7Wv5ILSNxu3qicckED8z9aa6woRGrK/bcf5jr7ivqXXv2d/AI+Oel+D/EF54iul1+01bxBfatYXdutpcKkNxcpDZZjfd5Zj8uR2Jy24BUwCefm+Hvgaz8LXninwHqfijTNO1PwINeaxudRild5U1uKyaCdooYxNCSm8Davzqhz8tGEpSxLgtub52+L9YSXy9DV4Ko6jhHWz/NxS/9Kj9/kz59aFp2TJxjPzohJH+R+ooFpPDjFu756krg569c8jP86+z/AIu/Cn4a/FP4yeI10/Uta0rXE8faVoGqyz3EM1tIl7HK26GMRK0TjyMAM7hiR0zgcSnwI+FGu3XhxtLvvF/h5PE+p614as7fXL2Az/2pbIPssp2woGheR1iePAZXOA5xWMPaSpqbW69d1Fq3e/NFLvfYznhqkZOK2+7rJfL4ZN+S9L/NKxSycxW0jFT/ABPjk9sfj+tK0EjuQ9thixJ3EfzPNfQcHwO+GOk61rmgeM5/Es9/4Q8CR+JddtrK9t4Hj1J5of8ARFZ4XVFWO4QMSHIcE9Btrv8A4afDvwP8M9b8TfEPQ/Hut6Polrp/h/7MkgE9ysWpwJd5uGj0+7U+WyL5bC3QF1T54yATsqT36d/nKK+9xdn21Jjh6j1t690rJv7k1p8j46azhVQWHGenm4B/L/PNSRwQMMD92/qzgkn8evSun+IdjZaP468Q6dplzeaja22o3MMN5fW0kN1cIrsRJJHIqujkY3blUhs5Arl5pIXH72EKTjaxTH+e9YQk5xTaInFwm4Po7Dysg3So9qSMDI5DfXt3FRvKyg+ZtWTHA3Ag/h+X5U3fhiu4NxjgYK59QKjmUzAjcePUD2xWi0El3F+0W4bDTCNsYOSf0/T+VMklgQF4b6N88AfN/ntUZt5GGJGJQ9Dt/pTTDaowyxGD8pX/AOtVaFpIJL2dQdimRcZBWMj/ABqJLxJSyvlTyMFjkcdcVbjSFhj7RE54AEi4P5ikltYJEJnhQjH3l4IFLmWw7x2KTlg/ztGQ3GSMY/GmxxQFtqOmcA4JILccgdvwq9HpmkzARpeCEkH5SwOcHmqd1Yx2wxDehyv3cDNUpJ6FJp6CcwgOGc8EKYzg5+vernh3xh4p8H6xbeIvC+rXmm6hZOJILq2l8uRCCMHI6jpkdDWMZ72MkK2Q3bI5/CnRXaoTJLGNxxtGcZp2t5l8rWp+8/wn8UX3jj4WeDfGupxol54g8P6dqlwqDCrLPbJIwHtljXV157+zq/mfs+/DGTAG7wborYHQZsoq9CrVHsR2R8oReOLnxX8fPBKar8STd67pnjTxBZv4JC2cQ0i2h0/U47a4KiIXe6eJY5N8srRuJMxqBWBrXxT8VeL/AIUeP9NuviH/AMJW2o/CzxDqXirTPslrF/wh2rJbRiLT8QxpLFvE1yPKumkmP2fcGC5B+w9N1bStYhkudI1O0voobia1kktpllVJ4nMcsZKkgOjqysp5VlIOCKsySRxRtLK6oiAszMcBQOpJ7CnzJJc2yjb8Hr+N9bvRa732oT9hiPa2v7ydvR7fp0XdPY+Tx8WfGNt4e11fh78aU8YaVb3HhG2h15LTT7hNMvbzWI7W909Ht4lhkCwFTscPNEX+aQlk2x/tGfEXxp8M9X0nw/pHxLnvdU8N2EGusvii80W0TXg11Ip8i3TS3lupoUUhhbPaBFeEtJuctX1TpWt6NrsL3OiavZahFGVV5LW4SVVLIsiglSQMo6MPVXU9CKhHifw0dFuvEg8Q6YdIshObm/8Atcf2aAQMyzl5c7V8tkcPk/KUYHGDVylqm1s7/hovlv8And6vDlvRdGG7Vk+2iW3yfzbtZaHm37VE91a/CB7mysWvbiLxL4YeK2R1RpnGu2JVAzEKpJwMk4Gea5O5+IPj/wAQaL4DsrXx5faBr3ibxvLoviO2g0+zNxoWNLvbhtPRJopFyjQwOszh/MBEikxSKle9wa1o91qMmkW2rWc19FbRXklrHOjTJbyM6xylAdwRmjkCtjBKMATg1dqY+6nGS63/APSfz5dfwtrfdVEoctv5v/Jo2T+V1Jf8M18h+PfiD471T4SeKPC3iDxI+pxf8IN8UbS9nktII5L6TSr6KytbiTykVVk8p5NwjCIWcnaMKF6XXfHnjP4Z6Z440bWviPreo2lj4c8OarY6o8el2c2jyahd3drITM1qbeOzi+zxyNJPDM0aeazGTAA+l6Kqc1KLila//wAk3+Tt6L5Gk60JRjFQsouTWv8ANKL+dlHl13vfoePfsv8Ajjxd448DavJ408Qafr17o2v3Olw6pY3sN5HeW6xxSRyefDbWsUpIl+9HbxKQBgHG5uW8L/FXxbf/ABgsdAb4gf2jqd54j1bS9a8D/ZbVf7C0eBbs2mpfLGLpfNMFoPMlkaGT7ViNVOMfRVVNO1bS9YhkuNI1K1vooZ5bWR7aZZVSaJykkZKkgOjqysvUEEHBFJSXMnbZJerslf5vXbro0ckYuMHFu923ftfmaXyT01tpqmtDw34zx/YP2jfhLr178Sb7wpZNput6dCqtYR2+pXslxprRacXuoJCXuQjjZGyykQ/uypDE+X/BP4pfFu7i+IPi9rv4f6h4in8NXmt6h4b0vUI7vWLHWYURYLe5s4NMtJoFUCSMx3NxczMQgjcqCx+y5JI4Y2lldURAWZmOAoHUk9hUGnajp+safbatpN/b3tjewpcW1zbSrJFPE4DI6OpIZSCCCDgg5qIe7G29k1/4E2/z/JWs7t7SqJ8qa2t87PX87fne58u6zqcHjh/hlb+FP2jbvxq0nj8R/wBu2lvpck2lzHRNVMkKGC3FtuXGBHLG7x8eZvyKz7bWvEOofFL4UeIvG3xh1HSn0668a+FUvmj0u1j1y5ttatre1s5TLbFBNdxW3zJB5TsYmMPl/Nn6x1HVdL0iKK41bUrWyimnitY3uJljV5pXCRxqWIy7uyqqjkkgDJNWqvmtql1/9t5X5bO/3XTH7VcsYtapW+V5v8XJf+Au1ru3zx8Bvin4q8X+MtN026+If/CWNqPh6fUvFWmfZbWL/hDtWSS2EWn4hjSWLeJrkeVdNJMfs+4NtyD0vxU8b+OvC3jSDwfo1+4Pjy0g0/w1MtrG/wDZ2oxzH7ZISVIfFpJ9oVZAwP2OUdDivYqzL3xP4b026lsdR8Q6Za3MItTJDPdxo6C5mMNtuUnI82VWjjz99wVXJGKL8zjZbbrvdvTv1SWt9Fdszacua3X8Nvlvpokne2+p8yeMPHXxBf8AastdJbWvAGjpouoWWnaNY63qsNvqeqabdR27Xk9pbHS5bm4YsZow1vfQxK0I81MIS2+Piv4rE3j+/wBN+JY1Hx1ocGvGx+GRtLUiKO1acWM5SOL7diZY4ZPNaRopPM2xqCVr6PqhY6/oWqXU1lpmtWF3cW+7zoYLlJHj2yPGdyqSRiSORDn+JGHUEVnZ+zUFvZ6+vX5b/N2sVdKXPbS8fw6fP9Nbny38P/jH8VLz4Z+Ltev/AIqeD/EUNndaRGur6HrMOuz6HFc3Xl30lx5WmWMMX2eAiRYpIpHTY7TFlwK0WS48d/Er4bp4K/aG1PXY38OeLPs/jHTrbSZ550WfSPlVltjZSjccF0gxgFRhgWr6YTU9Nl1KbRotQtn1C2giuZrRZVM0cMjOscjJncFZopArEYJjcD7pxaqpPVtK2j/GPL/wej1absKm3Sav5/iv68uyW55r4J8ReJfiB+zvoPiy612fSNe17wla6jLqOnQwb7e6ltVkaSJJ0ki4YkhXRl9Qa+evFHx3+OS2Pw4ex8feD/DZ1fwPo+uLe+JNah0mHxBq1wj+fbiP+y7v7TtxCxt7V7Wb98NrEMNn1v4t8KaR420G58Na6+pLY3e3zv7P1S60+ZgrBtontZI5QpxhlDAMpKsCCQb2laXp2h6ZaaLpFnFaWNhBHa2tvEu1IYkUKiKOwCgAfStHOLqSnbRyTS8lzXXz5l0+z6Wiau0oaK0l97jb1sk18zjPjX4r1bwZ8NrzxBpmoppkiXNhb3WpmESrplpNdRRXN4VcFcQwvJLlwUXZucFQwr5++G9/YXnivTNQ0zxxL41tX+M1w8WulrWR9RUeDJf3gNpHHA2egMaKpwMDvX19VRNW0uTVJdEj1K1bUbeCO6ls1mUzxwuzKkjJncEZo3AYjBKMB0NTRn7Jza3kmvS7i/w5fLfV6Iq/updr/wDk0JQ/9uv8rK12z5K+G3x/13V73xjdeLfjLJZ+Dv8AhEbvxGup/wBpaTfav4ZeGdEkhmig0yK3tpo1kw1vMLtg64LcENj6N8SvEXhT4Aw6t8LvjZ4U1iy1bxa0F9q51fQbW38IWMtvJMFurzTNMmsYp3lWNnkltJEVrrZuI2zH7YorO3updbJX/wC3nL8rR76bu9hfblJ7NtpdvdUV9zvL1fS1z471nx1eT6v8IvFPxI+PPh7wjcXXhrxbEfFmh6jY3NrcgX2mrbrDcXtolvM8iKm5ktlV2D+UqgqRoax8TPjjfeGtc8QT+Or7w1qHhT4TaX42k0+30izEd3qZOotKs6XMMkscUi2sQaJWR06K6ENn60orZTine2l27fOT/wDbvR21XbaFWKiozjeyS/8AJlJ+l0nHvre/R/N2v+MPHNz4+u/DPh7xW/hwax8T7TQZ73T9NsmuRZHwkl6VzNC6u/nKCJJFdgAF5QBKf8KfGvxOl17wPd+JviNf67a+JNV8R+HbmxuNPsYIVGmy3Sw3atDAknnuLUeYN/lEudkceAK+jJJI4o2lldURAWZmOAoHUk9hVTStb0bXYXudE1ey1CKMqryWtwkqqWRZFBKkgZR0Yequp6EUuZNWS1SX4JR/Fpv1ffUxrt1OTl0skn5tO7fq1Zeh4P8AtCeI/FPhX4xeAdW8JaLPf3Y8MeJY5pYYRO1hbNc6QJrvyNwa48pMuIUy7kAAHNcr8f8A45+J/B99obfDn4oxs1loNnri/wBo6rpdvaeJ7eSYqz28X9nzT3kgRC0i20tqiCWI7xu4+r6qWmraVqF1e2Nhqdpc3OmyrBewwzK720rRrIqSKDlGMciOA2CVdT0INTB2UVvZ3+V27emv+d9OWqzdWnyx0fK1ftd3v+n5W1v85eNfGnxWXxt4wuNG+KGoaZYaJ4+8OeFbPS49MsJbb7LqNtpwmd2kgMzSK95JJGRIAGADB0+Ss7x18U/i54R+G+p6dY+OLaS40jx5N4Zv/GOvXVppX2PThZ/aEubidNPuLSBvMeKHzGszF8wyFLbx9U0VK0jy/wBfY/8AkZf+Bvtqqj55qS0SS0+U1f5uUX6x89PmrQPFnxb8cTfDXwzL8XbPTpPEPh/xLqF9rPhE2WpxXhs7yyjs5Yri7sVjkPlTtvdLdI3LOUUDYV4XxT+0B8cbqy+HV7YeNfBPhP8AtvwTpGvJPr2tx6Vba5q1wr+faoj6beNcqmIW+z28tvP+9GGYMNv2K+q6XHqkWiSalarqM8El1FZmZRPJCjKryKmdxRWkQFgMAuoPUUmp6tpWi2ovtZ1O0sLYyxQCa5mWJDLLIscSbmIG55HRFHUsygZJArRSV0+Xrf8AGen4pf8Abv3UpJ0/Z2961r/O/wCWne3qfOPjLxp8WB4z8XXOkfFC/wBMsdF8e+HPC1ppcWmWEtt9m1G100Tu7SQGZnV7yWSMiQAMAGDp8leqfBXWfEl/p/ifQvFHiO61+58MeJLrRotTvILeK4uoVihlRpVt444d4E23KRqCFBxkmvRaKmLUVZrpb8Ia/wDksv8AwN9tc6qdSUXF2St87KSf33T/AO3fM+cB8V/FYm8f3+m/Esaj460ODXjY/DI2lqRFHatOLGcpHF9uxMscMnmtI0UnmbY1BK1yXhD4y/E68+Fni/XNU+PHw6njtLjS1g1628T21/8A2V507fbIri5XR7W0tHESqIVuLeUpIf37EMtfXlFQtFbyS+53b+e2v3vYuTTd7dW/vtZfL+tdT5Cs/Ekni74g/BbxrqHxs8SaHZXFl4l0S31a8XQkXWrv7fYrBbrKLZ7acXSxN5bW3ltKkIaMRneK9i+DvjLx5401u9sfEk7wr4Ltf7A1sfZUjTUdcDhnuE+XKxiBYZUCNtIvSCMxjHqMmp6bDqMGjy6hbJf3UMtxBatKomlijKLI6pncyqZYgxAwDImcbhmjYaZ4a8EaTeyW5h02w+0XOp3k9xcHaJJZGlmlkkkYkDcxPJwowBhQANFKyStprb1bf4K8tF15esRTvKKX9Wu3+dl6X7ngXxI8Xa94T/aR1qSwM+maPd+EPDsWt+JI44phodp9v1Y+c0UmQQzbUMhVkiDGSQFVNesfGvxZqfg34b3niDR9UXTitzYQXGqtCsy6dZzXUUVxelWBTEMLyS7nBRdm5wVBFdtZ31lqMLXGn3kFzEskkLPDIHUSRuUdCR/ErKykdQQQeRU9S9YqPZ/re36aNffqXOfPV9pbpFW/wxUb/h28vX5A8JeOv7C8PeLdQ0v44OvhzVviV9l1X4jP/Zkht7L+wbaRbrzRALBN80cMPmtD5Q3/AHcsDUGtfEKbUPEPww8U+PvjMngRJNH8a2Vp4sK6fbNqVrHqWnxWVwi3cT2+65hjilwseH3nywoZcfY1FU53S02SX3Q5P+Dpp0s9yKT9k2+/M/8AwJyf/t3W70VmtUfPnw18WfFrx74z0qw8SeLdR0QWPgPw74kvtLstNtIftl9cXF+kyS/aIZJYY5Ft4t0asrpgBXQ7t3lXgT41/GW88H/FDxpqnjbwOmuWfgbVNautKsNVgvdW0DVreEG3imsxpds1skZ80GO8munJChWZQxP2xRSbTk3bR3/G+ultr/hpbU1jUiqkZuKsnDTo+VJNf9vNNv11ufLHiXxX8YfCsvje4X4z61fReC9F0PxRDFPpOlKLxruS4WazmKWoItsWwKbNswLkmVgAK2/H/wAdtU8L+J/E/gp/G9lY+IF8f+FLLRNLlSD7VLoV3JpMd08cTLukiaSa+QzYO1iVDKVUD6Moq41FGqp8uia09HF/ja3XRvuc9BSpJ8z5rq3p5nnPxi+IH/CuLjwRrepeIrTQ/Dlx4kNn4hv71oo7WKzbT7wx+dNINsKm6W1AfK/MVXOGIPjmh/Ez4m/Eefw7YaT8VdQ0a11QfEK6a+0zTtPeWaLTNZit7AL9ot5ECrC+0nZlwcsS2GH1TRWbd4OPXWz9U1+Dd/lbzOmNWKcbxWn4/F/8kv8AwFfL5Mb4l/E1fhdrWt6940bW5PE3wYu/G8dtd6VYi20y+W3TMUEawjzIG8/JS4MxynXaStd1F4v8ZJrXxc8R33jLxCdE+HkojsdA0XT9PLTxtoVpcsN0sDSPIsszvGA6jccPvTCD3mirqTjNNRVr834yuv8AwFe6vv0MaD9nFRqe9b/KCf3uDf8A2+16/Gngn4vfEkeA/G8Wm/EbRdUmt/EPhI6d4h0u803VzJDqupQwXPmTWthaWsj7A68QMVJP71zjb6LpfifxnZePNK8D6/4ql8SJo/xPOix6jqWnWQu5rR/CsuoAN5EMcaOk0pUSRJGxRQpJ3Pu+hqKcKkYXvG+ll5fDb7uV/wDgT+boyUKcoTV2+fXb4rpfdfT79Gc94mvviDa6lpMXg7wx4e1TT5pturT6nrs9hNaQ7l+eCKOznW4baXO13hGVUbvmJXgf2jfHl34EtPA7/wDCyYfAmlaz4o/s3WNbl+xqtvZ/2bfTZ33iPDGfNhiIZlIyADkEqfX6yta8L6F4ivNG1DWLH7RceH7/APtPTn8108i58iWDfhSA37ueVcNkfNnGQCMuyfcqEoxbcl9mS+bTSfybT8raK58/eEfGfxQ8b654F8Jr8UtTtNP1e08WXH9u2Wl2C3WsWthqFlHYXYE1u8K+ZDM2WjiEcgcuiqDGUueFvip4tv8A4wWGgN8QP7R1O78R6tpeteB/stqv9haPAt2bTU/ljF0vmmC0HmSyNDJ9qxGqnGPoqirUkrabJ/O737fcvTl2Jk1KPLbX/h/npdWu3sr3QUUUVBIUUUUAFZd7/wAfL/h/IVqVl3v/AB8v+H8hQBieKPDWkeMvDmpeFdfgebT9WtZLS4VH2NsdSMq3Zh1B7ECvO/gP+zn4U+A0erTaNq+parf6yYlnuLsoqpHGXKJGigbfv/MSTkgdOlesqrMdqqST2ApMHnj7pwfY+lFwOG+Jlvq01/4VvdM8J63rY0jVX1ORNNNiMbbeWEI5urmDG77QWBXf/qyCBkGvKdK8G+N/DjXt14b+HnjaC7XXxrekG6i0SeGxjFp9lFo8Y1VDLEIiyqQ0bKNgz8vPuvifxl4b8Gx6dL4l1MWSarfxaZaMYncPcyZKISinaDtb5mwoxyRTrHxd4d1LxLqfg+y1IS6vo8ME99bCNx5KTAmMliNpJCk4BJHGQMioUVe6f9aP9F8vJsyqQUnrK33bO67dbv5+aVvE9S8K+KdT8KafoE3wz8fR30OoXV7f6hE+hqbtLx5GvoAg1L93HIJWVfmYptjPzFclnj7whrPjLxRD4oi+AuoPL9gj02WHXNF8P6skcUbsyPbb9UTyJB5jgk70I25Q7a+h6w/E3iy28KWsl/qem3zWiS2Vus8IiZXkubgQKoBcN8rOjMSANrDaWIID5bNPz/HZf8BbEyo80WpSdvl3v23vu9312PP/AIg3niTx/wCFJvCd18F/HFtBcXFpLI63OiklIbiOYoNupKRuEe3IIK7s84xWRY2XjSxtfDelj4X+OZdP8KauL7TY5G0Qyrai2lhS1eT+0/n2eccSYztVVYM2XPudY/ifxLD4U0m/12+068nsdN0+51G4lt/LO1YVDGMKzqxdhu24G35DuZflyrKN5X8/u1/C3593evYuWl326ddO39fJHi2o+HPFt/p9/Yf8Kv8AG8f22x8SWW//AIkh2f2tcrNux/anPlbduON+c5XpWnrMHinU49eMnwX8az/2v4etdFSFrrRYgklu1w6S+YNQYqS06kYUlSgI3dB7VbXCXVtFdRhgkyLIobqARkZqSnKno4Xt0/P/ADYRjzWlzX69OrT7eSOG+EEet2HhWHRNf8I65pN7aIst3d6nJYsdRu5mZ7iZRa3E2MyFmIbbw6hc4OO5oql/abf20NGXTL0gW32lrzywLZfm2rHvJyXOGOFBwF+YruXdbd2VCPs4KN72+8u0UVSfUyusx6Oum3rh7ZrlrsRD7PHhgojLkjLtkkBQcBSTjK5XWxfmXaKRywViq7mAJAzjJ9K4P4f+MPG+taNquoeJ/C85ubNlMFtb6dJYSO5TL2yi7kCymNvl+0BlikzlcAGhau39f1/XVXTla3md7RWPceIxb+Ibfw6dD1eRriHzxeR2u60RQG3b5s7VYFVGw/MfMUqGAcq/wp4ksfGHhrTPFOmRTxWmq20d1Ck6hZFRxkBgpIB+hNC12/r+rBdXsatFFFAy1p3+vb/cP8xXy9+1d/yU3Tf+wHD/AOlE9fUOnf69v9w/zFfL37V3/JTdN/7AcP8A6UT0AeSJ9wUUJ9wUUEs96vvuVr/tMeF9a8Y/sg67oXh+xlvL59G066SCIZd0gmt55AoHJOyJsAck8Csi++5XpHjr4kQfCP4DS/EOaz+1nSdIs/JgJwJJ5fLiiVj2UySJkjnGaUtncmsounJS2s7n4wxLLCg27CCBgBc4+pHHenap4k1y7srLS77X7mS10+N47OCWdnS3V2LMsSk4jBYliF4J5PWvU/FXx78eeItZudYvND8AxSXsrSssngjRpzknP3pbV3P1ZieeTWF/wubxREfn0j4flh12/D7w+APofsdcys9zwIunun+H/BOfbx94+1Hw3b+Ebzxh4jvNCtdrQ6ZNqMz2kRX7pWAtsXBPGBxUl5468azzSzX3jDXJbm6vI9TmL6hMTLdxgiO4c7stKoyBIfmAzg1sn46eMZMxJo3gZxxgH4f6Bgf+SdLH8dPF6R7hofgBiRgBfAOgjHHTP2PHrxVX1v8A10/yX3IrR9X/AF8/N/iZNn8UviXosOpjSPHPiOyTWpGm1Q2+pXEQvpXyHebDDzWbJyWyTnmmn4ufFGXw1/whw+JXisaH9n+yHSl1W4FoIRx5flbtmzH8OMVpN8ffE5YMvhzwATyFx8PtB/n9jpT8dPHkgLReHPACD38AaETntj/Q6GlazKTUer/r5lW3+L3xjg1FNZtfib4zW+S1WwF3/btys62ytkRBxJuCAliFzgHmsMa3rCa4viI6rfprC3X29b9LlzdC5DbhL5pO/eG+bcDnPNdQPjl4/cY/sHwECckk/D7Qse3P2OlX4yePSN5sPh6G6/L8PNBY/wDpFU3s076oTaas5f1t37GAnjPx5bLBbaf408RRrbS3M8CJqMqCKW4UrcOgDDDSKxVz/EGIORVGDX9fisY9MOuaqLQWh08Wv2x/KFt53nmEKGwY/OxIU+7v+brzXWH40ePmO1dH8BnGDz8PNA/+Q6G+Nvjhfkk0nwHvPG1fh9oB59D/AKGfWnGXLs/6/pv7x+0t9p/1r376nO3fiXxPf3N3d3fiXWZ7q/u4r+7ll1SZ5J7mHPlTOScvIgd9rHJG5sHk0/XvHfxC8S6nZaz4o8Ya5rWoaYQbO61DU5p57bBDL5cjsSuDg8Ec810L/G/x2zosOi+BA2D8rfD/AEAD8zZ/j+NNX46+OU5m03wGCeePAGgY9f8AnzznH8qS6eX/AA35aCcr7t/18zmG8aeLpr/VL9td1FrvXEe31Wd7uRpb9HcO4nJbMisyqxDZBIB7Vb0n4n/Erw9qDat4f8c+INLvntYrE3NnqdxDKbeNQscJdGB2qqqqqThQAAOBXQS/Hbxq20y2HgFgOcf8K+0JuPqbOkb45eMixK6b4DB3HA/4V/oGR7Y+xZ/GmtFp/X9Xf3sOZPq/6+Zwd9qeralez6lqE89xeXUrTXE1w7SSTSMSWd2JyxJySe+aetzJubzznavzKARnpwMdfSu2/wCF0+OgM/2d8PwOpP8AwrzQSfy+xj3/ACqUfGnxxIu7+zPAEp64/wCFfaCB+Zsv84o0WwS5ZO7f9fecSv2SWNZHgXHTAOSCB/8Aq/yabJYzowW3mjUHjGFUdOg6V3J+NnjFXMh8P+CMLgEf8K90AEH2P2Ol/wCF7eNGUyLpPgTaOo/4QDQsg/8AgH9PzpryJSS2f4f8E888i6Rj/o7knnbnIGfr9T+VV5Ypkch7eQr3QryPcdvWvSv+F5+O3Hy6X4DcYxj/AIV/oXHOOf8AQ/8AOabJ8cPiBAWeTQ/AuAQc/wDCvtB5P1+x/WnctNf1/wAOeZhygG6Fgh4wRjHpzSHyGJwQCTkDdgZ/lXosvx78YIzeboXgNXxnJ+H+gHP5WhqE/HPxdOGxonw+YDOP+Ld6Aefxs6dr6l2j5/18zzprLOSsWUzwc5P6cf8A6qclvNFnynnjU5P3gwzXfj46eNkcqmheAkJ4GPh54f5/8kqB8c/iB30vwEQACT/wrvQMKP8AwCot5j07/wBfeeeSJOpxvX14GBRZ2L6lcRW9uqSzTyCNEQEu7McAKAMkk8Yr0E/HTxt96fRPh3gr/wAtPh7oGG/KzzW38P8A9q7xp8PfFlh4ptPC3gCWSxlDeXD4M0myZwCMhZra2jlQkDgqw/Gi10Ukn1/D/gn69fBrQNQ8KfCDwN4W1aAw32j+G9M0+5jP8EsVrGjr+DKRXY1i+CvFNj448G6D410yN47PxBplrqluj/eWKeJZFB98MK2q2R7Edj5m+AfjLXbfxdrHhXVmuND0Q+LvF82lP5cMi+Irv+2L1pbcSHJiaFBvEWFkl+ZlJSKQHmPht8f9d1e98Y3Xi34yyWfg7/hEbvxGup/2lpN9q/hl4Z0SSGaKDTIre2mjWTDW8wu2DrgtwQ32BRQ9beUWvwaT+TafysrGlaXtZzmtOafN6Lm5mvmrp+t7dD48+HnxCs9B+EGnXOjftHaMnh3XPF0lvqPiHTn8OTf8IhaSWss6RTTWVqmnJcyzpFveaFlV7vYDIdkjc5dfEDxl4d+DngvRvD3jTw1pnh3XNb8Wzah4n8SaxaaVa3E0OtStbQtcTaZfWoM4eV9nkRlvL/duhXafuaiqk01ZaK6+5K1v1/O+t80veUn2f3tt3/Hz8rHyL4u1r4jwa14x+JVj47TRvEXh/wCDOh+Irs6LawXFhqV1DJq0xiP2yBpPsrsrD5RFLtYfMhGK63xZ8WPF2n/FSbSLXx+LXV4PEGj6dpHgQWtqf7c0i5Fp9s1HLxm6fyRPdt5kMixR/ZsSKxzn6Noq/aR51Ll0Tbt6u9v06qzel9VpUmqivbWyXraMYr/0lvRp62vpr4z+1J8QNP8Ah94J069m+Mlx8PdQ1HURY6ZcJe6TZw3lw0bkR3E+p21xFFCiq0jMqh8JhdzMqNd8T+K9Z8O/st65428PfEi38VavpXgi81Kz8VW8Vq8WoXUVk7peIkS/ZyrOocKqlMcYIr1misUvdku7/T+npb8B05xhVhUauo7rvrf/AIGqf6HzX4k+Ifjj4eWfjzT/ABD8Sdb1OC28PeHdZs9WeLSrKbSJtRvLu2lJma1NvHZxfZ45GknhmaNPNJL4AHH6J8YPGdh8GIjq3xe8K+HI9M8ZXWjzeILXV9MjW8sFthPGLW9n0+PTmneSaPlrSFHQOEw2Hb7EoqpNSlJpWurLy1Tv9ya+euxlJXUUum/n7nK//Jve8tvM4TR9X1Txj8FLPXbHXNd0jUNT8PpdR6jLZWsWoQStDuErQuktusmeSux489ARivmvxR8d/jktj8OHsfH3g/w2dX8D6Pri3viTWodJh8QatcI/n24j/su7+07cQsbe1e1m/fDaxDDZ9b+LfCmkeNtBufDWuvqS2N3t87+z9UutPmYKwbaJ7WSOUKcYZQwDKSrAgkG9pWl6doemWmi6RZxWljYQR2trbxLtSGJFCoijsAoAH0qlJc8ptdYu3kua6+d1/wCA+lk07JLs18242fySf/gR8t/GTxvcav8AEiLwrrvxL/sq60jx54Th0rwaiWif2pZNdWErai3mRG6kCzSTRh4pEiXytrKzZroPCPjj4nzeKNA1+/8AH97qNhrXxE8UeEH0KSwso7SOztP7Ve2dJEhWfzl+wwpuaUqVLZQt89fR1FEJKNL2du7v5tRV/X3b/PSySNLxu21ukvuU/wBZp268ut73PjHWfH3jv4lfC3xz4Xs/iPeeKb/W/hlrl94j0uzsLMTeEdZWGIRaWqRw+ZGZRLcp5V15s58jcrCtnQvGc2kapd+IfBHxVbxmLjRvh5p48RM2n3Bu4LjxPf21xETaQx2/yxySw5SMMu3k7wWr61orSnWVN/D/AC/O0m7a33T5fRa3NVWtHla0v+bpv0+x0SWu2mvjXhTxx4+1T4l3Pwzvb2SS58I3N/qOsXItY0F9p8+TpMQ+XA3LK4Z02nfp7g8MQfOf2TPHPj7xb471y/8AFWufD83Ws2B1DX9F0vVIZ9Y0vUkaKOOK5totLtZbZUQyoVu7i6lJVAjlVYn6rorGHuNN66W/4P5fNJqxhL3k1539PL8/lo7nD6V4k1q5+NfibwjNe7tJ0/wxomo21v5aDZcXF1qSTPuA3HcttCMEkDZwASc+L+J/i94qtfjB4s8Nab8Ykh1jRvF2iafongZbawkfVNOuLTTnvGZDEbxlQXFzIJkkVYyMuWRdlfUFZWkeF9C0LVNb1rSrHyLzxFdx32pS+a7efOkEVurYYkLiKGJcKAPlzjJJNKS51JrRL8bp+myfR77GrnF8ztukl5NJJv52b0s9d+p4NB41+Ji/D3xd8Rrn4j6iFtfF2p+HUh/s2yNpo+mxa+1q19gQea8kFqrndJI0W1NzxsQzHvfgF4x1Lxfo/iBn8Zf8Jpommaz9j0HxVtth/bdn9lt5Gm3WqR28uyeSeHzIUVD5PTIYn1GilFqKaa6W/L/J+eru2rWirJTm5JWvJu3ZO9ktttu2myep84+EfHPxMk8UaB4g1T4gX+oabrXxF8UeEZdCbT7JbaOytP7Ve3eN0hW4My/YIky0pVlJyhb564X4afG7xzqup+O7/TvH2hXFvqHhC616wutYvrG7utFvYZliS31JdO063+zeUJgJIpGunj2nLgKQ32RRSdtPJNfNpq/ybT+VrjryVVtwXLeSf/k7lZdk42h8r26Hkn7N/jx/HfhXVZ28bX/i9dO1M2ya1NNplzb3IMMTkW11pscVvcRqzsu7y0dWDKwyuT5x4C+L/irXfiTb6VB8Yk13VB438RaLqvgxLbT2/s7Rbe4v0t7xxDELqFlMFugllkMbhtu0uwevqKsrw54X0LwlZ3On+HrH7Jb3d/d6nMnmvJuubqd553y5JG6SR2wOBnAAAAol7zvtpb56f8Hz10aeqSaVF0/tNrXytJPz3aa6aa7Wfznovj3x/B8Cvh78QvGvxv1HSbfxzHp0niDxFPY6VBb+HIGsJpTLCWtvJi82dYEaS6Esal/lVNwA9h+C/iPxF40+Gdvq2u6g09zLdaja2eqrAkTahZxXU0VpfhAuwGaBIpvlUId+VUKQK9AoqpyjPmVrXf3L+u1vS+o5yUpc0Vb/AId/K2vborWV0fPWj/FH4l6z4X8WXMuv6fpOo/D/AMP3Gj6teahabLGXxIGObiTbGzpAkUcM42ZXy74FlbYAPN4fixr/AIa+BwHwp8ZaaNOXxd/Zt/4uu77RrLSrG2ltGuJLiDUdP06aw8s3JSMzS2RxJIySANiSvs2iod39y/8ASuZ/fsl0VlqkSrL8fysvmt79Xd6XPmR/it4r/wCEP8ASfEH456B4O03WbfVJrvxnod1ZXdleXEFzEljapeXtmlsxmheRmZLaPzWibyNi1n2+p+MdA8bfEHx14f8AH99FDF8QvCGn3enDT7UWuqxX1lolrM8wkiaeNglwWQRSR7WA3BxkV9V0VpCajU52tL7eXMpW+5cvRW1abKpyUFaWqas/vv8A118+h84eE/GfxQvfE2g6xf8AxJ1C4sNf+Inijwa+kNp1gttbWdr/AGq9tNG6wCYzJ9hhXLSMjKTuQt81dp8HfGXjzxprd7Y+JJ3hXwXa/wBga2PsqRpqOuBwz3CfLlYxAsMqBG2kXpBGYxj1us7QvD2keG7Wez0a0MEVzd3F9NukeRpJ5pGkkcs5LHLMeM4AwowAAJTStpsvx2v9zfz5X9lBXkqsnKCtdt28m5PTtb3Y9rJ/zHlHxI8b+J/BPxQvXXxBrt3oB+Hms642i2NpZvJFd2U9qqy2rND5hlZbhxtld4yQnyDnPhg+KHjvxZ8KvGVhrXizTfHsei+JvA99o17p+t2OoNdpcazbN5LXVpZWVtkPDtwsRCknMj/w/XOn+APC+m+MtQ8fwW17LrmpQC1luLrUrm5SGEbcxW8MsjRWyMURmWFUDsoZgTzXRUQfKo91+am5flaPotraERco1lUWyknbuuVK3lqnL59z531f4reIf+Fd6Tq3iD4kSeDJL/xHJp/i/U5LWzibwYotZZRbZuI5IEAkS3QXFwsiOJxIvyyRBfRfg94u1/xL8LY/EviC8F3NHPqUVrqRttg1Kygupo7W+8uMAfv4I4pv3YCtvygClRXodFKTvGUUrX/DS3r+Prd6jurp9v8ANv069uitZaHxzp3x98XJ8MvE+pj42Ratqmm33hhb/X7N9IvtF0z7ZqsVveQ280MEZj2xF8w3kZmjUoxdiSR0ifFvxAvhi7kX46GbwO3i5NNT4nm3039xpjaYbhpBOIBp7BbwC3FwYTEA+wgyAtX0b4m8L6F4w0tdF8R2P2uzW7tL4Rea8f7+2uI7iFsoQfllijbGcHbgggkHVp3TXn/+z/k/v1um0UpRUbW11/FWX3PX/g6nyonxB+IN2dA8eWNmPEHiLTvAvxCfQ5DbFBrcdtqOnJYXJjiA/wCPiKOGTEagN5mUABUVU8D/ABc+JurfCzxlqus/E7wX4ns4Z9Jt31PR9Xg1+XRoLq68rUHuRFpdjBGIIG8xYZIpHTY5mLLgH62opzkprla0tb/ydyfbdOztbyt0cql1BJW5b/8ADa326Xv53Pmbw9e315qPw/8Ahh8Ifj/PP4SvNB8QTw67oWl6IxlFnJpq26RGO0NkVT7RMuYYVQhiuNyhhga38e/H8ngjw54mvPiLF4a1u7+H2leI9B0iKxtSnjLXZ4pml05VnjeRxujgAhtWjmXz9xbbgV9cUU1NLdXd1r6c358y3v8AD1eyUoqny8uv/Bv6+W6aWzR86t8UNfn/AGgpvAl58UH/ANOnaytPDWhyabNNp8P2AyG5vraeD7bGRMr7biOSS3IMKsg3MaT9j3xZ4Z0H4L/D7wLqPxSufEevXlr/AGaLK5W1eXSry0s43udMb7JBGITAo3FbjM3z4LN8oH0XRURfLFx7pL7m/wDN+e2trpw27WXdfr6b39F2CiiikAUUUUAFFFFABRRRQAUUUUAFFFFABRRRQAUUUUAFFFFABWXe/wDHy/4fyFalZd7/AMfL/h/IUAc9410fWPEPhDWtC8Pa9Joup6hYT29pqEZIa3lZCFcFfmHJ6rhh1BBANeJfsk/Az4jfCBfE+oeP9TsS2uPbCGztp2mYGJpt0srlQMnzBjBJwTuwcAfQ9FO/QDyv47z+EG/4RDTfGXiPRNLsJtYmluf7S1W3si9t9huYZGj811LlWuIgdmSN6nHevIdfv/BMFr4istI+OXhLUp9R0TTIrnUm8S6ZFPqtxHfzzXcW2R3RS8LhFEiGLDKhyobH1lRWThv/AF0t939MznGU3v2/B377+fbY+QbnxJ8HrX4aDwvby+HdZjvNZaVbbV9Y8JS3GkW7Qqsk1tbxyxWUbMVKqqk4Z2kYNyh1dd8T/DO40O607wT458G6BbNpPhiz022uPEulu9m1nqUs0ocLcsjGONlc4ch84DMc19M2fiHQNR1S90PT9c0+61HTdn22zhuUee23jK+YgO5MgHG4DNaFOzet97P7lZf19xjGhKOiktFbbzv3PmM+J/hTqmj+F/D/AIl8bfD6+/s3xQ15rtzL4l0+WHV4zZ3CG9dXmLNvaSNTEwyuCoBjVWOfeeIfh5D4YvNA0n4h+Bo4Y9C8ZaXYW6eKdPVI1vLuNrGFB52FUxJwOAgAB28Cvqyihwumu/6x5fy27emhrGE4yUk1deXm3389e9l1Pl3U9Y+EGmW/iCz8I+N/h9bafqWnaE9zYW3iawt01OeC6me9ibEoHmSweWjSPgPuAZiAcFj45+HukeHLzX/Cfi3wLo97pmvjWPDvhlvFOmIILc26QXFsTFO0EPnZuJAqOUVnQk5yB9OXl5aafaTX9/dQ21rbRtNNNM4SOJFGWZmPCgAEkngCpQQwDKQQeQRTabbd9/8ANP8ATZ6eWrIVGUbK608vK3f8Vrc+bJL74FX2oeDNN8T/ABE+HWv6Zpuk6sNXe712wkil1C5ktpDIY3k+bfIJ2BwduByDitX4V/Ej4c+H7i0n8Q/FbwXG6eD9D0uV38UWMrG7t2ujMhImJJXzU+bod3BODXv9Qve2cd5Fp8l3Ct1PG8sUBkAkdEKh2VepCl0BI4G5c9RTV1e3X/g/5sapzStdfd5p9/I8B1Dx18NJviP5UHxZ8CHwhf3tv4jvn/4SWyBGoW6eWsOzzclXZLabIGA0D55cVF4Y+Ifwqt/iHqFpd/FnwUPDXhyefUdEJ162UNd3ylpVGXwwh3ThSMjF1t4KEV9E0VHI+Xlv3/FW/BJJdrLzG4TbvddOn/B6ttv1flb4v8C+IPhrf+CIrbTNb8G+E7yXwTfaPqFzfeIdMhk1i8niRYN6RztJtjKud04R13bQuC2Nnx38Svh34x8O/EXVtb1fwrbfb/C+n2mm2V14h0u9uHvbd7ttyJbzy4ZWljKsDnkHgggfW9Q3l5aafaTX9/dQ21rbRtNNNM4SOJFGWZmPCgAEkngCr1Tv/W7f6kujOUeXmWvl3t5+R89D4h/BtPide63rOt+CNcmuby3n0rxF/wAJRpY/sm2S3RGg+ecTp+8WVtsSMj+b8xHOML4Xa58N7DwvJ4U+JHxO8C3n9peHk0+O/j8S2AfS4giq1jtE55DfvRLHkOwO/bsjz9Q299ZXclxDaXkE0lq4inSOQMYnKK4VwPukq6tg9mB6EULf2L30mlpewNeRRLPJbiRTKkTFlVyuchSUYA4wSp9DUqFly9/8vz89+71d2oTvzXXTp/wfwenboeS/ADxroHjSO+1u68b+HdX8V6lGguLXT9RimlisbU+TG5iVt6K7s8xBA2m5CnkCvYaKKu7e5pTi4Rsy1p3+vb/cP8xXy9+1d/yU3Tf+wHD/AOlE9fUOnf69v9w/zFfL37V3/JTdN/7AcP8A6UT0FnkifcFFCfcFFBLPer77lO/a/LL+xVrzKQCNP0QgnsfttpTb77lS/tdQyz/sWa+kKMzDTdGfAGcBby0JP0ABP4VMvhZnif4M/R/kfk7dJJMVVnTgYJLYH5cGvY/hR4A+D3iPwjqfizx54d8aWmleHrYjUtZtfEFskNxePnyLW2tnsWZ5XJHymYhVDOxAwD4/DDEP3s1uznqGPIJ/ya9Ph/aAng8DaL4Bv/hR4Q1fTtD82W2M8mqQs8sh+eWUW95EkkhAUbtvCgAcDFYX91qO/wDX5fna+h4UHaou39af10vsbHw++AWp+JfhJ4s+IFvoen6ksGlz3Vq92dVg/s1IJMzyCRbVbSeUop2objAySUYjas/xe+A2n+F9B8PeNNMaz0fRrzw7okqxXd1M82q6jPbRyXP2aMhycFwznKRpuABBIWsnTP2mPF1l4GHgd/DvhqWNdDv/AA7DfSJd/aYLG7Z2kRQLgQ7gX4cxluFBLd4/EH7QnjXxT4Pt/BWvafo15pFhp1jY6dHNBKZNPa0iWJbi3bzcpJIigSDlG67B1HRGVOE4vopRf/bq5+b701pr71rtpXNoygotT3ae3f3bfK9/l0TdjsLz9lfVfG/xN8daB8MPsVlY6Fr17p9pZXFrqcyokWWVTdJbywR/L8o86dWJ69QTm/CT4C2OpaJc+LPHWp6MtvqHhDW9Z0XRGurlL+Q20TiO72xJ5axrKhwskg3bT8jAU7S/2wvHWi6hPqsvhbwzfXUuu3niK3NzFdqlnd3ShJhGsdwquuBx5u9lycEVzug/tGeJNA8I23huHwd4VvprLRL7w9aaxeQXBvoLC7LmSIFJljODI5UshIyRkgkVzpKNNrry2+fK7v15rfK7WtjWUqM8Qp293nv8lNO1u3JfTvZPS43W/wBnnxXovhSTxPN438J3Ulvoen+I5tItrq5N7Fp940SxSkNAsRIaZAwEhIzkAgjOb42+HtzqfxyvfhZ4P8MWml3q6uNDtrC11Ca5hEyERFzcTBWcM+5yxRQMnCqBiotT+N/inVReLd2mkJ9u8K2PhFvJhkIW0tZIHjcZkI8wm3j3HlSC2FBIxVm+J3iaX4ryfGS1ks7PxBJrP9uYjiZbcTb9+0I7MShPGCxOCea2m6PPHl+Hmlf05vd/8l1fmzOfsVh3yfxNPT4df/JvwPUtT/ZstLnwb4G0rwl4m8MX2ualqPiBNW162u7saeltZJC5LtLEhVYl8wl0jw2Rgvwab4E/Zpe+k8Qabcx2fjGfUvBUmueFL3Sbi5EM1wb2C3DKHWJtylpVZJVAGckcAjnLn9p3xdaXehNo3gjwVo9loU2pyrptnb3T2t2uoIEuo7hJbh2KMo4Csu3tgAAQaf8AtN/EbSdSXUvCcWi+G4ovD3/CN6dbaXHOsWnW/wBpW5aSHzJmczNKmWeRpNwYgg8YzvBp36prTu4SWn/b3K09/ib6Fx9hFryenpzpq/f3b3/7dS0uZ198FtUso9VlsPEGgarDoerWGjXE9lNK8T3N0Jdvls0QDqhgdWYcHjbvByOz039kzxxqWp3Okv4y8EWV5D4kuvC1vDczXSm91CCNZHWEpbsNpDjDOU5BBxxnmbH4/a1Y6l4g1B/Angi7g8S3djqN3p8mn3a2q31qW2XMSx3CGN2aV2ZQfLO4/IASKkX9qHx7H4gtvE0ul6ILi18X3fjML9mm8o3txGsbxkebnyQEBVchsnljSShbz0/OF/8A3I1/27fXQzlGhyycb36X/wC39/8AyRadpW0sXoP2YfHWoa94Z0Pwn4k8Na4PFZvzZ3mmyXEluhsm23O/fAsnycf6tHD5GzduFWb79lfx7o3iK60TXfE+g6RDZ+HG8US6hfxX1rAtmLgQMTG9sLhZA5GUaFSQOM5GeY8O/tBeKvDMfhS1sLHTJ4fCh1VIYZ7d3S8i1Ej7TBchnxJGQMALtIGeScGqsnxpltRrMXhrwF4Y8P2mueHpPDlzb6bb3GwQPcLO0waWd3aXcijc7MNowBwKTUeS63tL77Oy9L8vnvfoxxjQ55Xva6t6XX425u3S3VHoB/Zt0XS/CHjLUfFXxQ0Wz1LQJ9FNhcRS3b6fPBfwtMkrFLVpDvXZsPy7Sr7wo2k8H45+Cfi/4e6brOra/e2dquj69/wj4jSZi19P5XmmSAbAGiEbRtvYrxLHgZJxI/7QWvXWhaz4b1TwxoGqabrmmaTpksU8NwrRf2db/Z7W4iaOZW80LkncShP8GPlqf4yfFtPijD4R0a3+3nTPCWg22nRy3yKs81yI0E87hGI52oi5YkpEhOCSBVaEVKTpvS6S9LK7a7+6/wDwJPdNDkqNly9I6+vVel3ddbRae9zzPzpOUdpMkfLuYtuPbnP0qG5aSQ7kOWHAw/HAHb8qt/Y7eTDrcHDAckcfr0/L096hkhktztNuz5HUt+uMCpS10OeLXQoNHJI2AhR/Zv8ADikFpJnb5xO08hmNWjJGMiUrsByvGD+v4VXk2M2Hf5RnDZPB9P8AI7Veuxqmx62WU/eW3AA5QK38+aibTomJMMrwv6EfKT606N41OBKVPZg38xT3aUqQJgV56rnj/P8An0nVBdoZ/Y2oyrmGZZcdwcYNVZLW/svnkiIZeCQ2M08PdxvmO7lyucEZwR3/AKUB53JWZorg8nlyDTTaKTfUpnUQuUliBHXJJyP8aWGS3fcXbagAyCOT9PepXUDAMDD0BNRiyMuPLjlAJwBt4H1qm0vIv3bdj9zf2dih/Z++GRjzsPg7RdueuPsUWK9CrgP2fLaWz+Anw1s542SSDwho0bqwwVZbKIEEeuRXf1otj14/CjyXTv2itKu7zU57/wCG/jPTPDOl6zdaDL4puY7CTTjc2921q52QXUl3HF5yMPNkgRFHzMVXmu9tPHnge/8AFN34GsfGWhXHiTT4Rc3ejxajC99bwnGJJIA3mIpyPmKgcivGrH4R/F+98PeLfhLrtj4NtPBvibX9Z1CbWbXWrq51KSwv9QluXgFk1pFHDKY5jH5n2mQKfmCv0rT0L4N+N7Lxpo0d6fD0Xhrw14o1fxZaanbXMzapfS36Xim1mgMIjjRPtpzKJ5DJ5EY8tOopW5Vbe342X3a37bfN6Vko1KihspO3peVvvSj6Xv0aXdeNPjD8PPA/gm+8e6n4r0mXTrXQrnxHB5N9CzXtjAiM0sHzYkQmWFQy5XdNGM/MM8nov7Rnhm/8L+Eb2/8AE3w1TxF4zuI10vS7Lx5bTwXVu1x5by29w8Ub3LIobKRQt+9Hlg4zIPPP+GdfjBqPhGDwbqsvg63t9C+F+v8Aw80u6t9TupXvZLuOyS2up0a2UW64tGMiK0pUkbWfPHQ/HP4IfFH4lj+xtJ1q1k0OTRLW0hgk8UahpUdhfwys7zNb2kLLqCSr5S7J3CJ5XCPvbGjjBSTTum15aKU//SoqL12vbR7PEqNOm3S1a5vn8PL+Ll93XZ+san8WPhZomvN4V1n4l+FbDWkLBtNutZtoroFYhMwMTOH4iZZDxwhDdDmpB8Ufhk3gw/EdfiL4YPhJVLnXhq9v/ZwUNtJ+07/Kxu+X73XivOPEXwL13W9X8Xah5uiPH4h8e+GvFEImZyws9Oj09ZY5P3Z/eE2k2xRlTvXLLk4y/Hf7PfivxHpepNYahbPcx+PpfGFhZQeItR0RbmCSx+zGCS+sQLi1fc8km6NZBkAEMGbGS+G73/8A2P8A5KX/AIA++k1LRmox1Vl99pu33xiv+3l21940vVNM1vTrbWNF1G11CwvIlmtrq1mWWGaNhlXR1JVlI5BBwa8++M3x28HfBiPS08Q+IfCNpearKyQ2uueK7LRWMYGDOpumXzI0coJNm51VsqrkBDW+H2geKvh1Z+C/h7pHhy0sbCQ6rqWvyHUtQ1lLfdIZBFHf3bCaWaSe5VzJMPmWObCLxtb8bvDnxa8VXGiaV4K8PeFNa8Mo8k+u6drHiS60hr51KmCBmhsbrzLfO9pIyF34RSSm9Hc0lNKO1/w+X9dPMUNU79v6/rodtN8QvANt4j0/wdc+OPD8Wv6tb/arDSn1OFby7hxnzIoS2+ROD8ygita71PTbCeztr/ULa2m1Gc21nHNKqNcTCN5DHGCcu2yOR9oydqMegJrwTVv2eNfv/jNdeO7qxt9U0nWNY0vXZxJ481ywXTLizit0VF0u3/0K/Aa2V0ebyiC2GVwoFek/Ffwr4t14+FNe8EQ6Rdat4S13+2IrLVbyW0trtGsrq0eNp4opmiIW7LgiJ8lApAB3Brl5U5b3+7b/AIZ9NLrR6OKTbTfS69bOy+bt6X1Ox03V9J1m2e90fU7S+t45prZ5baZZUWaKRo5YyykgMkiOjL1VlYHBBFYGhfFj4WeKHv4/DXxK8K6s+l2q318tjrNtObW2ZdyzShHOyMryGbAI5zWZ8F/BPiLwH4Fm0HxTNp0mpXOua3q0h0+SSSBVvdSubpFDOisSqTqD8vUHGRzXn3hr4CeP/DHg7wNpOh+ItH0nXPCnw41bwmdRtg0gj1O5+wGG4iVowHjV7SViXAOWX5Tk4HFKUlfRbfdJ/mkvmawhCTa5ra2Xpd6/NHoPhT4z+A/FPh/X/HFt4z8IN4S0a7aBdds/Elrd2jRJGheWeWM+Vb4dmG1nJ2hWO0ttHWaB4j8PeK9GtvEXhbXdO1nSr1PMtr7T7pLi3nXJG5JEJVhkEZB7V89aL+z78QbPSfGN3qWk6Peal4hn0K+t7C9+IGtX2y6sHdzINUlg+0QHf5ToEhaMFWUx4Jz7N8LdA8ZeHvBcOm+O9UtL7WXuLq4le2ZZEiWWZ3SIyiGHzyisFMxijZyNzLkkmZaRlbdJfPRfm79ElbzSXNGTkk2rXb+67t+Fuut9NmybQvix8LPFD38fhr4leFdWfS7Vb6+Wx1m2nNrbMu5ZpQjnZGV5DNgEc5rG1D44eBbnwXF44+H3iPQfGunPrul6G8+javDcQJJeX9vakmWLeu6P7QHKdTtAyucjhPDXwE8f+GPB3gbSdD8RaPpOueFPhxq3hM6jbBpBHqdz9gMNxErRgPGr2krEuAcsvynJxm+Gv2eviBbW3iS51WbT7W78Qax4R1Qwz+LdT18p/ZeoJcXObq8hWT540/doqKgY4wgyx2jCCqxTd43V/Tns/k4q+mqudElCFSCWsW9fJefq/wCu/t6fEPwBJ4lvvBkfjnw+3iDTLb7ZfaUNTgN5a2+M+bLDu3omOdzAD3rE0D49/AvxVaX+oeF/jT4E1i10swC+nsPEdncR2pmk8uHzWSQhN7kIu7G5uBk8V5r4L/Z58Q+Efirc+LJ7K31azg1vV/EOm6jc+PNdzHPe+efK/sY7tPjK/aXj89WJKZbyg5yIbP4RfGjxX4P1nSviVoPgi38Q6vrmg6vd6tZeJbvUVvI7PU4LmS2EUunwfZoI4YmWGJWkBZ2Lnc7ytlTXNyqT3Sv5NvX7l+XZom0ee19L2v5d/wBfnZ7M9ii+LHwsm8Hz/EOH4leFZPCtszJPri6zbHT4mVtrBrjf5akNwQW4PFYus/tAfCTQfGXg/wAE6n440WK78d2c95oVw2p2y294EkgjSONmkBkeVrhfKVA2/ZJg/LzwXxI/Z68UeKrnxBq2lXtsZp/HFt4tsLGHxDqOifao00WHT3hlvrEC4tX3rLIHjEgICBgdzAXfDvwY8XeD734eat4a0jRIDoMGt6frGn3PijUbwxQ6pdwXE1xDf3MMs93MjQE7ZliEhkPzRAAUJJWb8tPWF7X6e/pezStd6DcYxaV76N37PXT5aet9Nmer6D488DeKtU1TRPC/jPQtY1HQ5fI1SzsNRhuJ7GX+5OiMWibg8MAeKwJPjf8ADS3+Lc3wSvvFOnWfiyPS4NWisri+t43uopTPlIYzJ5ruiWzyOAmFR0bJBOPPP2ef2e9a+EmtQTa7Zw3X9i6PJolhrB8c65qsl3C0kTFv7OvSbXTt3kIWSBpBkAKVUYO58R/hJ4w8V+M/FF3o9xpCaL448EjwlqNxcXUsd1prxG9eKaGFYmS5V2vdro0sO0JkF87QOy5bO+jv62dvv0316eYoqL51J22t/wCBRv8Acr/cekeE/HHgrx5Yzap4G8X6J4is7ed7Wa40nUIruKOZfvRs8TMA4yMqTkVpajqWnaPYXGq6vf21jZWcTT3FzcyrFFDGoyzu7EBVABJJOBXjNp4d+LvhV/FXxIk0Dwzb+KdY07RvDelaRo8tzqFhGILmZUvbhjFbuQPtpZ41UCOKDHmN94d98VvB2p+OfBUmiaTNZLfw32n6lAl6G+yzyWl3FciGXaCwjkMOwkBiobO1sYJNJfC9NNfzdvJa236bkQ1dn/Xl9+l9tL7Cy/GT4QweF7PxxN8VfB8fhzUZhbWesNrlqLK5mJwI45y/luxPG0EmrfxH8Zr4A+HHif4gpYDUl8O6LeawLYTeULkQQPLs8za23dtxu2nGc4PSvPta8F/F3UNS0X4gW/hL4e/8JHbWmp6de6JNq90dPEV4bbM63gs/MllUWoBDWyB1k27k27m1NQ+EWpxfsy3fwK0vWYbvUf8AhCZfC1vf3m6OKSY2Rt1lk2h2VCxBIAYgetDXuN9e33/lZO+z5rbxZthlTdamqvwt6+l/w0+fXqXL/wCOXguTwp/wk3g/WtF8UNb63pGhX9vpurxTGxnvr63tSsrR79jx/aN+xgC2zHy5yOptfHnga98V3XgOy8Z6FceJbGFbm60aLUYXvoIjjEj24bzFU5GGKgc15n4q+CXiHWNfvdT0u50i3t7i08E26IzuhB0bWZb24yFjIw0MirH6sCG2ABqw/BP7OmteGPivceJtRgTUdNTW9W16x1WTx1rjSwS33n5jXRGJ09GQXLp5yvyoz5audw0moJe7rrL8Ixsu2r5t/TXQz5UqCbd5afjFP8H7unXW1lY763+O/gPUPifN8N9G8RaBqJ03R9Q1TWry11iGT+yZLWa2jaC5jXPlMRcFyXZSojPBzkZF9+0/8K9J8D6t8UNQ8XeGbjwfY67Z6HbatpXiOzvYpmnkhi82V1cRQhHmZmUyMwijMhAJ2DkvCnwU+NGjxWFmNS8J6FL4Y8A6l4N0TVtMu5riaa5le0aC/lt5bZEhObYs8YebDNwz5OKOm/s6/EZfD/jWW5k0y31jxBd+GtVs7a78YanrkZutKuxctHLe3cAljjlMaKPLiKpuYiM4w02ilF39dH/z8ett/gWi3V9U2Qnatyte65W9FyK//k19ettLKx7jbfFL4Y3uq6PoVn8RvC8+peIbNdR0ezi1e3afUbRl3LPbxh900ZXkOgKkc5rqK+c7j9nzxbqnxaf4ga9pVje2ut6npOvX8KfELXraHSby0ht18qLT4ESz1JQ9srpLOsDZb50YALXuvh//AISzfqn/AAlX9k7f7Rl/sv8As/zc/YNq+X5+/wD5bZ37tvy42471OlvPX06aX6vV9LO11oDdnpqtPyb+7T1V0ma9FFFIYUUUUAFFFFABRRRQAUUUUAFFFFABRRRQAUUUUAFFFFABRRRQAUUUUAFFFFABRRRQAUUUUAFFFFABRRRQAVl3v/Hy/wCH8hWpWXeg/aX49P5UAc/4z1HxJpHhHWtU8HaPFquuWlhPNp9lKCVnnVCUUgEFuf4QRnpkZyPEf2SPiL8bviGvii9+KthfDT4ZLb+zbm50xLNTIWmEscW1F8xRtTOc7SAM5Jr6HwfSjB9KdwPJv2j/APhCv+EX8Pf8Jr/Yn2f/AISrR/L/ALU8nZj7VH523zOMeT5m7H8G7PGaq614k8bReKfEWoWfjK5g0/QfFGh6VDpa2dq1vNb3a2SzCRzGZc5uXZSsi4PXcOB6R4m8G6T4s+zf2pd65B9l3+X/AGZrt9p2d23O/wCyyx+Z90Y3ZxzjGTnD/wCFO+E/+gt44/8AC51v/wCS6iN4/ff/ANJ/+R/EwnCbqOStsl2ejk//AG78DzHRL7WfB/hm9u7j4j6hpmmat471a01HV7mCx26VClxd/vFZoAimWRIkLzB0XcAoXgVt6B4n8c+Lrzwfo6+NbywttTt9dlk1KzsbUTajBa3UEdpcqJonRPMifeSqbWDkqACu3s/+FO+E/wDoLeOP/C51v/5Lo/4U74T/AOgt44/8LnW//kulBOKS7W/CNv8Ag9vnqDjUcm11v1fVt9vP103WxwFpr3xF1XX9LhX4k6la2+u+K9d0EwxafYkWlta/anieItAW80C3Vd0hdSGOUJ+asrxJ8VvF8Hw78NzJ4wOl65dLqqnUZ7qysbW8eznaFUfzbS43TSYDLDCiFv3mCoAr1T/hTvhP/oLeOP8Awudb/wDkuj/hTvhP/oLeOP8Awudb/wDkuplCTgoxdnpr6L+mCjVU3LvfS70u/TpseR6l4u1e21q8+IE3jqXR9X1T4YWuqWGnhLQQXt0kN3K6RrLE0kgiLCXaj5G75spha6rXviD4js/Hkumx+Mfs2oQ6xpllp3hb7NAf7VsJlh+0XeShnbZ5k53xusaeR84POey/4U74T/6C3jj/AMLnW/8A5Lo/4U74T/6C3jj/AMLnW/8A5LrVv31JLS7dvWTdvxt28trQqdZQs3rZa3fZL9L/AD378p4c8SeN5/EWl6pe+Mrm5sdR8Y6z4ffS3s7VYEtoBetCyusYl8xfsyDJcggnK5+atn4teL/EXhlroaHqP2by/B/iDVE/co+Lq2Fr5EnzKfu+a/y/dOeQcDGl/wAKd8J/9Bbxx/4XOt//ACXR/wAKd8J/9Bbxx/4XOt//ACXWfLLlUfK34Wv9+ptFzjPmst72v537dtPkV/AN74nh8V6toGveKrrXIBo+matC9zbW8TwSXD3KSRr5EaAx/uFK7gzDJyxry3UbPwNP8dfFkviLxF8KLHUU1jTfs1v4n0aG61OQfYrXb9lle6iZAW4XEbYfJ56V61/wp3wn/wBBbxx/4XOt/wDyXR/wp3wn/wBBbxx/4XOt/wDyXVO7mp22/wA0/wBDGVKpKnyOz23b7f567nI6D4m8dSa9pur3Xi+6vLO/8X61oDaS9parAtvAL1oSrrGJfMBtkGS5BBOVJ+auIl+Ius+J/DuvWF18QhrR1D4e61qWraSsNqi6PfqIV+zARxiZCglkUpM7Nxk9q9l/4U74T/6C3jj/AMLnW/8A5LqufgZ4DOoLqxuPGBvlhNutz/wmuteaIiwYxh/tWdpYA4zjIBpQTi1fVJW/8lav97vr20Zo1VvzRstU93/Ne23bTt5duO8c/EDxHpQ1i3Xx3Y+H7Sx8Qw2YnuJrW1kFr/ZdvMYYJrmGS3Ehml3YmHzLuVWXAxi6nrfia+udY8faB4r1bSryw+G+naxmbT7USXjpJeyBLiN0dVVtp3CIqfm+VwMV6n/wp3wn/wBBbxx/4XOt/wDyXR/wp3wn/wBBbxx/4XOt/wDyXQlK9/6+G347kqFRJRaVrJbvo0+3lY7SFzJEkjYyygnH0p9QWNlFp1jb6fbtO8VrEkKNPO88pVQAC8khZ3bA5ZiWJ5JJOanwfSrN4ppJMtad/r2/3D/MV8vftXf8lN03/sBw/wDpRPX1Dp3+ub/dP8xXy9+1d/yU3Tf+wHD/AOlE9AzyRPuCihPuCiglnvV99yvWdc1TwdovwXl1L4gpDJ4ci0CMalHMm9ZYWhVTHt/iLZCgdSWAFeTX33Kl/a6leD9i7XJo87ksNEIA6n/TbTilJ2TZNaThTlJdEz89fE+t/s63GsXUnh/4YePVsWlb7OqeL7VNiZ4AEmnTEfQyN06msN7v4EykPP8ADr4gAejeOrMfmBpNcTfX125QBmVscLt7+3avQtC/Z98e+IdI0PxKNU0i00fW9Mu9Xl1G4uJEg0y2t53gZ7lvL+QtImFVN7NkADOQObWMeZ6L/gN/km/keDB1JbWv6edvzaRWGvfAKBDGnw28brjjjxtZH+ek4pf7e+AUg8+f4dePhhQAW8a2QB/LSh6/pXN23w48dXWgXfi7SfCGu32g2bOsusW+lzmyXacEmYptUA+uCO4FXR8HPi0ml2mty/DnxKmnXrwJbXn9lXPkytPtEISTYVbeXULg/NuGM5FXGLk7Lrb8dvvHdr/hl03NSTW/2ewNp+H/AI9Vcc/8VpYjJ/DSsmoDr/7PKMTF8M/H7nn/AJnSz49v+QVxWl4n/Zf+MHhXxfqfgs/DvxDrV7pO15J9J0q7uIJYm3BZUbygWjYq4DEAEow7Gqdv8H9du/h9p3ivR7e91DVdQ8SXXh1dCt9NeS58y3t4piw2ksT+8IKbPlCE57BJ3jzrZW/FpL8WkauNSMuVrX0XRX/IUeKfgGFxH8M/H3OcAeNLLjH/AHCqYNf+CUjGQfCr4gkeh8b2QGPx0mp9c+A/xW0HwVofj2TwLqVxpGuWU9+JrbTrljZxQuyk3LGMLEGVGkXkgx4bIzXD32l69pltZXepabdWltqMRnspLmBlS5iDFTJESAGXcCpYZGVI7Gpeja87fn/kyHzx3X4f13R2X/CSfAtGBHww8eAjsPG9kevt/ZOO1H9v/Ah1Dj4ZePQBzn/hObL/AOVPPauDhe5YZW0Y8cuyjb6dMD0p7WtxKBPMyDngEZA/Pjj0pXtuR7Rrt+B3cniX4DxFW/4Vr49YHJP/ABXFnznjp/ZXrxQniX4Dykt/wrHx0D6f8JxZg/l/ZX+ea4kWjQlJCdrf7OARnHoKJraEEeZFcADuWHAx/hjFJSRPtPL8DuW1n4DZUr8K/HyAkn/kd7MDP0Ol0x9X+AgYkfDDx0dpOM+OLMZH/gp/TPrXC/ZkAJNs0wzjJfacenuTz+dLHCjt+7t9w5IHm559MCnew/aP+rHa/wBtfAokD/hVHj4lv+p2sgP10ketSNq/wJILv8LPH0akZP8AxW1nnHHUf2T0rimt2wVxCowCck8+2PzqPEtsN0axOo65Y5H0p89xqpft+B3i638BVOz/AIV7468vhv8AkebIjOO//Epz/wDrqw3if4Fg7v8AhXPj0DqGHje0A9/+YV7V5z5yOrr5UOerbVx+hOfX86rzusSkRIAh6qVOTwM/hTTu9Rp3/wCGR6U3iX4D55+F3jpcjgjxrZc/h/ZX+cVXfxF+z8zsZfhd44HPP/Fa2QHuP+QV715t9qmUZgkUj0KZ96JLnUJVCyLGQepWMVdi1fyPRG1r9nh87fht4646Kvjey4+n/EqqF9X+AIyy/Df4hoVy2R46sR/PSq8+eH7Ty853EAHcQv6EVGLS7hBa3ZZV64yN3ShPzLUmup6GPEfwCBZf+FbePZNvUN45ss5/8FFJ/wAJP8Bm2q3wq8e9OB/wnNkSR7f8SnpXnUi3a4Z7MqwwcYyPbpUS3TJzMg2sMMGQ8f8A16aV9hq72S/A9H/t/wCAEpP/ABbP4hj5efL8cWRI/D+ya6L4Z+KP2UtK8ZaZeeL/AIbePZtKhnRrhbnxXb3kYAYcvDFYW7Oo7qJRnkc9K8XN1bSrtaVlI6bQQMf0qJLdJyQCT33BuAT1o2Wo02t/yP6BNHvNM1DSbK/0SWGXTrm3jmtHhGI2hZQUK4/hKkY9quV57+zuuz9n/wCGSbg23wdooyDnP+hRc16FWqPYTurhRXnHj/8AaK+C/wAMNUOieNvHVtY6gqB3tYree6ljBGRvWBHKZGCN2OCD0rlT+2x+zKpCn4ktk9v7E1HI+v7jildEurBOzkvvPcaK8NT9tr9mORtqfEl2IznGh6lx9f8AR+KQftu/sxEBh8SZMMu4H+wdSxj/AMB6LoXtaf8AMvvPc6K8Jk/bi/ZfhAMvxKlTLbMHQNTzn0I+z8Uf8NxfsweWJf8AhY9wVJIBHh7VDkjr/wAu1F0P2sO6PdqK8Gf9uj9lmMZf4nOvsdB1LP5fZ80D9uj9lkru/wCFmyAZA50DUwef+3emHtId0e80V4T/AMNw/sv8f8XKly3Qf2DqWfy+z5pY/wBt/wDZhl3mP4kTnYcH/in9T/T/AEfn8KV0L2tP+Zfee60V4Wn7b37MUjbV+JEoOcfNoOpLz+NvTm/ba/ZjRtrfEmQEkjH9hal2/wC3ei6D2tP+Zfee5UV4av7bX7MjjK/EiXpnH9hakD+X2fNSL+2n+zSyh1+I7kMMj/iSaj/8Yo5l3D21NfaX3nt1FeGj9tr9mQkqPiRLleo/sHUsj8Ps9IP23P2YmJC/EmUkf9QHUv8A5Houg9rT/mX3nudFeHJ+2x+zM+AvxFm56f8AEg1If+29A/bY/ZlZSy/EiQgHBA0PUcj8Ps+aLoPbU/5l957jRXh//Da37NG4r/wsSfI4P/Eg1Lj/AMl6Q/tsfszBtv8AwsWbPJ40HUu3/bvRzIPbU/5l957jRXh3/DbP7MoXefiRIF9ToWpAf+k9B/bY/ZmGR/wsaY4640HUj/K3oug9tT/mX3nuNFeGf8Nt/syYz/wsaYDOMnQNTHP/AID0yT9uL9l+IAyfEqVQTjcdA1PGfTP2fFF0P2sH1R7tRXhS/tv/ALMDttX4lyE9R/xItSwfofs/NC/tv/swuMr8SJjzj/kAan/8j0XQe0h3R7rRXhB/bk/ZdXO74lTDGeugamM464/0fmlH7cP7LxAx8S5CTzgaDqRP5fZ80w9pDuj3aivCf+G4v2YM4PxInBxnnw/qY/8Abepj+2r+zMEMh+JDYGOmiaiTz7eRmk2luL2tNfaX3nuFFeIH9tT9mgBifiLMNmM/8SHUu/T/AJd6a37bP7Mav5R+JZL5xgaJqJOfTiCi6D21P+Zfee40V4d/w2v+zPtLn4izABipzoOpdfT/AI96ZJ+27+zHF/rPiNOuBnnw/qf/AMj0XQe1p/zL7z3SivCR+3F+y+3T4kzE88f2BqeeOvH2ekb9uP8AZeQbm+JM4Hb/AIp/U+fp/o/P4UXQ/aw7o93orwhP25P2XZMbfiXLznGdA1MZx6Zt6cv7cH7MLv5afEidmxnjw/qZ4/8AAei6D2sP5l957rRXhv8Aw21+zIDg/EeYdTzoGpDp1/5d6X/htf8AZm6/8LGl6ZH/ABIdS5+n+j80cy7i9tT/AJl957jRXhkv7bn7McDbJviPMjejaBqYx/5L06P9tj9maVxGnxGmyfXQNSH87fii6D2tP+Zfee40V4iv7af7NLuI1+Isu4nGDoWojn0/49/amN+2x+zMn3viLP0zxoGpHj/wHo5l3D21P+Zfee40V4YP22/2YycD4kS9M/8AIB1L/wCR6Q/tvfsxKMn4kTep/wCJBqeR9f8AR+Pxoug9rD+Zfee6UV4QP24v2X2VnHxInIT72PD2qcf+S1L/AMNx/suk4X4mux9F0LUmP5C3ouh+0h3R7tRXhTftwfswIodviTNg4x/xINT/AD/496E/be/Zjl3eX8RrhtvUDw9qef8A0noug9rDuj3WivCH/bk/ZcjYI/xMkDHoP7B1L/5Hpzftv/swKu4/EqTGQP8AkA6kTn6fZ6LoPaQ7o91orw5v22P2ZV6/EiTpk40LUjge/wDo/FRj9uD9mAhmHxKkIXGf+JDqXf8A7d6OZC9rTf2l957rRXha/tvfswtyvxJlOc4/4kOpc46/8u9PH7bH7MxJH/CxpuADk6DqWOff7PRzLuHtqa+0vvPcaK8Nk/bZ/ZkiCtJ8SJAH6H+wtS/+R6Z/w2/+zDnA+JMp68jQNTI/MW9F0wVWm9pL7z3WivCj+2/+zACA3xKkXProWpD/ANt6cv7bn7MTkCP4kSuT2XQdSJ+nFv1ouh+1h3X3nudFeFD9t/8AZiPT4jT+3/FP6nz9P9H5pw/bc/ZjIJ/4WPNhepOganx/5L0cy7i9rT/mX3nudFeL6f8Atkfs3andRWlt8SFR5ThXuNJvoIx9ZJIVRR7kgV7Ha3VtfW0V5ZXEc9vOiyRSxsGR0YZDKRwQQQQRQmnsVGcZ/C7ktZ2qhoEN0sTOoHzhRkj3xWjRTKOQ/wCEm0v/AJ7D86P+En0v/nsPzrqJLCxmYvLZQOx6lowTTP7M03/oH23/AH5X/CgDmv8AhJ9L/wCew/Oj/hJ9L/57D866X+zNN/6B9t/35X/Cj+zNN/6B9t/35X/CgDmv+En0v/nsPzo/4SfS/wDnsPzrpf7M03/oH23/AH5X/Cj+zNN/6B9t/wB+V/woA5r/AISfS/8AnsPzo/4SfS/+ew/Oul/szTf+gfbf9+V/wo/szTf+gfbf9+V/woA5r/hJ9L/57D86P+En0v8A57D866X+zNN/6B9t/wB+V/wo/szTf+gfbf8Aflf8KAOa/wCEn0v/AJ7D86P+En0v/nsPzrpf7M03/oH23/flf8KP7M03/oH23/flf8KAOa/4SfS/+ew/Oj/hJ9L/AOew/Oul/szTf+gfbf8Aflf8KP7M03/oH23/AH5X/CgDmv8AhJ9L/wCew/Oj/hJ9L/57D866X+zNN/6B9t/35X/Cj+zNN/6B9t/35X/CgDmv+En0v/nsPzo/4SfS/wDnsPzrpf7M03/oH23/AH5X/Cj+zNN/6B9t/wB+V/woA5r/AISfS/8AnsPzpV8S6YxCrLkk4AHeuk/szTf+gfbf9+V/wp8VlZwNvgtIY29UjAP6UARadG/l+fJGyFxwrdQPevln9q7/AJKbpv8A2A4f/SievrKvk39q7/kpum/9gOH/ANKJ6APJE+4KKE+4KKCWe9X33Kd+2B/yZVr3Gf8AiXaJx/2+2lNvvuV6r4i+Hui/Fb4LH4e+IWkSx1rRreB5I/vxOER45FzwSrqrAHg7eaTV1YmtB1KcoLqmfifErSsWe8MY6lFOOK9/079onwPF8KfCvwa8UaJqF34Yt9Pu4NaWK3hFwl013LNb3dnIWBdoxJgo5RG3OuPm3V6NqX/BMn4zRXMkWj+M/BNxaqxEUtxcXUEjr2LKtvJtPA4Dn61mSf8ABMX9oF2Gzxb8PIx3/wBOvWP/AKS1jaUouD2un9ya/X5OzWqPHhQrwbaTX9J/pr3V09Gcr4Y/aC8CaN4R0QGPxV/bHhvw1q/hy001baBdKvlu2lKXEzGbehAly8YR9zRx4YYzWbrnx50XU7DUtPSHWZLe8+Hmj+FkidYxEL6zltXeQjzMCP8Acy7SMn5xlRk49Dj/AOCY3x0jTnxf4Gd8df7RvF/X7JT2/wCCZvx6chR4t8BJGFwVF/eHJ5z/AMuv0rSNSrGfOt73+fv6/wDk8n6vskawWIp2UY6K34ctvu5Ir5d9TPt/2gvgJD8SPEnxKm0XWJ7/AF7VNP1i3ub3wxp9/NYeUWM1rEJrkom4rGVuQA45GwYDGhp/7UXw8h8O+M/Ceo6T4i+x+NPFOu6pLf2KRx31hYXoi8ryWEu0ybo9skbEIyMRv61syf8ABMb48yAf8VZ4C3f3jqN5x+AtP60i/wDBMT49jCt4z8BlR0H268/+Raz5WqbpJe7a1vK8dP8AyVee73bY4xxEZc6Wt7/PXX8X+WySXFeAfit4Te7+EGl6be3VnqfhO6utG1Aa1FBb6Xe6Ve3UrTPLctPmM+VMVZDGy5JIfIAPnHxv8XWvjH4gXtz4WjC+HtHii0Pw9A53eVptsuyIk46vgyNnndIc19Af8Oxfjh/F4r8CuQeCdRvf1/0X2FKP+CZfx5D/ACeLPASLjHy6heg4/wDAWlNTm7ta3bfm3r+bk125pW0ZLhWaa5ey+S/z0v35VfU+P2up1TY8YO052kHp688Z6UxZLxmHlW0ceVA4+XvzyQR/+qvsN/8AgmT8dpGBk8WeBHHodSvePp/on17U0f8ABMf48IFEfi7wGAvb+0L3/wCRaXK+xn9Xq/ynyMl3rMY5tkwpzu2LnHHX159qT7bfSvkPEOSBk8r1zmvr7/h2V8dMgHxV4A2gn/l+vMjp0/0X2pj/APBMP43v18VeAgB0/wBOvOPx+y/WjlfYn6tU/lPkYNcLgvdQqGGSCThjn27nApm+Rfv3EOR0woHfgZ/w/rX1yf8AgmB8cVbcni/wG3zbub28B+mfsx7+1NP/AATA+OhOP+Ew8B47/wCnXn/yL9aORj+rVf5T5JEsYXbO4Dc/MGGOn6CniJXbbBdMzEDPAweenb2r6yH/AAS/+Og4Hi3wGAOn+n3h/wDbSpT/AMExvjyufL8YeAsEYGb68+Ue3+iU+Rj+rVekWfJL2V2XU4UnAxg4P/1xx+hqu2xDtnlAPYYJ5OOmce1fYMf/AATN+PiIIx4t8AgA/eGoXoOMdP8Aj1qw/wDwTR+ODn5vE3gAgcYN9e9PwtqfK+wlQrLeJ8ahFLngq4PLHGCKhZ5i5VG2vyTx94f5x/kV9kN/wTC+NJ4XxV4Gxjp/aF4P5WvtUUn/AAS++NzsdvjDwOoJyP8AiYXhP1/49afL5FqhU/lZ8fxzzkFGKOe6suSaRpXGQIMMCeQf1x+FfXbf8Eu/jt0Txl4EwOhN/e8/h9lprf8ABMD9oIDC+L/h6wzyrX97g/8AkrS5Ow/q9T+U+Q4tY1C3O3yoyoJBVvc9f0qGe8e53C5jaHJ/hi6/jX2Gv/BL348EkyeKvh+pPUrqF6f52lOH/BL347Kcr4v8Bg85xqN7/wDItHLboNUJp35T4re1tmOd4J9Rnn8c1H9nkUbY3UhuOvLV9pS/8Euvj4xJTxZ8PTxxnUL0c/haVoeFP+CW/wAYDrVonjDxx4KtdJEqtcy6bJc3NwEzyESSCNckZ6tgehq/eZp7Kr2PvD9nRSn7PnwwRhyvg3RQf/AGGvQ6z/D2h6d4Y0DTfDWjwmKw0mzhsbWMnOyGJAiD8FUVoVoemtFqfjZ8TNWW/wDiN4tv7y/luribXLxmafDfN57f4Dj0Havsbwz+w74a8R+AdN12+mk0/U9R8J27BHuCFg1WTMjTONp+QKUTaOmG7nNfFPiS1uNY+M2saJ8gbUfEc9mu3ht0tyY1Pseetfo3+0l4f1nUtc+HekaBp/i6bTtP12wudXOn21zPZR6dCzEh44QQ8hYR9QxAAPAznKK6s8yjGMuaUlc+bv2sP2ePCPwL0Cy1Tw5q+oyXGs6z5VjbzzL5UNnHagvvIUM8pm5z02tjGRmvmixnudUvLbT9KtJ7jULl0t7S0tbXzJLqRzgIoUFiSSABjJJ+lfYf/BTnVvn+H+jH/Vr9vvJMfeHMCA/T71fK/wACJ7eX43/DtodyqPEumgMd6783MfPIPr61rRpKvXjSezaX3mOK5ac2ktivL4a8WWKaq2oeHdXtLfQZIodUb7BKTayuxEa3AZf3LFgVG7GTnFZMs0ezywG8yQ7yQC42nB5AAwflHSvur4uaj8PvGHww+KvjVZJNPnm8S6T4b8VQLlfLNjqojFyAR1kt5EORx8gHUGsnxFp3w98BXviTxF44+Gng6w8G+H9f0NPBtyNKtwuq2cqhbv5wCb1RA5k3Pv2uCcgqMZKm3bXe3pry/nzaLqk+xU6CUnyPRK//AKV+XK03snbofHOh6RqviC6XSPDOh3eqXsiSOltZ2jzOyKu5m2qpbgck9h14qvEbSWRbCxeaSeRgkSKpcM5/hXHBznHTr0r7OHw7+F/hj45+FPgrD4b8Pa3HZ6Rrmt6jcXWnW8zzicSvZROzKWYQxKu0HgZUim6h4e8ENYal4dh8B+GbVNM+Gmg+I4L610mCK8W/afDS+cih/mCrlc4OOepyQgpLmb06/Lnv93I/XTvpz1oqlzJvVf8A2lv/AEtX7anx7q+lX/h/UZtG1vQtR069thia3uYHjnjcgMFdHClSVKnp0IPeqMssJiMcyIqo2RujKnA4I5P07V9yftG3vgnw7450jxvp3hPw1rOlaf40h07x/JqWlQ3FzG81tAIQZJFOIBC2QBgeYq9TmvAP2v8AQ/DXwuv/AAz8KPCmnae99pyXeq6jqEFqi3E4urmRrWJpgu5gkSgbSejA+9ZNyUYyfV2+fKpfdZ6PqdMsM4uVnsr/APkzj991Z9vkeLnUW81D5SyEDOFAAIyQfrTRqwCsyxKNx2BujLnt0wOlYIuNVDOhiVNh3EHIY56Dkcf/AF6jF7fHeNyZbCBTlic/wbu/0FaWMLRZ0b6rYAEyKjHndtzlfQZ7Z9aha/URF/s77dvODs69D71z5/tGOVlV9jtkEIxxj0Oegz6VZjW4BQx21ok5xhdjFipHJJz2xxx3paLqHurqaz39sYm84P5Q+YjYCoyfpjP+c0xbyOQGKygkywJEjZx6HGBx1OTn2rGaa9QIHk3TA7Qp24x3yvH9frV63YRk+ayqr8SGVvQ9xzjvRzJA5RSOg0/UUiBa8uF81jjCsDkfTrU8+q2zqFhRZCjfKx4yfQZ5/pXP3ltAIk2KVB2kIinaOPx+vGKqSXjjcQjyAn5SyZ49ugABqFaWqMkozfMdYmvL5hgurb52Ylvm4OO+D0pw1jSSuVTyUIxtUkfX6dq41pbm4iWFw0gX5gML8v4jvzSEMuNsNxu+h3Y/GnyRH7OHc7MaxYpH8suQnQDnn0GOv41WfUjFJI0VspR8LIu7pz7dK5hXeGIybZUZ+BsXluenT27U1b+YSJ5KeVgj5gox+p+bFNRitgUI7o65L8Xx3x26MMnkknoPboPwqNrdZirbVjbGDsl3ZzyeCcg1zKz3yk3EJ2t1JI+927evrUcd6C3l+UFZeC2CG/An/wDVzTSS2Go22Z0si3EOWW5SaPHzDJA984wf50ghtblNzwFigwp3ZJ9to/8A18ViHVbGL93cQFJP7yvzz7Z4pj3kMoAjEih3zubuPxppsfveh0LWNssf3ewIZmIQfX396S4sbdABBLHtXqdi9OvXr+YrnjfpAjxytKRyrSFjsc9gRnkVMdRtyfkaQ5xwQAuRjP4fSpfMK8l1NCVpkjZtolDKqtsOTt7cngUiLqQkIS1w33/3oXIGOv5cjHNVRqUhy7u6Mc4ILBQo4wOMHr/jTXv4Y1QylmY9dsjAnHTPHT6GlzNaWFzvsWhqk8WTcNM8XAwgCkAn/aBOD36/WkOpWuBGltK+fmkkEoGB25Hb/IqJ9TkIeWNi8e1cl33fMemQM8fjVae4tHnDPhhJ/wAs2YDeB6ddv559qafkNTv0LcOoWhcpK0shbkbGLZI9e/6E09dTU7Y4bpkaWXc26MjI9dxPb6VnRXcMkxGPLjcksjOGdcD5ecjB/Gm3KbUM6owMrY8zPHHJ9Tn8f0qr3dmVzxe5px3oRpN0yyhvkK5H1ySPp24p/nskvkFLaSRfmTzC3IPt0waxLe1hkyZJBhjkE/KQfbjH8h70ksaopEcznejeW6OJMYODkAflRs7IOaN9zeClysrWjMRhmWMZODnHH6f40twqyAPcWbRggKAVXHXpnOM+vA/CsJLK7WI/2Y15t2AttXy2Bx13Z+Y57AimvZ6nFIZFnSYOQNvmh2Izzyff1zSuu4uZfzGw8sUUp2wKrFioJYEkDqowSD602G6t2l3tNPAqcDHOARwFHfPXNZZXWVJkZVRZcjdCoO4njkEjn1INVpY7+Zmee6O4jByi7RxjHB9PSi8e5Sku5vreWADG3u2fORtdmJDEfNwCMn+VMN4qMf3kwQYx+8IcnHX9OeaxJFlICblhjAEYwchm9Rk5z/nikF2kfym5SWQYBBQZBA5Awf8A69Gg010dzefUbveBBcSxpJ0YA4c9TjP9cU9ZL+5dSHlbDcif+Hjr14Hse9c7Lf3AdC0u7srHKlcjgHdjn6CpWvb2Bljhn+Z8ggMdo/2gQc/p+dF+wehulL6LiW5RSmcKxwp9855FCpe7VUSyIJGOwtGAvv1/r1rnV1a/UujIXLNwWkAyewXoT+dIur6mZN0ke1WIGGwckdueTin7wLm8jeNrcRPjzQpX5izfKMe46HP5VaZnP7oX6q+07sKiqY+owev45xXNNq91GhXKOuNgIhJbJ5zgjr270g1CWSSMJaBlHIx8wJzwTx/LNK8nuHvPVm8NylALgE8eZJvIBHYEnrUrOEwHlBXcAf8ASEIU9eAR69xXOzX1ykTNd2o3OWJDZVvTGO3bij+1LjYGeDzGOMkLjaMcAdCaNWGpvCaQJKBc7VIIPyjHuO5J+lJiVF84XShdxIBYjH5c571h/wBo3RkX/RTGucBmzux7DueP880w3F7Ln7LayBQuA8iDk56DB449aEPU2pri3BcnliT8ys2F/wBnJ/z9Kd/aUyEGPKFgSQxOMY7DPPp/Wsgw3MoMcjxr8oD+WhJLe3b8elKI3jUKsMszHCHJ2nB6Aeo4607x6hzRtuaovJ3jMe3a5VcKFznp/EOnt1p8U002NpkSNTjc/OTjkAnrWZG9yxjYxmNBkkFS+71PXpUsVxePsSMsMZOMDHfPIPsOKTkhOSWxrwxxoVaZ5cOcg+UOvv7DNTRQIqbnk3DbgFhtUdT1PH/6qxo3mUkyyMIwQEGSAFPYHFSvOYlVAvlADJYnLnrwBjvn/PNQ53IlLzNgXliU8yOMGMLyffuScfyOfWmnUrHadrFlGDxJ8rKOvI65zWQ1y7oZgcYYOyjhj9MnoP8ACo9zOWLebiTJclhyevXgY69qVkTeJsyalHCy/ZESIMOAfmOAMnnv0H9aY+oyMBEknmMOMEjGM9eD65HSsiSaKMr9pkVN2fmcHG0k4GfXHPNRLdRyKEU+eIzlmPyqp7fe9aaSepSsbMWpTlWCSjdgjaA3r1/+vX6g/sTX93f/ALOHhlru5ecwSXtvGz9RGl1KFX6AYA9AAK/KRdWkeMrEuUz8+FyPyPODnrmv1N/YPlef9mfw7K6FC13qR2nt/pktaw3O3BfxH6H0FX5xft1/EnxLqXxk1DwFPeTf2NoUFoILRXIhaSWBZWkZehf95tBI4AGO9fo7X5S/t1SKP2nfFavcBP3WnEAEk/8AHlD2FaM6MY7U/mcZ4D+HvjX4oaq2meD9De8ktoxJcTfJHBbJz88srkJGDg43EZxgZPFdXrH7OPxC0+zlu9Kn0DxLNaRPNc2Gi6tDd3kMajlvKUh2GB/Bv6V718GvB2nWngfQ/Dltpq6tJZeBZPHllpjr+51zV55XCmdB/r/s6JDGsZzgvzzXTa3qUl98Ltc1248Zy+J5rLRYNW0fW/7Gj06XR9c81VhsrYoqt8zHBhOWUKQ336k5o0YqN2fBH22xAG+wKAH+LA5/H61G95YMwYWagk5OOTj1z3+len/tEnw34P8A2jvEzt4e0m/gjlguLzTJjLHbNdTWkTzgm3kjdQJnkICuORg5GRXo/iT4V/DbUvj83wj8MeBvDejWtpoP9rmeaTVLuSVjpwuCrg368BmJXGMYG7eMgqbVODm+ibfyTb/BMyjT5pOK6W/GSivxaPm6PV7ZcCO2iyOoVOPbB/Wpf7RjfLG0i5OSCxzn1zjmvcdX/ZS8NaZaXhHxVaS80rQdM8TanBLoJSO3066cK7pILgl3jXc2zChgANwJIHKfGv8AZ+l+Cmii/wBb8Wxy3V5rl1p+mWiWZUXVjCiN9sL7zsDGRF8vB6/eOKJOMJOL3V/wfK/x0+T7O0Qh7SPPFaaP71zflr93dX87GqW/C/Z1BHfd0/OkF7b5y0e8jsE4PXvX1D8SP2RfBq3HgS+0XXJ/Dlr4ybSdKtLaGxlvwbuaHzJ7mWWSYeUOu1MncVOAoyRz+h/sweHYfEGjfYPG1n4j07V18QWzDUdFngWG50xSJMLDdqzgsMqxkHQbkblaVRqlz82nLzX/AO3NX+DTXquug6dN1VFwXxKLXpK9vyd/R9DwBr+0I+XT4lUjgbKie4tsBktTtHBH+Hevo74j/s1+E9RsF1D4ca4NP1aw8N+Hb+70ee1d4Z5L+UQ+at08xKsXOSnl7QMYPJAyn/ZR0FtXm0y0+MUU6aR4kt/DGvTy6EYhZ3VwCIzF+/8A36GbEZz5ZHLYI61blk49U2vmpcv5tL52dnoEabcFUWzSf/kvNb1sm7eR4L52mSPydpxg/KCc/kKGi09hmOaPB/hI2n8O4r3aX9kqPRoLpPHPxKOk32j+HrnxJqlpb6Mbpra3S6MMQUmdN7SKruMhcYAPXcJl/Yyvr/xNqPhjRPiNDqFzpOq6VBdE6T5Xl6de24lW9I84/cO5TF/sg7+aas2rP+ruP5p/c3srlqjPW3Tf7k/ya+9Lc8CNhBInEsQ4yckHP9arm2UMVDxnHQ1FrkGlWGuahZaTqkuo2Vtcyw214LfyfPjViFk2gttDAA4ycZ61T+2QIAGVzjPQ9efwINEZtpNEy5oNxe6ND7NPGQqRow9up/wpodskncrZwT6c+neqqajH8waSdVX5fmp6XKv8wmBJHy7jyP8A61PmtuLn7ltL+aP78sbjuHj5/UVMl9bMSXtwCMYZApB/Cs0zTBgslvGc8/czk0hDE5NkNh5yIyf5Hj8qV4k80TVOo2zZTKk56OoAz9alXUrdjte3QnqrAAjj3rn3uMHItCMEnPT8+1NW9jRgfKkGRyB/T/8AVScUwtFn3j/wT3+I/iHUfEeufDu71CefSYdL/tK2gkYsls6zIhEefuhhLkgcZUH1z2H7V3/JTdN/7AcP/pRPXjX/AATavre6+L3iFVLiUeGpSwZSOPtVvzXsv7V3/JTdN/7AcP8A6UT04qysephG/ZK55In3BRQn3BRVG7Per77le+eFGCeE9GY9Bp9t/wCi1rwO++5XvHhx1j8G6TI5wF063J/79rQUa32hPRqPtCejVkjV7I/xMP8AgNOGq2ROPMb/AL5NTzIdman2hPRqPtCejV5z4h+NvgTwxPJb6rcXqvGSCI7Vn6fSuBn/AG2/gVby3kU1/ramxm8mU/2XJjdz09uK1jTnNXihH0J9oT0aj7Qno1fPA/bh+Axha4F/rZjSSOIkaVJwXJA/UVVT9vH9n97BdSW+1/yWuprT/kESk+ZE+xuB2zyPb0qvYVOwH0j9oT0aj7Qno1eU+Ef2ivht420GDxHodzqRs52ZF86yeNgQcHINbX/C3PBm7b9puv8AwHao5JXtYDvPtCejUfaE9Grl7DxzoGo2y3VtLOUYkDMJB4qf/hK9H/56S/8Afo0rMDoftCejUfaE9Grnv+Er0f8A56S/9+jQfFmjgZ8yb/v0aQ7HQ/aE9Go+0J6NXNv4w0VBktcH/dgYn8gKp/8ACyPCi30emy3rxXM2fLikTDNgEnA69AaAsdh9oT0aj7Qno1c8vizR2/5ayc9Pkpf+Ep0j/npL/wB+jQFjoPtCejUfaE9GrA/4SfScZ8yT/v2aQ+KdJBwHkJPYJmgLHQfaE9Go+0J6NXI6r8QvDujxpLePcBXJ5EX3cDPOarwfFPwdcELFeysxIAUQsSc9DgZ4pXCx232hPRqPtCejVwz/ABV8Kx20t066kEhJDgWMhIwcZ4FUbX42+CbwgQm/G4gLvgCFvoCc/pRcfKz0f7Qno1H2hPRq5Kx+IHhzUIhLbzTY44MRzzn0+lWT4w0UDJkm/GIii4rM6T7Qno1H2hPRq5xfGGiuSBLJx/sUv/CW6PgkNMSO3lkfzpcyCzOmByAR35paZEcxoR3UGn1Qj8U/F1tq3gD9ojWdR1e1uLe60LxY988KOqSqEuzKpXeCPmUBlJVgdwO0g8/Vb/8ABQnRIJS08fxKt1lY7QLjSWRSOTgtaZHHrxX2Z4y+C3wm+IV+mq+Nvh5oWsX0aCNbq6s1abaOil/vEDJwCcCudH7Kf7OSkFfg54ZGCSMWgHJ6nrUWlfRnCsPWg24SVmfmd+07+0Nc/HfxNpGuaHNqUNnpWnG0RL5oJbgu0jM74hiRQCAnZumRjOK8n0fX/Gfh3VYdetYbe7ljBdEv9Ot7y3ZnQqS1vOjRPhTkBk4JBGCAR+yCfswfs+xZ8v4SeHVz6WuB29/YVGf2Wf2dy28/CDw5nOf+PXv69anld76GTwdaUuZtXPyef46fEHIDeF/AcceQQz/D7Q2UHsxAs8g/gahb44fEVyc6J8O1wAAp+HuiHcB1z/oXfP8A9YV+tH/DLf7PO3Z/wqLw7tznH2bj+dMP7Kv7OrElvg/4cJPXNt1/WnyyKWFrL7S/E/Jo/Gnx1uVV0HwAsgQmR2+H2gHLduRZf59akX45eOQgFzpHw7ZlBG0eANCBDfQ2Xcelfq+37KP7OLIY2+DnhsqcZBtcjjp3pp/ZM/ZsLFz8F/DBY9WNmMn8c0csnux/Var3l+Z+UH/C/wDxynlvFo3gLYGDq0fgLQTtOepAsyV6Uz4g/HX4l/EhheeOLjSL68lmjeW5j0DT7W8kKpsUPcQQLI6hTjYzY4Xj5VI/WRv2UP2b3Uo/wZ8MMCMENZg0v/DKf7OOVP8Awprwx8pyP9DHBocG1Zi+qVGrX/M/GI65eyO8VzG8m1cABA231Oc4H5U1fEV7IfKMMnlgYYEH5fwUdeOtfs8f2Uf2byMH4MeFzznmyB5/yKG/ZQ/Zvf7/AMGvDDc55swefWl7NE/UX1sfjMdcnQYmSFh82T5p4z0Bx6HPGBUD6ohEQ2OOc7geOR/Dg5Ar9oT+yl+zgc5+DPhfnr/oQ5oH7Kf7OKgBfg14YAGeBZjvQqdgWBktmj8YRqZlDt9mkVHfYojfgY69ep71o2+piOEbLf5iVUtKclgBnHH3T79Pr1r9jZf2U/2c58mb4O+G3zj71rnoMetIn7KP7OEZBT4NeGQR0IsxxR7MTwEmt0fj0uqsrZS0QZ4fzThSep9Tz659Kk/teZwWl0xQRghwwIIPvn09q/YI/sp/s4kAf8Kc8M4HTFoB+PWlP7Kn7ORO4/BvwxuxjP2MZx9aXsif7Ol3X4n47XF1deWrT2qqmQVG0j5Seme//wBeqv8AbKwOUaN1YZIBLMBz0x2HT+tfsgf2T/2b2JLfBrwyxbrm0Bz+tKP2UP2bwMD4M+FwMYwLIDiqVPuUsBK1m0fjydbmGdtlbyOOWA+Rjjk8HGR+NNGo3Er7YdPVJeoBG7Hc8V+xI/ZS/ZxBJ/4U54a5GDm0zn680n/DKH7N+zyx8GvDIX0FoAP50vZpC/s+XRr8T8cZ7iUnD5hGclgMdskY4OfammWK4UMC6tDgtIwzz6Yxk1+yKfsp/s5RghPg74aUHqBa8H9aeP2WP2dhjHwf8NjHA/0Xp+tPla2H9Rmtmj8ZY9QgIMQQyMyDB2bAR1yT2/8ArVMZt5FwI8DAxuX5gec42449sV+yjfssfs6soRvg94aKryAbQU3/AIZT/Zyzn/hTnhnP/XoP8afKP6jPuj8aUluzK0kMaqcH5gcKfY56/QU4NKMOtym8kghgdrcc4HG01+yg/ZV/ZzXG34OeGVwMDFmBilH7K37Ogxj4O+Ghjn/j0FLlYfUZ90fjQs0zFN7XA8zACyYIKgf3c5x9akMV1EqmK4RRIvG4qG44zjJOD/8Aqr9kT+yn+zkV2H4OeGiPT7J/9egfspfs4gAL8G/DIx0xaAYo5X3D6jPuj8bN088spjCSkD/Wo20dMHAJ/XmkMLJGSYHPYKjKSM9c8cdz1r9lD+yl+ziQAfg34ZwpyP8ARBwfzpR+yr+zmpyvwe8Ngjji1/8Ar0csujF9Sqd0fjZIpEXOpOISV8tJjtDnozYA5qMzeVI6JOz+U2A+dgH+znAwc9M1+zA/ZX/Z1ClR8H/DmCMEfZe350h/ZV/ZzZdh+Dnhkr6fZBil7N9Q+o1O6Pxpklu0ZoJlmVzggK6sF/2iQOePWnjWpLSRJLi3j3soAlaPaFwevGD+lfsj/wAMo/s3kEH4M+F8E5/48h1oH7J/7Ny5A+C/hYBuD/oQ5p8je4fUJdWj8eF12OYlElhB6HEhy/t1HGenpVV72Jsssyidz1XkD2x1GK/ZAfsm/s2AY/4Ut4Wx6fYhinj9lT9nIKFHwb8MADoPsY4qfZW2F/Z8lsz8bfOLESyyRxYOI9z559Bjoff+tBFuEkaOYOwYAjyxsVT65POfx6V+ybfsrfs6P974OeGSOuDZjFIf2Vf2c2xu+Dnhk7embQHFHs2H1Cp3R+NsEVs/KwMARhgzZXIOdw54z64qeW2Zom826to42CqAqAybe3O3p79a/Y0/ss/s7Egn4PeGuOn+iCnp+y7+z3H9z4R+HF4xxa4wPzpezl3E8BV/mR+OKLchzDGHVSoZo2JIyP4hwBu9O+aDGsR8uK6uJVQFQWBJxn7px+PT6V+yDfsx/AByC3wn8PkgYB+zdvzqE/sr/s6nk/B7w1npn7IKPZyF/Z9X+ZH49eZ5QMAM4UtlC6ZGe5zgAdu1AkFuAYNOMjAfOSoA6nuOgFfsQf2W/wBngtuPwg8Nk4xk2gJpB+y1+zupBX4P+GgVIIxaDt0peyl3F/Z9T+ZH49+fOzJHHA+8gFlkwWYnr3xgZ9BT/sl64ZW2SOPlKiTaAo6/N37dP0r9gz+y/wDs9sCD8I/Dhycn/RRyfzpn/DLP7O/b4P8Ahsc5wLQAZo9jIX9nVekl+J+QC2kUREixDehLM6qxOMY6HPOc8j/9bJWhcfKQzqwaT958xzx1xyR1PSv2CP7LP7O5G0/B/wANkcf8ug7dO9NX9lX9nRW3r8HfDQb1+yc/zp+yl1Y/7OqdZH48NcxRqEKnfGQcly27afXp+NWF1iwSI9Qw+9tHv0Gfw7Y/nX7A/wDDLH7O2AP+FP8AhrC9B9kHFH/DLH7OxGD8HvDXTH/HmKPZN7jeXTe7R+P0uuxsxIhLLIQMcc+5pg1ORSP3QC85BUtk+v5Y/Kv2D/4ZX/Z1Iwfg/wCGzznm1yc/nSD9lT9nJRgfBzw1/wCAg/xpexEstkuqPx5fVZMMqSxs6kbVVR8uP5VC+pWrssbSYbOXZxyo/wAegr9ih+yj+zgOnwb8Nf8AgJ/9ehf2UP2blAA+DHhfj/pyFP2RSy6S6n49JrB2hhNc3AwVGxMDvjkjFV5dQmJCsrFSVjUqAxbOf4uPUdcf4fsev7Kv7Oafc+DvhpenS0x/Wl/4ZX/Z1yG/4U94ayAFB+yDOB05pqkCy6S2aPxxlu5BGXWCaQOQCSg2jk5I9qaLjHDW8UpY4HB3EZ784wQegxiv2Qf9lb9nSRt0nwe8NMc5ybQHn86R/wBlT9nOTmT4O+GmI9bT/wCvR7JlLAT7o/GtruASlWjKA/KDvxjr6DuKmF/Y4G4K7MwbcSRnHVenXPtX7GD9lH9nAYx8G/DIwMf8eg/xoP7KH7N5GP8AhTPhjBGP+PMdKHSuN4GT6n44Xmtq6MIbV02tx84bjP3cDp2471+tX7Cunavp37MPhJtbspLW4vWvb5I5E2sYZbqV42x2DIVYezCussv2Xf2d9PuYru1+DfhVZIWDJu09HUEf7LZB/EV6fHHHCixRIqIoAVVGAAOgAqoQ5TfDYZ0Xdjq/Jr9vT5f2ofFha3dv3OnNuJXBH2KAcA9ea/WWvnz9of8AZI+G/wAfdbi8Qa5d6lpGs28K25vdPMf7+IcqsqOrBtuTgjaecEkAAXJNrQ0xNKVWFo7nxJ8FP2qtA8H+FNM8F/EnQ9fki8OTSy+HvEOgzxjU9KEpJliAkOySNj/Ax24OCDgY6fxj+2T4Cmki8QaSPHfjfxHpztJpLeMFtIdN0ubAAuEtLRtssq9mkPGeK9QP/BMf4cEAf8LH8SAAY4gt+n/fP+c0p/4Jk/DcnI+I3iIYHH7i34/8dqbM5VSxCVj4A13xJq/iXWrvX/EF9Le6jqM73M89wQZJZHOWc456k47V1n/C/PiYnj2T4kDxJK/iKSx/sxrz7DbDdbeT5Gzy9mwfuhjO3PGc55r7Sb/gmR8Oyc/8LN8T49PKt8f+g0L/AMEx/huF2/8ACyfE2B0Hk2+B+G2hxbVn/V9H+Dt6ELDV1qvz80/zSfqrnzD8TP2tPFXxKtLfw7b2k2jeGm0vTdK1PTLV7Y3F7Ha9c3n2fzVVjyIzvRTk4bJzg/HH426j8ZNW0OddNudM0rw1o1vo2n2c1/8AbHVIh80ks2xN0jnG5tg4C+lfXv8Aw7I+G+c/8LH8S9McQW4x+IWnp/wTN+HMeCvxG8R5BzkwW+T9TtoknJtvq+b566/i7dFfQccPXhFQjskl8lbT8F621Pku2/ae+OUMiXMXxAEhA0/y1bT7N0iay/49mVWiwrJnG4DLDhiwGKpWP7Qnxa0f7G9p4wcfYJdRntmSwtSEe/8A+Ps/NDk7898hf4QtfYf/AA7O+GWwr/wnmvZ7MIIMj/x3+dKP+CaPw4AIHxC8QDJB4gg/wqZRcr8yve9/O9r/AH2V+9tSY4evC3Lpa1te233Xdj441D48fE7U7a/s73xNcPDqmnWOj3Kx2durNaWbb7ZNwiypRhkMpDHuTT/GP7QXxR8eWSaX4o8YSz2yXcd8yrYW1q89yiBEmlkgjVpnCqAGkLEY619hH/gmd8NwSU+IXiBM+lvAD+eM0o/4Jo/DpcFfiJ4hBxg/uIOf0qlzLVd7/O97+t9b99QWGrqPKttrX6Wt+WnofIGr/Hr4qeI9S8Qa9q/jUXt74q01dH1aV7W2/wBIs1xiIKqARjKg5QKc5OeTnrPCv7TviTRR4y1zUre71Txd4u0QaAdU+3pawWlmsaRqfssUIDyqqYWTeuM5wTkn6Sb/AIJnfDZmD/8ACw/EYYdGWKAH9BTT/wAEyvhsQP8Ai43ibI6Hy4ePp8tTyXTXdW+Tvp+L+992VGhiYy5k9d9+1rfkvuXZHwBLiB97wSgKT9ybODjtmmDUlMmxJpe+Q20kH61+gUf/AATM+HMZBX4keJjgk/NFAc5/4DUw/wCCa3w8BBPxG8R5HpDAP5LVNMj6pV7H57rqOFOYzIAOu1hj6dvwqJtSiCgEyewK9Pxr9Ef+HbXw627P+FheI9o6DyoOP/Hajk/4Jq/DqU5k+IfiE/8AbCAfyXmhX6oFhavb8T89RqJHAufLGMZwxH+f8KDrF1bjJn81QOCVbFfoE3/BMj4bF96/EfxKh/2YbfB/8dpD/wAEx/huSSPiN4jH0ggBH4hadvIf1Sp2Pz/HiYOQGVsjkHccfqOBSDW7KUMrAp3+Ukf/AFq/QD/h2N8OsED4meJ8H1itz/7LQ3/BMT4auCJPiN4jJIxkQW4P/oNHIg+pT7fied/8Ex7hZ/jZ4m2I+F8MS5cnI/4+7b04r3r9q7/kpum/9gOH/wBKJ69J/Zx/Zp+Hn7O1nqFr4O+23l9qoU3uoX7q00ir92NdqqqICScAZJPJOBjzb9q7/kpum/8AYDh/9KJ6aVj0KFN04KLPJE+4KKE+4KKZoz3q++5Xuuhf8iPpn/YLg/8ARS14Vffcr3bQRnwPpg/6hcH/AKKWk9i1uZI75zjjv7U4KuMkcD15pAp5HuP5U/BC4rnexoz5T/aAla21K8VRjDv3IHHt+NfG/iO9MI1eRAq+bf5OAOflY/1FfYn7UKtDqV0U4y7H88Y/lXxF41uGTTbmVSR5l3v/AA2f/Xr2sFJcqM7MNI1US2N6RuIF3Yt1HeVqx7bUXHh64tHclYPF9zGQTx85iJ9OOTVHwjemTT9WdiSEu9NH/kVjVGSZ0t/E1sDzb+MYWH/Ao1z+or0FJJ7CPt39li6+0fCeGPn/AEe/lTsOscTfX+L1r2PkuCDxkHkn/GvB/wBki48zwHq8AJxBqUJA9ntIT/SvdlO7GK8+cvf2DY7nwq6jSY8t0cjknHJ+tbasM/MV649cn2wa57wozHSgEyW3NgAgZ46c+tZ+p/ESDw94nutP8R6a2m6DDYLPBr0s48i4nBzJbiPGVKKCxJA7YJziuOW7NKVKdeap01eT2SO0BUnAUfkf8acI884X9f8AGuBj+OnwilsW1SHx7pT2yMqF97AbmxheR15/Q0tp8afBuq+I/D+geGDd+IV16S5ja+0mAz2mneVGzg3UpIEYk2lUxuy3BxWCnGUuVPU66+XYzDRc61KUUurTO6lhSb92UDA9QeR+uRViMJCnlRwqVPUMagkkWLc7YIQ4I9aqLqkbyooTYHcJuLYAycZJ545qjjNFgmCQyn2yDj8qaoDdAv5H/GvKPDf7QVn4otru/wBO+HXiySCzvbmwLr9jdZJYZkhbaVnwwJdmHPSKTO1gFOtF8Y7Iwi6k8B+NI8/wLpayEZViPuSMOduOvUiuWeNw9OTjKaTWhr7Co4qfLoz0UAr0Az/n3qOZye2faud8E/EDRfHkepPpFvqlvJpM8Vvdw6hp72siSSRLKFw45wrjOO+e3NdCxB5xXV9lS6MztbcxdbiguBHFI/IJwoRm6jocHNZU1vcrN5cN0UQOpaNrRyCMdOWxj+uK1tX+0K/mW82xm4Y46D1FTeBl/tDQ5W1NluZkvbuMM4IJRZFC5Gc//rFQWopq6OZ1TQF1G1az8tHhccxNGFXO4HurA9O4qG08J2+lvF9nAhjTAEaIoGfYqgr01bCwQhlso8gjkA/415pH9tk8UeJrd764aKG+ijjj8z5UH2eMnA+poTuXCi5xc77HQ6cnkqVDHbsUAAnBIzn+dXN59/zNUNOjkiTY5Zh2Jarh4BoMixbEvI30zzUpAUHIH5H/ABqGyOZGHooqy6EgnjpWE3Zgz1pRhQPQUtIOlLXStjIKzbvxJoVhrdh4cu9ThTU9TWR7W1yTJIqKWdsDooAPJwM8deK0q4vxFoSf8LB8J63Y6ON/2i7+3XcVvztFpIsfmuB0ycLuPU4HWmBp2Xj7wnqOut4cs9TeS9EssC5tZlhkliGZI0mKiKR153KrFhg5HBxpa3rmleHNMm1jWrsW1pBt3uVZiSxCqqqoLMxJACgEkkAAk15Vo/h/Wz400bSLL+1Y9J0HXNQ1RorrR3txCkqXA/4+97R3IZ5/kEYDBCfM5HHa+PoY9e8GJfWkWqK8NxaahbGHTnlnieOZHV2tXKSOBjLRjDlchRuxSv7qfp/w/wCfXpuNr3ml/W//AAPv2NzQPEekeJrOS90e4kkSGVoJUmt5IJYpVxlHjkVXRsEHDAHBB6EVR1zx94V8OX407WNRlhlCxvKyWk0sVusjFUaaVEKQhiDgyMoODXP/AAzi1WxOt6zr/wBteTxJrXm2xbS5rbKraxpvaA7mt0JhfHmkHGzJ3MMw/EnXRqGoDwFe6Nri6NdQrJql9baJe3azRE/8esTQROAzY+diRtU4GWOVfWK72/K7+77/ACuJa3/rrY6i48deF7XxAvhifUJFvy8cRAtZjCkkg3JG8wXykdhyEZgxyMDkVdTxJoUniF/CkWpwvq0Vr9sktVJLxw7goZscLkkYBOT1AxXl+vadqra3rPhuDRtUabWPFOkavaXUVjK1strEtr5jNOF8uMp9nkG1mDHK4BzXWf2Ctl8UTqenaMYLe40G68+4t7cIsly1xEfmfG0yELn5jnA9BSi7pN+f4Rv+enyB9beX4yt+Wps+HfGug+KpZI9EbUJUjDHz5dLuoIHCttOyaSNY5Of7rHoT0p1prd3P411Xw48cQtrHS9Pvo3APmGSeW7RwTnGALdMcA5LZJ4xxHw00uTR9bstN8Mw+K4NBtNJeHUItfFwMXYePyhEJfk3bfO3G3/dHjrwa6fTf+SqeIv8AsX9G/wDSnUqq2if9b2/4K8g6tEXiz4t/D7wPq8eh+J9ea0u3gS6kCWc8yW0DyeWs1xJGjJbxl/lDylVz3q/qPxA8G6V4u0nwHfeILZPEGtxyy2OnrueWSONC7uQoIRdqtgtgEggZIxXjH7S2reKPFmvaV8GYNE8T2Xg/U41vPE+v6d4evtQ8y3V8ixgNtDJiRyvzMeFBHup1/GHw+tbb9or4Y+NvDfhCYCf+121rU4bNyFA0+OK3E8mP3Ywu1FYgZ3YGScxTfPa+12vuT+7t522s0zCdVqcox6W/G336a+V0tWnb0rxp8SvBfw9FqPFmrvaveLLJDHDaT3MhjiXdLKUhR2WNAQWkYBFBGSK6K0u7W/tYb6xuIri2uI1lhlicMkiMMqykcEEEEEV8+fGCfUvEOp2ni/w54b8b6Vq0Frrnhbc/hR9QhuYWCjmOOUPEsrophuCDH1Mg216L8IRqfhXwz4Z+FmtaHqyahoXhfT2utRMAawaUKI2gScHDSKUJK4+6VOTminLnTv5W878z/JJ/PbZu5TaqcvTX/wBtX4ttfLfdL0JmVFLuwVVGSSeAK4fQvjb8L/Ei30ml+KU8rTrKTU5Zrm0ntons42KvcRPMirPErKQZIyyg455Fb+lX3isvqUnibQtLs7a3cmxbTtSlvZbiIbuZI2t4vLfAX5VMnJIzwCfmHTU8b/Fy4+JHj7xT4G16PXrzw1f6D4Y8J6poN/Z20WnkgsZbmSJInnmYKdqShgAQD/czqTlG/L0i39ydvvdtN7X7DlNJxXdpfjr9y9buy6n0l4J+JHg34hxXcnhPVZLlrExC4hns57SaISIHiYxToj7HQ7lfbtYcgnFQ6T8VfAOueKZvBml6+s2qwvPF5Ztpkilkhx50cUzIIpnj3DekbMy/xAV438FX1vwJceMPFV94U8b69Z3cWgWkV9e6I9vrF1KkQhkh+zFYgYLfcp8wIODIS8uN1UPDHgXxLbfF7QNP0W18QxeHPCHiPXdYli1HQHtfKW6hkH7q98xorxJJZj5aoFdV3eZ0WtptRqcq+Gz/AAt+jb6379TCFacqSk1711+N/wDK2/y6H0T4p8VaB4L0O58SeJ9RSx0602+bMyM5yzBVVVQFmYsQAqgkkgAVgf8AC5fh1/wjp8T/ANt3H2Uah/ZJg/sy6+2i+/59vsfl/aPNxzs8vdt+bGOao+LvihrWlfCG4+I3hz4c+Jr7VpLYNZeH5dNk+3+czbFWaGPcygH5mxn5RXiPhLwjrujaH4M+ImpweJtf1W38azeIfGOfDd/bzJNc2Tw7re0lhWaWKHdEoMaN/ERgAgRzPnceit+MkvwV23stL7l1avLbk1bTfySf620669j6A1b4v/DTQ/BNt8RtV8X2Vv4dvQn2a8O4+czHARIwDIz5yCgXcMNkDBxN4l+J3hDwprlp4a1SfVJtUvrZr2G003Rb3UJPIVwhkYW0UmxQzKMtgZNfOvi74O6pe/snOl/4EurzxZb3d1e6VZJaPPd2MV5qyTMiRqCyv5O3dxuUbgcfMK7L48aDeHxHeeIfCGl/ERfHj6FbWPh6+0kTf2X5ouS/lzND8gG47pBd4iKY25Ip3d1ddbNdfhvZed9OwnUnytq2yt2+Kzb8rao+ghyM0tR2/n/Z4vtJUzbF8zZ93djnHtmpKtqzsbp3VwooopDCiiigAooooAKKKKACiiigAooooAKKKKACiiigAooooAKKKKACiiigAooooAKKKKACiiigAooooAKKKKACiiigAooooAKKKKACiiigArLvf+Pl/wAP5CtSsu9/4+X/AA/kKAIVVmO1VJJ7AUmDzx904PsfSsXxro+seIfCGtaF4e16TRdT1Cwnt7TUIyQ1vKyEK4K/MOT1XDDqCCAa8S/ZJ+BnxG+EC+J9Q8f6nYltce2ENnbTtMwMTTbpZXKgZPmDGCTgndg4AYHvN7rml6dqWn6Re3XlXWqtIlmhRiJWjQuy7gNoO0FsEgkKcZwaNP1zS9Vu9RsdPuvOm0m4W1vAEYCOUxpIE3EYY7JEJwTjdg88VxPxr8QeHPD+g2V7qXifQ9K1ixvE1XRodS1SCyN5LbkebCjTOq/PHI0ROcL5wJxXmOqfEn4daD8N7DxJYfE7wRc+NtNv28QNap4gtH8+8uWYXFqWRz8nlzNEG+6oRGPC5rPnte/T/ga/+lXS10XdGc6sYvluv6vp+VvV9j6NurhLS1mu5AxSGNpGC9SAMnH5VS8M6/Z+KvDmleJ9OimjtdXsob6BJlAkWOVA6hgCQGwwzgkZ7mvnLxT4k+D9tpvhnS7jxh4I8cadY2N+l9aN4k0vDarcNG4v2juZ0jb5/tHIJdPNyqnnHF+MdZ8L6p4U8K6VB4w8FPqWheFtMtrK8std8PGe01GHHnJNdXMpmjQbU2G1IyS+WHBpxkm2n3S/9Ku/wX3rq7GFXFKCUo66N27u8bL8X9z6K59p0EgAk9BXz3qHjr4aTfEfyoPiz4EPhC/vbfxHfP8A8JLZAjULdPLWHZ5uSrsltNkDAaB88uK5DSPFHw/k+MsfizUvGXga0tp7zVYdVuINY8Pw2N7YyxSLb7vKk+2XDHEW8TkqHJIXAyJc21pvZ/gl+bul5K/U0niIQe99Uvv6/JWb83bdH1LoWuaX4l0ay8QaJdfabDUIVuLabYyb42GQdrAMOOxANRQa/Z3HiS98LpFMLqxsra/kcqPLMc7zIgBzncDA+eAMFcE84+PBP8Lk8E+EvDza14Ws7LRFubfWNO0nW/CzvqF6UhEeoql48lvKuI3XdJ5c67gQMZB7HxD4r+GV5pF1YXHxF0PVLWTw94esGjXxho8l5cSWlxcySpL58iwT8PF5iuFjkDMAfSnNatd/6f8AXzsSsRFpp2va+/mtPu/4F9L/AEfeeJbGx8TaZ4UlinN3qtrdXcLqq+WqW5iDhjnIJ85MYB6HOOM2dW1NtLgimTTb2+eW4it1itIw7jewUu2SFVFBLMSRgA4ycA/KUviXw9faZ4Ui0r4j/DXw6ml2msxXNjb+ILC2ie3mubd4rRhDcv8AZ2mjjcM8DOsZztwCBTfjD4u8B+MG0+Tw54g8FWZsdHtf7Hay1rw4txpt2khZ4JbiaUyRIqiMJ9kI535cDBoUk2l5/hd6/crf0rqeJjGEpLVpaK/ov1v/AE7fWmo3jafYXN+tncXZt4mlEFsoaWXaM7UBIBY9hkc1S0fXX1q3tLyHQ9Vtbe7jlkD3kCwPGFcKgkidhKhkBLKCmQFIfY2FPmXxQ+LHwo8Q+DLvS9I+LHgi8kea2kmsv+Ens4vttsk6PPbbzKAPMjV0+YhTuwSASa871nxj8J9R0G7tvCWq+CPC9rN4X8R6dBpX/CUaSnl3N0LXyV2Q3DQx+YYpDhGKDGWILYqeffyv+V/x2XW/Q29rByiuZWfn/X9fM+pqK+WNcv8A4MwW2taT4Y8afD2207VoPDTz29v4j0+GO4ubfUHkvJHXzhl/J8ss55fAALEYqXVfEHwa0yHUdO0vxH8P9Q8Kx+K49T/4Rq18RaXFBfWR06ON1SGSZYQBdZlMchRWKFupGackm1/W6X6v7vuzjiItXdtu/lf/AID/AFPqKqFhrml6pf6lpljdebc6ROlvepsZfKkeJJVGSAGykiHIJHOOoIr5M8Q+IPh/ceGNCtm8Q+DNVurBdTbTtNn8TaLeafpqz3Jkt4LiOe5jYGKMRos1tIWQB1XcuM+qfCTUfh3ffF7xhe+HB4R1XUtYih1FNW0XUdPunWAQW0U0L7JPtIBnUuSY/LOVJbccURkpO3r/AMD9f0b6irptJW6f1t/XWx7dRRRVHQWtO/17f7h/mK+Xv2rv+Sm6b/2A4f8A0onr6h07/Xt/uH+Yr5e/au/5Kbpv/YDh/wDSiegDyRPuCihPuCiglnvV99yvdtA/5EjTP+wXB/6KWvCb77le7+HhnwVpY/6hcH/opaUtmWtzLAOc/T+VPA3cVJsx+n8qUAZHHeuZtWNLnyp+1dDsnnlx1RZPwI/+tXwb8Q28rw+G7mYk/wDfAH9K/QX9ra2zE7qPvW0bD8iK/Pf4oBk8OxnjDyMR9AK9fA7CbOQ8ATGXSdcPJxf6an4+Yxp0hxrfjK3PSPxHpspH1eQH+Qqv8MiTpeqMeQ2s6cD9MO39asTYPjPxlEepu9Onx/28sP5NXot3aM0fX37HrOfDviW3J/1c+lt+Jshn/wBBr6DUECvnn9j0k6V4px083Sj/AOSZr6Hrhq/GU9tTq/C0oXTMHs57V5V+07aanr3gdNF0mIS3l9cXigF9pYLHAX5PGdoyPXkV6j4aGdPKd99cD8VCslxoTM5AW71EnBxkeRCCK5JR5m0+p9DwxX9hmtKsldwbl+Gh82R/CrxbpXw3nm1iLbqt/qkDRweYqskGzaGwuMfMxPX0z6V7p+yGLAaVrqWMcqSRtbLOWA2NJ8/AwM/KQ/X1GM1va34XsdTii026MjQPJFEyFgWkQxltuccDA6jvXQfBbwDp3w/sdUtLCaeb7VOpkmlG0yeXlEGBkYCjrnkk1x/VIU63PG+x91xDxBHG5TWoVfilJNf5Ho16ryQkICWPYd6zJLa8ERCRSA+q9f8AP5fUda2CMgc1HMFC4YggkZ3AMMZ5yDxWzi5rlR+TRfK00eKeDrjSZdHl1S2uH+z22rajDObiS1cpP5o3AfZ0VWVQVVSymQDaHYsST2lpcR6crG1ieQybQrJyNvUEAYyevavOdF0fxd4ks2lvGvXRtUv0AvZL3eE83bGFW7VZFUInAUNGM/u8LnPrlloMUEcQuG3BFWNQ6EgYHcDHf3r8/k45liq1NvSMpdN/+HPtPaU8JgaM5NNu912Mf4V6dqFrrPjy9vbdY4tQ8Qia1cwSozxx2kEZOZVAcZBw8RZD03ZyK9A3bT82a4P4WC3jl8ZSW9use/xVebz9neNndUiUsxaRw54++gjQjACA8nuGkY9RnjoOp9q+6w0I0aEYw2t1PjpyTqOS6vYhuEWTJYAgfMc+g5ryqb432nw/+Itp4C8VWTjSddiuL7T9TiXc1tJFLsuDcdD5bM9uqbQx3E5CgZr1acABsnhWILY4Ugjn8M/pXzb8Rxa/G/4d+KtL8AXHh97vTNRubDUbzWXn2JagiWUxNbMJCkvLcMgYIFLAkrVvYdJpQae9z6c0TXrLW9Jtdb0u5+0Wd2N0UiHepG4qfmXI4IwRngnB5yByWnoreMvFZUfLJdQyrn3t4q+dPgP4y134G6ZYeFPEt1a6h4ehkisVEFilmYL1rSG8litoFJ2oiXCKQOuxncliSPpHRZrW68Q69dWM8c1vPJbSxSKMhkMCDIJ54KkHipidGHadGrbsvwZropHHFOC/SnkDFNbgVochPYgedJ7IP51dYBlKjqRVbS13PKfRQP1q68Z2nGM1zVUwZ6gpyoPqKWmx/wCrXP8AdFOrqjsjIKKqJplslq9mJbvy5G3Em7lLg8dHLbgOOgOOvqac9hA/2fdJcj7NjZi5kGcY+/hvn6D72e/qaYFmioEtIkunvA8/mSLtIM7lAOOiE7QeOoGevqajTTLZLV7MS3flyNuJN3KXB46OW3AcdAcdfU0AW6KrPYQP9n3SXI+zY2YuZBnGPv4b5+g+9nv6mnJaRJdPeB5/MkXaQZ3KAcdEJ2g8dQM9fU0AT0VUTTLZLV7MS3flyNuJN3KXB46OW3AcdAcdfU057CB/s+6S5H2bGzFzIM4x9/DfP0H3s9/U0AWaz4NEtIPEF74jSSU3N9Z21jIhI8sRwPO6EDGck3D55IwFwBzmylpEl094Hn8yRdpBncoBx0QnaDx1Az19TVWK30z9/okd9K0qqlxLF9ukadEckI2d+9VYxuByAdr+9AGJrnwj+FPifVJ9c8S/DHwnq2pXO3zry+0W2nnl2qFXdI6FmwqqoyeAAO1UP+FC/Az/AKIv4E/8Jyz/APjddk9hA/2fdJcj7NjZi5kGcY+/hvn6D72e/qaclpEl094Hn8yRdpBncoBx0QnaDx1Az19TSsiHSg3dpHF/8KF+Bn/RF/An/hOWf/xuj/hQvwM/6Iv4E/8ACcs//jddgmmWyWr2Ylu/LkbcSbuUuDx0ctuA46A46+ppz2ED/Z90lyPs2NmLmQZxj7+G+foPvZ7+po5V2F7Kn/KvuON/4UL8DP8Aoi/gT/wnLP8A+N0f8KF+Bn/RF/An/hOWf/xuu0S0iS6e8Dz+ZIu0gzuUA46ITtB46gZ6+pqNNMtktXsxLd+XI24k3cpcHjo5bcBx0Bx19TRyrsHsqf8AKvuOP/4UL8DP+iL+BP8AwnLP/wCN0f8AChfgZ/0RfwJ/4Tln/wDG67J7CB/s+6S5H2bGzFzIM4x9/DfP0H3s9/U05LSJLp7wPP5ki7SDO5QDjohO0HjqBnr6mjlXYPZU/wCVfccX/wAKF+Bn/RF/An/hOWf/AMbo/wCFC/Az/oi/gT/wnLP/AON12CaZbJavZiW78uRtxJu5S4PHRy24DjoDjr6mnPYQP9n3SXI+zY2YuZBnGPv4b5+g+9nv6mjlXYPZU/5V9xxv/ChfgZ/0RfwJ/wCE5Z//ABuj/hQvwM/6Iv4E/wDCcs//AI3XaJaRJdPeB5/MkXaQZ3KAcdEJ2g8dQM9fU1GmmWyWr2Ylu/LkbcSbuUuDx0ctuA46A46+po5V2D2VP+VfcPsLCx0qxttL0uygs7KzhS3t7e3jEcUMSAKiIigBVAAAAGAABViqz2ED/Z90lyPs2NmLmQZxj7+G+foPvZ7+ppyWkSXT3gefzJF2kGdygHHRCdoPHUDPX1NM0J6KqJplslq9mJbvy5G3Em7lLg8dHLbgOOgOOvqac9hA/wBn3SXI+zY2YuZBnGPv4b5+g+9nv6mgCzRUCWkSXT3gefzJF2kGdygHHRCdoPHUDPX1NRpplslq9mJbvy5G3Em7lLg8dHLbgOOgOOvqaALdFVnsIH+z7pLkfZsbMXMgzjH38N8/Qfez39TTktIkunvA8/mSLtIM7lAOOiE7QeOoGevqaAJ6KqJplslq9mJbvy5G3Em7lLg8dHLbgOOgOOvqac9hA/2fdJcj7NjZi5kGcY+/hvn6D72e/qaALNFQJaRJdPeB5/MkXaQZ3KAcdEJ2g8dQM9fU1GmmWyWr2Ylu/LkbcSbuUuDx0ctuA46A46+poAt0VWewgf7PukuR9mxsxcyDOMffw3z9B97Pf1NOS0iS6e8Dz+ZIu0gzuUA46ITtB46gZ6+poAnoqommWyWr2Ylu/LkbcSbuUuDx0ctuA46A46+ppz2ED/Z90lyPs2NmLmQZxj7+G+foPvZ7+poAs0VAlpEl094Hn8yRdpBncoBx0QnaDx1Az19TUaaZbJavZiW78uRtxJu5S4PHRy24DjoDjr6mgC3RVZ7CB/s+6S5H2bGzFzIM4x9/DfP0H3s9/U05LSJLp7wPP5ki7SDO5QDjohO0HjqBnr6mgCeiqiaZbJavZiW78uRtxJu5S4PHRy24DjoDjr6mnPYQP9n3SXI+zY2YuZBnGPv4b5+g+9nv6mgCzRUCWkSXT3gefzJF2kGdygHHRCdoPHUDPX1NRpplslq9mJbvy5G3Em7lLg8dHLbgOOgOOvqaALdFVnsIH+z7pLkfZsbMXMgzjH38N8/Qfez39TTktIkunvA8/mSLtIM7lAOOiE7QeOoGevqaAJ6KqJplslq9mJbvy5G3Em7lLg8dHLbgOOgOOvqac9hA/wBn3SXI+zY2YuZBnGPv4b5+g+9nv6mgCzRUCWkSXT3gefzJF2kGdygHHRCdoPHUDPX1NRpplslq9mJbvy5G3Em7lLg8dHLbgOOgOOvqaALdFVnsIH+z7pLkfZsbMXMgzjH38N8/Qfez39TTktIkunvA8/mSLtIM7lAOOiE7QeOoGevqaAJ6KqJplslq9mJbvy5G3Em7lLg8dHLbgOOgOOvqac9hA/2fdJcj7NjZi5kGcY+/hvn6D72e/qaALNFQJaRJdPeB5/MkXaQZ3KAcdEJ2g8dQM9fU1GmmWyWr2Ylu/LkbcSbuUuDx0ctuA46A46+poAt0VWewgf7PukuR9mxsxcyDOMffw3z9B97Pf1NOS0iS6e8Dz+ZIu0gzuUA46ITtB46gZ6+poAnoqommWyWr2Ylu/LkbcSbuUuDx0ctuA46A46+ppz2ED/Z90lyPs2NmLmQZxj7+G+foPvZ7+poAs0VAlpEl094Hn8yRdpBncoBx0QnaDx1Az19TRaWkVlGYoXnZS27Ms7ynP1ck446dKAJ6y73/AI+X/D+QrUrLvf8Aj5f8P5CgCCisbxnqPiTSPCOtap4O0eLVdctLCebT7KUErPOqEopAILc/wgjPTIzkeI/skfEX43fENfFF78VbC+GnwyW39m3NzpiWamQtMJY4tqL5ijamc52kAZyTTt1A+h6K83+OVv4fufD+mJ4l8TaJpFnHqSylNftzNpV6RFIPIuhvRdnzbl3NjeiHDY2nzK8vNHl8KeEdS0++sfAOhaT41kjbU9CmtjpLxtYzBby3kuYDEkTO4iHy7N7OBuO1qiMuaTj5r8Wl+u2/y1IqT9n9zf3Ju34b7fM+lartqFgl/HpT31ut7LE9xHbGVRK8SlVZwmclQXUE4wCw9RXkWn/Fe8ufEeg+E08TW1xrLeLNYsdS04LELgWMcd9Jah0C5jUrHbsr4BcDOWyc8X4f8c67qPiQeL9N8Vf8JT4ng8A6veS6OIYAul34mtG+xCKFFlBDDaUlZ5Dt6jNJTV/Kzf3RctPu/rQUqiWi3ul98lH/AIP9O30zRXzvoPxG8f3ngbWtQi+JOg6rMt9okNteabewalNZm5vUinjl22NtEnyMNsbI0indublcL42utagvLG28UfFLUbKy8LePI7c69NFp8DwwS6QZVaZmt/IBEk5jVtigiQAgttIr7XL6fi4r/wBuRMaylBziujf3Jv8AQ+gby8s9OtJ9Q1C6htbW2jaaaeZwkcUajLMzHhQACSTwBUqOkiLJG6sjAMrKcgg9CDXzdq/xA1XWtN+I/h/UvG664T4c16VLTT2tJLSxijBWJZVWNLu2m2MAVmLq5DlWGAK6Cb4jeNrT4b+IdWRhp/iHTmsoTpFwiBdIsXkVBeGRI5TKrRF5TLtkjUoV8smOQNKmnHm8k/vbX6F86ul5tfdb/P1Pa7PULDUY3m0+9t7qOOWSB2hkVwsiMVdCQeGVgQR1BBBqevOvgZqmpan4RuBf+IfD+tRW1/JFaXWi3sV3CYiiMVeaG2toXcOz58uIAAgHLBjXH+GPiNr+o+OIdNh+Iq6rfnxRq2mXvhtIbQ/Y9Mhe4Edw/lxieMqY4QHd9rbgMFiDTlLkaT7X/L/P0XV2EqqcPadG/wDN/p8+iPdSQBknAFQWN/Y6pZw6jpl7Bd2lygkhngkEkciHoysuQQfUV4PP4v8AFVt8GvDvifxB8Qr43vi9bSN7q5fTNP0+xLQyOwklls5VSOQLtO9JCzlAmwMRTdG+JWt3fgbwRN4n+IFr4Lsb611JLvXLaK1EUlza3Ahgt1a4h8hBIgd8CJC/l4QJyKbdm0+jS+dr/wBefyE6qUlHum/le39f8OfQNFeC3fxF8ft8VrfQU8ZaBp9jFdabDbWGoXi2s2sWs0cTSzxWpspJZmLPKqmO5jVGQB1wpLe9U1rHmKjUUm4roFFFFBYUUUUAWtO/17f7h/mK+Xv2rv8Akpum/wDYDh/9KJ6+odO/17f7h/mK+Xv2rv8Akpum/wDYDh/9KJ6APJE+4KKE+4KKCWe9X33K948Of8iZpQ9dMgH/AJCWvB777le8+GRnwdpA/wCobb/+ilpPYpFfZnj6H9MU5IfmBOOtTeSeDx92nqnQVg46FnzX+1rbH+yUkxybTH5H/wCvX5y/F4iPw/ZqAfukn86/TT9q60D+HY3x/wAur/zr80PjNEf+Ec09x3R2/I16eC2Ezgvherf8I5qznqNbtRn/AHYHNWNQBT4n+LIB0dYJQPZLqI/n81J8MwF8F37H7zeIlBPsLRz/AFFO1VvL+MWtIwJE1nM3H+xLCx/lXorclH1/+x5Ht0rxST3k0r/0j/8Ar19DMoxXgn7IdtJFoXid3GAZ9LQH1xZKf5MK9+C8jNcVXWZdr7m14fYx2TknAVix+g5rzPxzeXXif4jQeAvDls8us6VYy61exTJsgjtZ2hiRllPyMxYH5QcjIOOuPTNF3JbsAeQxI+tPuNMiupBJJ1UcDjC56444/P8ACuSqr6XsdeCxU8FW9vBXZlwaD4sW8tbm6stOaO0dZG/0qMEgIVOefQ1csvFcXh7xDpHgrxFps1lqfiRbp9OW3UzwubZTLN5ki5WP5XXbuIyQR6ZeuiwkmRBh1BIYc4I6HkYq3pNibTUJI7exmARGBdVOwAlflLd8Y9s59hXFDDOMr+0kzpxeazx0Gq1NJ36HSLIGwM4JG7BqOdySqqMtuXHOOcjHPaollAY4kXAGMAg06R1kDKj84wcCupOzueWeG+FPHeneGLHUI303VsWmoagJC2jXBZ3TzJ3EaeZMWTYpw+8bmwAoziuvu/iglvJcx/2ZrLmA3xIi0Odw4trpbVtpXP33fdGf4kDODhSa7KeIW5U+TJJuG0EKXZfQkZ+ZR1xjt1rWjjNupSOFozgEKflG3oCeBnPAx2GAO5PiUshw9KcqkHrJ3PQeOulCSukjk/hg019peualKko+0+I9TkTzrE27KqyImCvlpnJBIchiR/Fziuy+66guFyQMnoKhxtyflY/dVioBVfTPp04qQjIGTXrwXJHlOK6nK+x5d+0h8Q9R+G/wvn8QWPhzVtRtZLmGz1B9MYm40y0lRt9yFAO7BwDw3XkYzXkXgb4WeNLzw5qupf2VJYTeMbPdcLK5ikkhdZdpljUYSUrM5bBIPmM3DE5+rm/eJtfPIKkKcDaeoOQdw4HB7ZpqRjeXYksx5J5PTnn3IB9sU7GtGpGm7yVz5E+LHwZ8c65pF1Z6fphZ3v8AV7uBIpDGFa8utNSFi3JzHZ2lwpII+ZlAypYj2D9nGz8T2XhC6Txdpq2GqS393K9ujZEUJmbyVGckr5ez/gWe3J9dkhjmVo3ijYMCPmXNAt4Y3aSOJEZ9u5lXBbAxj6d6OU3VeiqTUY2bGHkU0jA5qfAprAHjFI4i1pCBjN+H86vsoA4BzUOiRZE78YBCmtLyQSTjsf5VnNXYmzvE5RT7CnUi8KB7UtbLYzCiiimBwYuPFWm/EDTNLHit9YjvhdT6jYG0giisLXDeTIhVfMB3hY/3jvvy5AG040viXrep+H/CkmoaXdrZMbq2gnvmjEgsreSZEluNrZU7EZm+YFRjJBANR+Hfh8/hvWbzWLbxpr1yNQuXuru3uUsmSd2BADOLcS7UGAoEmFCgdOK2r3RJb/RBpEuvapHMoTGoQSJFc71IIf5UEZyRypTYRkFSDil9lfL/AIb9N/u6P7T/AK+f9aevXnPhf4on8Qx69aPrx1yDSNT+y2upmONTdQtBFKGJiVY2wZGG5FAICnvmo/iVceKdItm1nQvFklvc5hg0zR0tIGS/uixzHIzq0jBh/wA8zHsVWYkgZG/onhWLQYNlrrOoyzzXjX19czmJpb6QpsxLiMKqgBMCMJjy1A4yDna38P21fxRH4sg8Za7pt3DbfZYY7ZLOSKFCcsUE9vIVZuNxByQAOgAp9Y/K/wB2v3v/ADt0Euv9df6/K5zOseLvE9prmra1HrUsen6N4h03Q/7KWCExTR3C2/mSM5Tzd4NzldrhfkGQcmt631vxWnxQn0XU5LNNHOjzXlpbWyl5GZJo18yRyoO4hmAReB6seli++G+lX+vtrcmraokU13bahc6dG8Qtbm6gCiKV8xmTI2RnCuqkouQe+zL4dspvES+JmluBdJYSacEVwE8t5Fcngbg2UGCD68d6UbpL5/8ApNv/AErXyv8AcPW/y/8ASr/lp5nD/C/xH4jvbyC08b3fiW21bUbF76Gw1O1sobfyw67jD5CCZSm9FKzEN82dp6jodN/5Kp4i/wCxf0b/ANKdSqfQ/BNvo+qLrN1r2r6xdQWzWdq+oyxubaBmVmRSiKWJKJl5C7naMt1y3T7S7T4la9fvayrbTaHpMMcxQiN5EuNQLqG6EqHQkdQHXPUVWll/XXT8LX8w6v8Ar+tTyT4u/Eq/0H4wz+E9R+NP/CBaLH4MOr2rbNO/0nUPtMiBf9LhkaTKL/q4yGO3jvWh8O/jj471250Dw14h8C2sGoHwpaeJddvrm+e0FvE8jxvttxC7GTCeYELKOSCy4Geh1vwt4/tfizc/Ejwz4U8P37HRY9Cha+8VT2geAS+ezNAmnS7XEhZQRMwKgHAJwKC+GfiwPHd78QH+H3g6S/1DSI9Fmt38bXJtzbpI8gO3+yd24lyDliMY471lHmjFLr71/wDyfl/ON7W0Vjmk37WUru2ltHt7l/LpK2nW5j3H7TGrW+g2XiRvhoWtPEej32s+GI11fM19Fap5rx3CCHFtI0GZECmUHG0lTWpP+0hpDWXiDWNI8PS6lpmlto9lp1zDdAf2lqGoKjR24BXEYQTQFnLHAc/Lxg4XhT4SfEbwnqWn3sfgrw3qVtoVtcWeh6fqHjmeS20mCfiVIAujq7ZXCZlaRgg2ggZBreH/AIHeLvDfwzuPhVp/w18KHSZ71tSE7+O7oXUV15iyRSpIukgBoykYTg8RqDu5y769baevxa36X5dul12JU6tl31vo7baW0vbm+dn323vEv7QeteFvDnjG+1bwdoltrHgNoH1mym8QSrbPbzxF7d7W4WzZpXkbCCN4o8NnJxgnO1v9pbxZoVrNJe/CIRXGneD4PGOqW8uubGtYHlZHtwfs53yqo3AHaCQwJXGTgeIv2ffiT4psyusaXp0upT6vba3e6ofG4M99Pbpst0mjbQjAYox92MRKuckgknOrq3wg+K3iFNcfxHouj6neeIvDp8M315L42McrWpkkkDqsWhpGsg8wrnZtwoypOSYbnZ23/wDtH+c7X8lpvZL2k27a29P7y8ukdumuu133HgPxxYa94z+IOou2rRwaINPX/SNQaW3EDWYuN0VuFCwt853HLsxx82Aqjzn/AIaV8Rr4h8O+MNf0ZtD8E3/hHWPEgs4Z47ue8hhaHyHfMSGKXax/dq7L+9XLEghes8KeC/il4Qvtfv7HwB4RuT4k+zfbI7rxvcsgEFusChQukDAKKM5JyScYHFcdpn7PPjWxktor7wjomrabY6RfaBaaZf8Aj2Zra30+6Kl4F2aMshC7cKzOXA4LEKu11L837va2nryyWv8A280103fYfPN00ne91fR7c0X225VJPq9F3L3xN/aB8caF4Zv9Nbw2nhvxWtppWtaelrex6glxYz30UEkbNLCixzDfsZSrKN4KucZHQ6h+0PqOjXOt+HNZ8HaZZeJdF1G1sjavrxNpOlzA80Mkcq25nlZhGy+VHbO+7HG3Ljk9T+AXxE13Sb7TvEWhabqlzeWtnYJqVx4+lW7tbO2mWaK3haPRVVV3oCzFTI3UuSAQ6b4E/E2fU/8AhJ5NK04+KP7SGpf8JD/wnbfbci3a3EO3+w/I8oRMygeVnknOeacm7Pl7v7rq3z5b36XvboJTqXu77dnvZ36fzbeVr7NHo+ifGuDXfgPP8bbfw5NELfS7y/fS5bja3mWxkV4vM2ZALRkBigOCCVB4rnrP9pC6W11f/hIPBdno95Y6RpOt2iXGvIsEtvfsUQTSvEnlOjKQyKsrHHyB2IU1dF+GXxN0L4S3PwatfBfhqTRLm1vLNp5vHVw12sdy8jPh/wCxwpIMjYJU9BnPJORrvwM8fa9dnUZvCOhW94lhpNlbXFv47mDWp06VpbedA2jFTJuY7twZCP4RTk3ztr4dPutK/wA78vXv6j9pU5I2+Kzvo9Xpbptvt/wD074SfFj/AIWh4Y1fXJfD76VdaJql1pV1bGWR0aSEK25Gliik2srqfniRhzkevAab+1ctt4f0Xxf458BNomieItI1DVNOmtdT+2zM1mpeSGSPyowhZASjBmzwGCGtPwB4I+L/AMO9L1zTtM8K+G9RfxBqU+rXlzqXji4klNzMiLIw8vR0AB2BsY4JOMDAHD+Dv2c/iNovh/S9A8YeGvDPi230nSrzSra2vPGlzFaQJdZFw8Ua6V5is6nblpX2jOzaOKmTk17u/KvTm5Xf/wAmtb/hxqpLS99306cyt0/lve339TttY/aQ1HwqJtK8W/D5bTxFdWNhf6Np1pq32iO+S7uVt0jknMKeTIsrqHG11AOVZ6xE+O/xE8L6b8VfFHinSdEuIfBesw2/9n3Orm3jtoDZRP5cE8dmz3DPM42eYiE+YMlcbaguPgV8QtTsLy38Q+GdH1m+uLS1sbXVbzx5MLzToLaUSwLbtHoqIpWRVfcyszEDeW6Vm6x+zl8Sdct7yPULW0kn1DX7fxJd3B8cqzT3sMSxxl420ExNGNobyym3PQBQFBJu7tfr8k5Rtp3Ub36X0T1bIlOrZWvprs9+WSd9NnJq3lq1dI3Nc/aQ8S+GbuK+1fwFfpeXGgaLfNoLarCI7ea+vzbhd5thJ5qgqTufYcbdqnLnVsv2i/ESeIf7G8QfDW1sre28XQeDr65ttdNwUu50DwyRIbdPMjwybixjK7uA+DWHrnwT+KPii/8A7X8TaPpOp6i0Fhby3cnjfy3lWzvTdxErFoaIDvwp2qAUA4DZY3rv4R/Ea81G61OXwX4bEt34rtfGDhfHM+0XtvGkaRj/AIk+fKIQZH3s5wwq4P3lzbXf3c8bf+Sc34ClOrryt7K2nXllfp1ly+W51/7QPiLUvBfgyfxmnxOk8I6fpUE7SJb6db3NxqF0y4toUadXUAv1VYyzA/fQAmvLvFHxo+LkWk6lrpvU0C88F+CtH8SanpX2SJkvr26djNBN5qtJGipGyhY2Rw7cscYro/ih8Lfi18VdZ8Oa5quhaFpk/ha4e8sI7DxoXg+0HGJXiudDlR3XHykj5ckjnmofFHwf+J3jK8jvtf8ADWhTzT6fBpesFPG8kY1u2hl81EulXRQBh9xzCIjh2XO04qI817+f3LllZ+fvNNrslvsaVJuUtE7W89dU36WSsvV67G14h+IXxOtP2gvAfhQRafp/gvxDHflFXEt3ftDZLMXkyv7lFdwqqp3EoxY7SBVbwb498Zn4r3WnfEO/8ZaPY6tr2pWPhezm07T4tKvbe3j+VS/lm9EhCyyqzMiMAApb7p0te8LfFnxD4z8LeObzwF4RjvvCP2z7DFD43uRDJ9piEcnmA6QScKBt2suD1z0qlovw2+J48faX4r8TaXYahZ6dfz3lpa3Xjq4vYtLa4+SaWBG0pJJGWNnCRyzlFDELs6i4u0ovya+93Xztt29BScmrXd7p7NbK3ba+rR7fRRRVHWFFFFABRRRQAUUUUAFFFFABRRRQAUUUUAFFFFABRRRQAUUUUAFFFFABRRRQAUUUUAFFFFABRRRQAUUUUAFZd6D9pfj0/lWpWdqoaBDdLEzqB84UZI98UAVcH0owfSsv/hJtL/57D86P+En0v/nsPzoAg8TeDdJ8WfZv7Uu9cg+y7/L/ALM12+07O7bnf9llj8z7oxuzjnGMnOH/AMKd8J/9Bbxx/wCFzrf/AMl10f8Awk+l/wDPYfnR/wAJPpf/AD2H50rIh04Sd2kc5/wp3wn/ANBbxx/4XOt//JdH/CnfCf8A0FvHH/hc63/8l10f/CT6X/z2H50f8JPpf/PYfnRyrsL2VP8AlX3HOf8ACnfCf/QW8cf+Fzrf/wAl0f8ACnfCf/QW8cf+Fzrf/wAl10f/AAk+l/8APYfnR/wk+l/89h+dHKuweyp/yr7jnP8AhTvhP/oLeOP/AAudb/8Akuj/AIU74T/6C3jj/wALnW//AJLro/8AhJ9L/wCew/Oj/hJ9L/57D86OVdg9lT/lX3HOf8Kd8J/9Bbxx/wCFzrf/AMl1BZ/A3wJp0bxafc+MLVJZZJ3WHxrrSBpXYs7kC65ZmJJPUkkmuq/4SfS/+ew/Oj/hJ9L/AOew/OjlXYPZU/5V9xzn/CnfCf8A0FvHH/hc63/8l0f8Kd8J/wDQW8cf+Fzrf/yXXR/8JPpf/PYfnR/wk+l/89h+dHKuweyp/wAq+45z/hTvhP8A6C3jj/wudb/+S67fB9Ky/wDhJ9L/AOew/Oj/AISfS/8AnsPzoSS2KjCMfhVjUwfSjB9Ky/8AhJ9L/wCew/Oj/hJ9L/57D86ZRqYPpRg+lZf/AAk+l/8APYfnSr4l0xiFWXJJwAO9AG7p3+ub/dP8xXy9+1d/yU3Tf+wHD/6UT19TadG/l+fJGyFxwrdQPevln9q7/kpum/8AYDh/9KJ6APJE+4KKE+4KKCWe9X33K978L/8AIoaR/wBg63/9FLXgl99yvfPCv/IpaP8A9g63/wDRa0nsUiYAEDjtinBQCD6c0uAFBpyDcR9azsWeK/tPWom8HQy7ekcgP061+YPxsj2eFbRsfdEo/Jj/AIV+q37Qtr5/gQuQDjzPyKEj+Vflz8boAfCcTY4ikkVh/wBtGrvwW4meYfDeMjwBeS/9R24b/vnTmNO8Rr5fxtnXp51rdrx7whv/AGQ/pVr4cw7fhsuesmsaoTjvssiP61W8XqyfHS2XI+d7mM/+A8g/pXpJako+0f2TiT4e8RxHOY73Tx+Wnxf417sFOR9a8X/Zgtvs+j+K1xjGp2K/lp0B/qK9pXrXHP42WX9MlKI5z0ek8Qa1Ho9mbqY91VEVgGdiSAo56nBP0qtZSsokVM7gSwxXnvxtn1e0Xw3rOn63a2VppOptPeQToT9qh8sxbQR3CtMeowVB5rzsc6kKUpU/is7ep2YGi8RXjSSvdnpPhzxRHqF6dOcxtKUkeNkbcp2FQwIOP74Pp79BUvjf9oPT/gvo9nJL8PvEXimTVLyZCmjy2yGIBQcv9pliUDB4wTzXl/wptJdf1pfiPb+JJrjThptxpVppiwN5cAaWNg+/edzMsYIyO9dhrI0fUNc0+31qwg1Oz8xFe3nTfvVjGuQOD2JH0HSscA61SjzYjWQ8woqhXdNdDjf+GtLW4vJr3VvhH410LRt5knvp7iwuxbR4zuaC2uJJpOcDEaOcnpipF/bK+Bwyv9q+JQ7orLE3hTU1eQEZBXMADc8cHg9cAEj1+/8ACfwIh1/TfCMuiyW+t6hZ3d7YQ2klzA8kFuyeZIGV9ibDJGPmw3zAgHBxb1/TPhHpGjajrt78IItYisXXfDY6ILm5nXKY2QqCzkGQk4PADN61u1bc4i1o2uJHPY6tBHI8ZRZlV1KEo6d8jj72CDWxrGvDWSn+iLEVYsH3ZYjH3T7VnazYeHtPtYotF0lNOFmAhhiCJGFO7naANoOMgnqKppICDtYEKdpI9cE4H4A07MCyZgDjmpt+QMVRPBOWGAcZwcE+3+evHXIqaOUP8nII9RU31sUWVz1JqVOoPaq6vUyOMd6qzAmGGBxS7fWlhHrUjAbTSYERAqNl4JHpUw60MoIx68VAM2PDUW+C4cjjzQP0rWe1YngYzxzUHhWENp9wemZgR+Va7RcgA9xUPWSINtSCoI6EUtNThFHsKdWxJUS9uWtXuDpF2sitgQFot7jjkEPtxz3YHg+2XPdTr9n26bcv52N+Gj/cdPv5fnqfu7uh9s2aKAIEuJWuntzYzrGq5E5KbHPHAAbdnnuoHB9sxpe3LWr3B0i7WRWwIC0W9xxyCH2457sDwfbOLB8Q/DU+u23hsjWIL+8kkjt1udDvYI5WjBZ9sskQjIABOd2OnPIrX1vW9M8OaVca1rFw0NnaqGldYnkIBIAAVAWYkkAAAk5ovpfoFtbEr3U6/Z9um3L+djfho/3HT7+X56n7u7ofbLkuJWuntzYzrGq5E5KbHPHAAbdnnuoHB9s19G1qz16zN9Yw38UYcx7b2wns5MjH/LOdEfHPXGD68Vm654+8K+HL8adrGoywyhY3lZLSaWK3WRiqNNKiFIQxBwZGUHBo62DzNZL25a1e4OkXayK2BAWi3uOOQQ+3HPdgeD7Zc91Ov2fbpty/nY34aP8AcdPv5fnqfu7uh9s5Nx468L2viBfDE+oSLfl44iBazGFJJBuSN5gvlI7DkIzBjkYHIq6niTQpPEL+FItThfVorX7ZJaqSXjh3BQzY4XJIwCcnqBiha7A9Ny2lxK109ubGdY1XInJTY544ADbs891A4PtmNL25a1e4OkXayK2BAWi3uOOQQ+3HPdgeD7ZzfDvjXQfFUskeiNqEqRhj58ul3UEDhW2nZNJGscnP91j0J6U601u7n8a6r4ceOIW1jpen30bgHzDJPLdo4JzjAFumOAclsk8YPMPI0nup1+z7dNuX87G/DR/uOn38vz1P3d3Q+2XJcStdPbmxnWNVyJyU2OeOAA27PPdQOD7Z5Txz8W/BPw3WabxhJrdpa20AuJ72Hw9qN1aRRkkZe4ggeJTkcgsCMjI5FdPpWp2Wt6XZ6zpsjyWl/BHcwO8bRs0bqGUlHAZTgjhgCO4FCfNe3T+v0ZPNHm5b6gl7ctavcHSLtZFbAgLRb3HHIIfbjnuwPB9sue6nX7Pt025fzsb8NH+46ffy/PU/d3dD7ZqPrjL4kTw6ui6m6tZtePqAhUWcXz7ViMhYEyNydqhsBcsVyuX+HvEWieK9Ih17w5qUOoadcmQQ3MJykmx2Rip7jcrDPQ4yMihaq6/r+rDur2/r+tS0lxK109ubGdY1XInJTY544ADbs891A4PtmNL25a1e4OkXayK2BAWi3uOOQQ+3HPdgeD7Zt0UDKz3U6/Z9um3L+djfho/3HT7+X56n7u7ofbLkuJWuntzYzrGq5E5KbHPHAAbdnnuoHB9s5994s0DTvEmmeEb2/wDL1bWYbieyt/Kc+akAUyncBtXG9eGIJzxmiLxZoE3iqfwTHf51q2sY9SltfKf5bZ3ZFffjYcsrDAOeOmKE72t1/S9/us/uYm0r+X67fmvvLiXty1q9wdIu1kVsCAtFvcccgh9uOe7A8H2y57qdfs+3Tbl/Oxvw0f7jp9/L89T93d0PtmzWP4Y8W+HvGdjPqfhvUPtltbXlxp8r+U8e24gkMcqYdQTtdSMjg4yCRR1t/X9aoG0tzRS4la6e3NjOsarkTkpsc8cABt2ee6gcH2zGl7ctavcHSLtZFbAgLRb3HHIIfbjnuwPB9swHxFof/CRDwl/acJ1g2R1H7GDmQWwcR+YR2XecDPUg46HEXinxZoHgrR31/wATX/2OwSaGBpfKeTDyyLHGNqAty7qM4wM5OBzR2ff/ADt+enqDaV79P+H/AC1Lz3U6/Z9um3L+djfho/3HT7+X56n7u7ofbLkuJWuntzYzrGq5E5KbHPHAAbdnnuoHB9szdOTWf4e8RaJ4r0iHXvDmpQ6hp1yZBDcwnKSbHZGKnuNysM9DjIyKB36EyXty1q9wdIu1kVsCAtFvcccgh9uOe7A8H2y57qdfs+3Tbl/Oxvw0f7jp9/L89T93d0Ptmo+uOviSPw6miam6tZm8fUBCos4vn2rEZCwJkbkhVVsBcsVyued1b4z/AA20PVbjSNS8QvG9lcJaXl0lhcyWNnO2NsVxdpGbeB/mX5ZJFI3DPUUk07Jdf87fmKUlG7lpb/K516XErXT25sZ1jVciclNjnjgANuzz3UDg+2Y0vblrV7g6RdrIrYEBaLe445BD7cc92B4Ptm31pOnJpjK73U6/Z9um3L+djfho/wBx0+/l+ep+7u6H2y5LiVrp7c2M6xquROSmxzxwAG3Z57qBwfbNXw94i0TxXpEOveHNSh1DTrkyCG5hOUk2OyMVPcblYZ6HGRkVo0bAnfVFRL25a1e4OkXayK2BAWi3uOOQQ+3HPdgeD7Zc91Ov2fbpty/nY34aP9x0+/l+ep+7u6H2zQ0Xxb4e8Q6prWjaPqH2i88PXSWepR+U6eRM0ayquWUBso6nKkjnGc5FbFG6uJNPb+raMgS4la6e3NjOsarkTkpsc8cABt2ee6gcH2zGl7ctavcHSLtZFbAgLRb3HHIIfbjnuwPB9s264Ox+Isui6P4m8RfEpYtC03R9WltLaZ7WaPzbfKrEVB3NOzFgA0Yw5YKq5Byrpb/1/V/60G9Ds3up1+z7dNuX87G/DR/uOn38vz1P3d3Q+2XJcStdPbmxnWNVyJyU2OeOAA27PPdQOD7ZxvCXjzwv44S9Ph2+nebTZVgvbW7sp7O6tnZQyiSCdElTcpyCygEcjNdBTEpKSumVEvblrV7g6RdrIrYEBaLe445BD7cc92B4Ptlz3U6/Z9um3L+djfho/wBx0+/l+ep+7u6H2zZooGQJcStdPbmxnWNVyJyU2OeOAA27PPdQOD7ZjS9uWtXuDpF2sitgQFot7jjkEPtxz3YHg+2bdFAFZ7qdfs+3Tbl/Oxvw0f7jp9/L89T93d0PtlyXErXT25sZ1jVciclNjnjgANuzz3UDg+2Z6KAKiXty1q9wdIu1kVsCAtFvcccgh9uOe7A8H2y57qdfs+3Tbl/Oxvw0f7jp9/L89T93d0PtmzRQBAlxK109ubGdY1XInJTY544ADbs891A4PtmNL25a1e4OkXayK2BAWi3uOOQQ+3HPdgeD7Zt0UAVnup1+z7dNuX87G/DR/uOn38vz1P3d3Q+2XJcStdPbmxnWNVyJyU2OeOAA27PPdQOD7ZnooAqJe3LWr3B0i7WRWwIC0W9xxyCH2457sDwfbLnup1+z7dNuX87G/DR/uOn38vz1P3d3Q+2bNFAECXErXT25sZ1jVciclNjnjgANuzz3UDg+2Y0vblrV7g6RdrIrYEBaLe445BD7cc92B4Ptm3RQBWe6nX7Pt025fzsb8NH+46ffy/PU/d3dD7ZclxK109ubGdY1XInJTY544ADbs891A4PtmeigCol7ctavcHSLtZFbAgLRb3HHIIfbjnuwPB9sue6nX7Pt025fzsb8NH+46ffy/PU/d3dD7Zs0UAQJcStdPbmxnWNVyJyU2OeOAA27PPdQOD7ZjS9uWtXuDpF2sitgQFot7jjkEPtxz3YHg+2bdFAFZ7qdfs+3Tbl/Oxvw0f7jp9/L89T93d0PtlyXErXT25sZ1jVciclNjnjgANuzz3UDg+2Z6KAKiXty1q9wdIu1kVsCAtFvcccgh9uOe7A8H2y57qdfs+3Tbl/Oxvw0f7jp9/L89T93d0PtmzRQBAlxK109ubGdY1XInJTY544ADbs891A4PtktLiW5jLzWM9qwbGyUoSR6/IzDH454qeigAoor84v26/iT4l1L4yah4CnvJv7G0KC0EForkQtJLAsrSMvQv+82gkcADHek3YyrVfZR5rXP0WksLGZi8tlA7HqWjBNM/szTf+gfbf8Aflf8K/GTTNJ1rXlvbjStKuLtNKs3v7xreDf9nt0IDytgfKoLAFjwMitzWfhj4v0calM1jDfR6Jbadcag1rcxy/ZzfBTbR8EM0jbgNibiMHsCaVzmWMb+z+P/AAD9f/7M03/oH23/AH5X/Cj+zNN/6B9t/wB+V/wr8UPttiAN9gUAP8WBz+P1qN7ywZgws1BJyccnHrnv9KLvsH13+7+J+2f9mab/ANA+2/78r/hR/Zmm/wDQPtv+/K/4V+KMer2y4EdtFkdQqce2D+tS/wBoxvljaRcnJBY5z65xzRd9hfXX/L+J+1P9mab/ANA+2/78r/hR/Zmm/wDQPtv+/K/4V+LA1S34X7OoI77un50gvbfOWj3kdgnB696LvsH11/y/iftR/Zmm/wDQPtv+/K/4Uf2Zpv8A0D7b/vyv+Ffiy1/aEfLp8SqRwNlRPcW2AyWp2jgj/DvTuH13+7+J+1f9mab/ANA+2/78r/hR/Zmm/wDQPtv+/K/4V+KfnaZI/J2nGD8oJz+QoaLT2GY5o8H+Ejafw7ii4fXe8T9rP7M03/oH23/flf8ACj+zNN/6B9t/35X/AAr8UjYQSJxLEOMnJBz/AFqubZQxUPGcdDTTTKWNT6H7a/2Zpv8A0D7b/vyv+FH9mab/ANA+2/78r/hX4k/Zp4yFSNGHt1P+FNDtkk7lbOCfTn07099h/XF0X4n7cf2Zpv8A0D7b/vyv+FH9mab/ANA+2/78r/hX4lpfzR/fljcdw8fP6ipkvrZiS9uARjDIFIP4UtSXjGvs/j/wD9rv7M03/oH23/flf8KfFZWcDb4LSGNvVIwD+lfigdRtmymVJz0dQBn61KupW7Ha9uhPVWABHHvUttdBPGtfZ/H/AIB+2NfJv7V3/JTdN/7AcP8A6UT1x/8AwT3+I/iHUfEeufDu71CefSYdL/tK2gkYsls6zIhEefuhhLkgcZUH1z2H7V3/ACU3Tf8AsBw/+lE9NO6uddKp7WHMeSJ9wUUJ9wUUymelXvxR8PlDiz1Dj/pmn/xdfU3gm6jvfA+gXsQYJcaVaSqG6gNCpGffmvka8+Fe1T/xPuo/59f/ALOvrbwNamx8A+HrISb/ALPpFpFuxjdthUZx26UMpGmeVAFOT5cZ9RUOSAB+NOU8gk8ZFQmWcR8Z4Fu/As6hfukdfdWFflh8bICPC+oAjIgvJAR7bmP9a/WD4jwCfwjfRHBwqsP5f1r8tvjVaj+zfEtsR/qnaUD8cV2YN+8Jnkfw7t2/4QXSYDj9/ea2/wBSI1Ss3x2C3x2sViBz/aUg/AxP/Q10Pwxj83wz4Nt8czyayT6ZNzGn+NZOuwi8/aH0uIDO/ULh8e3lPj9K9S5J9z/s92Zt9M8VNtwp19kH/ALO0T+YNerY7AdTivP/AIIWph8MazOc/vvEeo/jtMaf+y130rgIwwScdjiuGb99lN6aGY+rWdpex2ctzEstxLEqRswBfdKqBcEHqTjp0rxz4r/Cr4g2dlbap44+LF9exaRG6W5n0uCFb+8fzt6yIoIVRC6LkEk+UD1NeznwLaeL9Lv9RkhU6jayqtpNjDR45Xkd8gVu6f43tR4FuNR8a6TDqV14fnhjuopUVvNikkVEcBuMgtyT+tcWLpOrG0WenleOjl+KjXavazPG/hn8HviPe6DDf6D8QNS0TSL7Tzc2v9nWVsxM80aCRiLhGI2bCybWHLsDgDnul8Ma94cutLs9a1C81VWdi9/dpHG0nmXKusZEeAAqnYD6Ip7nFlP2nLK0uV0aw8AXAigY28DPdIqMI0UttA6YyDWwfjxf3sRWHwZvZhG6+bMp3Mx4HQ4wBn8qyo3oQ5VqZ5ji1jcXLEpWv0NC++G9heeJo9Vk1C4bRksZbSTSHBdZrhpt4ujcBgysFynlj5TkEnKgFNQ8AafrHh/UtO0i5Oi3ryPBZ6lBB572m3apYRylo3+4RhgeDnr0veCvFN34s1n+yIdGtoA1kbkyeYzfvCRlT05wfSu0s/C+uQJLbm3s9jSSuG+0uDhmJ6BfQ1rdNanCcXfeBfDsrWlroiQaBd/bbd45reOMySQxSiR7bMiniWJTGx4O1ieSFxn6d8B/FUVuLbVvjN4uvJcCASNFaW8hzFAhb5IgVZpITICCAGncfdCheq8ZfDnWvEdhDHHcW1o9vN9oHlSuSXC7RhioI65qHw14x8ReGXj0jxnG93bJhBdsMyqvfP8AfGPX9elEneNk9QOT07TbPwzZXUemeN9Q1qWS7SWabxJf7xDGkfkkRsqDZlo2Ygj5mJOQWqbS/F8NxbNdy2lxFZiRlF0WRoywOCuQxORkdu9ea+PfHmtR/G648Oae2kf8I/D4z0fTnWTTIZnaNtBvdRuS0rKWYt5duAT0VMAjcRXm1j8d/iZJ4SW9TxFFayr4ev7h0FhBEjXUVrouyTCrgFpb6Vuv8eDiueLqxfvM1lNNWPr2FWdCy4bGM7TnHf8AlViOJz0UnAycAnA9T6D3rxH4Y+LvFvib4iNYTeIL65szH4x8iGYLsb7Nq8EFsGXbj90CyjJ5Dk84r0SXVvF3hW0Gp+Lba2s7JZ1tG+3XO4pKefOEkMRIixxtI4zWnOTY7WNSBk9PpUmMkDIGe5IAH4muL0P4seGdVudU0y7M9lqGkTLFfRtbTNFErDKSiTZtMbDkMD9cV21i6XTWt1bHzYZWRldQcOuR0PGQf7wyPWndBZkEMsVzCLi2dZYm3bZIzuQ7Tg/MOODkYznjpT9pPP0P618RfsaeGjbftBeK9Rt3nijtLfUjPFBdyiGZ2uUjBlhDFGbOXDEL1z1r7gROhbIZcZGMDrU3JujqvCqgaQrf35GP4VrFRuB9xWX4fGzSYFHqx/WtEkjBz3H86lbiNYdBS0i/dH0pa1ICiiigDldIs7q+8ea7r2oWk0cenxQ6VpzSRsoaMos08iZ6hndEJHeDHY0nji30vxL4MP2611+TT5pbW4kj0+3kjvAiTI4PlsBKACoLKq+ZgHaN2K6uilbRLt/w/wCLH1v/AF2OI+H1zf2ltfJejW20y61Vo9EGow3Ml0tv5KkmYygyovmLNtM2DjaM8qKz/iTro1DUB4CvdG1xdGuoVk1S+ttEvbtZoif+PWJoInAZsfOxI2qcDLHK+j0U+q8rfOy6/m+4lpf+up47r2naq2t6z4bg0bVGm1jxTpGr2l1FYytbLaxLa+YzThfLjKfZ5BtZgxyuAc11n9grZfFE6np2jGC3uNBuvPuLe3CLJctcRH5nxtMhC5+Y5wPQV21FJKyS7X/GPL+SXzD/AIH4O/8AXkeW/DTS5NH1uy03wzD4rg0G00l4dQi18XAxdh4/KEQl+Tdt87cbf90eOvBrp9N/5Kp4i/7F/Rv/AEp1KurrPg0S0g8QXviNJJTc31nbWMiEjyxHA87oQMZyTcPnkjAXAHOabuv673/4byDq2eHfFS9l8XfFq08LeOtB8Tp4B8Lrb6mYrDw1qWoxa/qJ+aNXe1gkQQwcEoW+Z8ZBA44rxh4F1jXPE3jj4haR4M12TUJfF3hO+0O6fSbiK4jtlW3FxJEroJEARnWXgYC4cDbx9Fa58I/hT4n1SfXPEvwx8J6tqVzt868vtFtp55dqhV3SOhZsKqqMngADtVD/AIUL8DP+iL+BP/Ccs/8A43WUIuLT7O//AJMn/wC2pehy1aVSrzJ2s1bz+Fx7dOZv1PAPCnhfxNqfx40HXdb+H+r2Ml5qPiOy8RJ/YEwsWtJI5BbLPfSKzXqybVIzIYU+VFROAeO0r4Z+KLPwH4N0a98DXtppOm2OuWur2Mnge81FhrLy/ubgW0TwGSQwbViuwzRoVxuHVfrD/hQvwM/6Iv4E/wDCcs//AI3R/wAKF+Bn/RF/An/hOWf/AMbqVStBQfRW/P8Azb9bPpqnSm5SnZau+/mn262SfdXXXThvi34Q8U6p+zPp3hCePW9a1lU0OG6YW5N9IUubfzZHWJ5cOAGZiruAQTuI5rzrXvBuuaLrPijwpB8Ob8eBrvxylxtg0CbUILa3bS1Jlt7FQYp1a4ypZo5Io3+YruUEe/f8KF+Bn/RF/An/AITln/8AG6P+FC/Az/oi/gT/AMJyz/8AjdVUi6kpSf2v84v/ANt/EfsZqMYpfCkt+yku3978EfKd38LvjJ4j+G3wy0PRtL17T9Q0zRfE1vfx6hZTRu9uJwY7CRwF8nz40EasCo2n5OK7Tx3pniO51qXWvCnwq1WLQr/wb4esXsZdFumWxtxqDNNCbWPY07wxkFrbkMOGVkJB94/4UL8DP+iL+BP/AAnLP/43R/woX4Gf9EX8Cf8AhOWf/wAbocW5c3nf7+a/y975dLNtkqhNRaXVW37ctraWv7vz0vdJI+c/C/grX7TwlaafrXgrxNe+CdO+Jt1eXmkXGgSI82kvbA28osIohutxO4cxRx4BzlMqwHP3XgnxbceAP+EW1H4XeIY9Mmm8WXVju8PT393HdyXWbSIROGity6HcLp4yQAQkibiT9Wf8KF+Bn/RF/An/AITln/8AG6P+FC/Az/oi/gT/AMJyz/8AjdRKk5K3lb/yWMb+vuprzfVaDVGad7Le+/m3bbb3renZ6nzrrPgDxzc3ljrmk+ENUi8V6r8H4NPs9VfSpftEWtIP3yS3BTNtcGDdGHlZCchQc8UW/wAPvEyfDTxZDoOg6wLS8vvDXk6RbeDbnRoFmhuYjcTQ20txNM77NvnSlERjHuDPhiPor/hQvwM/6Iv4E/8ACcs//jdH/ChfgZ/0RfwJ/wCE5Z//AButm2589ut//J5T/wDbmvkjNYWSXL5W3/uxj2/u3+bPEfB3gbX9O/aH1C5fwjf6zpmuXurjVLrWtCntJrG2kj+VPtqObXUbWQhFSJy7ICMJHhq47Sfhz488JfCDwjqPw58A6hYeLkbVvB2v2w0ia2k8u/dtl4x8sebHCyW7ecpZNvG75Tj6f/4UL8DP+iL+BP8AwnLP/wCN0f8AChfgZ/0RfwJ/4Tln/wDG6zjTtBQeySXyV9PRptPrre5q6U+aU1ZNtvfZuzvtumk+2mxy3gXwLN4N+Nz2WmaPdxaBpngHTdItLswMIWeG5lHl+ZjaX24YjOec96p/DfWNU+E2m6x4L17wR4r1TWJvEmoXlrJpeky3EOoQXVy0scxuji3iwsm1hNKjDyzwRtz2v/ChfgZ/0RfwJ/4Tln/8bo/4UL8DP+iL+BP/AAnLP/43WicrqT/vX/7elzv8dPT8Gqcoq0UltbXtHl7dvx8tH4jq/gbx9efHu+1TUotRju38Vafe6Pqdp4Xmu3j0lIl3wjUvtMcFtb8TJLAys7F9yrIWAB4O8Da/p37Q+oXL+Eb/AFnTNcvdXGqXWtaFPaTWNtJH8qfbUc2uo2shCKkTl2QEYSPDV7d/woX4Gf8ARF/An/hOWf8A8bo/4UL8DP8Aoi/gT/wnLP8A+N1lGnyxUfJr70l/7ar+d9rilSnKTl1bT3fRt9unM7dLW0dj5Pi8B63F8IfD/gK4+EmsWwtdL14Xjw+E57mdtaMo+zoqPGYV3xeXtvSj4VCkcqENXufjbRvGetfsu+HNO/srWb2/Wx0J9d07y5Bf3VqjQG9gKHEjSFA4ZPvNyOpxXe/8KF+Bn/RF/An/AITln/8AG6P+FC/Az/oi/gT/AMJyz/8AjdXaVnfdtP7m3t21tbskt7tqNGUXolazjv0aS7b6Xv3be1kvnqw8E6gusa/e2nw512D4dyePbS+v9FOh3EZvNKGmqkbLZGMSSwJPsLQKhICgFPkKiLTPhLrmv+K7GLxH4C1Kbwl9g8XSaHYXlhIUsLKZrf7HBJGw/dMWErxQv8y4XAUoAv0V/wAKF+Bn/RF/An/hOWf/AMbo/wCFC/Az/oi/gT/wnLP/AON1n7L3eXyt98VG/rpder76NUp3u0viUt+03O222tmvJPofOnhj4WeLrPw7Lp2l+C9Vs7rX/gzLban5lpJEbvWd+FS4ZwN1yFZgA53BeOFFeh/Bn+27n4lar4mk8J+I9Nso/AOiafHJqWj3FqZLqBp/NiVZVUsykgY78EEqVY+kf8KF+Bn/AERfwJ/4Tln/APG6P+FC/Az/AKIv4E/8Jyz/APjday5nJyXn+PtPy9o/uRMMPKCirLS3Xeygu3Xkv82Z/wACPC66b4Vbxlqh1648S+LCt9rN3r1l9ivnddyxxPbBmW3SNflWNWIA5ySTXpdYPhfwF4F8Efaf+EL8F6FoH23Z9p/svTobXz9m7Zv8tRu27mxnpuOOpreq27nRSi4xSlv19e/zCiiikaBRRRQAUUUUAFFFFABRRRQAUUUUAFFFFABRRRQAUUUUAFFFFABRRRQAUUUUAFFFFABRRRQAV+Uv7dUij9p3xWr3AT91pxABJP8Ax5Q9hX6tV+TX7eny/tQ+LC1u7fudObcSuCPsUA4B681MnZHHjXamvU9f/ZQ8L6D4zu/BXgjVdZ8P6lZQ6bqup3q6bZXNveTROYgdMvZyqx3MZM29ogXICBT8hGfrb4qfDnwjZ+Dr7xN4f02x8O614etJrvTNT0+xVZbZ1jYbdsaFmVlJQgKWAYlMMFI/MDwl+0h4k8M+Gfst3Lqd1rOgWsNl4Mu0nWK30EGQtdSCJFAkkkQKmXzwW3buldx8VP25fF/jbVddj0Z9Th0zfp03huWWVYbnSLi1ZGe5IiAWR5f3qsGO0CTjgYKTXUxp16cYWa1M7UfD/wAOvEX7S3h3RNLv9B1bw/4h1nTobq20Zr1IVSSdYpIWe4Im8wgFmcHkvkEHgeoa98AvhF4tW/8ADmkXXhLwf4h0bXNVmuRo+ty61Inh+zjcme4t/tMpSYMEXZvRiScquCB8e2njrxLYeMoPHsGpMuvwaiNWhu5YkdxdiQSiUoQQx384IK/hV7Q/i1428MePZviRoWu3Vv4iuLie5mvFhixK85bzd0RUxlW3NlCu326VcpRlTUVv72v/AIDy9tmnfyfnphTqRjJuSum1p5a37230815H0Fa/sveGLnQ5PG7/ABPmXwk3hlfEltenQM3TxicQyQtb/aBsdWIwRIynPUDJrX8Q/sYfZdbTw34X+Jiajfx+J7Xw3epcaQbaOBp7U3QlVvNcyAQ4JXC/NwCep8C1L9oz4sa7DqVvd+LHeHVNLi0Se0j060hgSxR96wxRRxhIVDYOYwp45NWdS/aN+NWq3tzqV544nN1c6xa6/LNDZ20Tfb7eEQxS7kjUrtjUKVGEI5IJOaS5dLvr+HPdL/wDTpr94RlTSfNv06fYsur+3rrf3fuPUo/2bvDmpTeF7nwz8QNY13SPEut3Xh2Oa28OKl3Dfwnr9ne5CmEqC5kMoKqOVzkDfg/Z9+GVtpPxQ0Gx8a3PiPX/AAzq2jaLpmoQ6eIbdLq6m8ooR9oOQZg0Ts27y1QuocnaPI4f2pfjpFrun+KLbx3bx32npcpaeRpNhHDCbk7p38kQCMyOeshQscnnk1kR/Hf4j2EetxWeradZw+I44I9Qj07QdPtYpDCWaKRUjt1EUqtIxEqBZA2DuyBhU2lpLX/h4/5S/wDAktbXk5Tpe9y9dvLfz32+5tWvZegfG/4IaF8JLZTY/FvQ/EGpw6i+l3ulo1ql3bOilvM8uK5lcR5VlzII3BABQZFdB4i/ZbtdJ8L3uq6X8SDqes2GkaPrU2mtobIph1GURoiypK7M6sT8oj+YbcckgeO/EL44fEb4qWtvY+O/EEuo21vcNcrDFZW9urTsgUzSCGJfNkKqBvfcwHGetWX/AGhvio0lw3/CZTI11Y6fpsrGxtkY29lIJLVQyx5Uo4BDDDHHzFqmL0s+6+6zv98rfK+qJc6XtbpPltt13X/tt/nbQ+mPF37I8msyeGrGfxro+kWGnWd9p80tp4XS3uGktIPPNxMq3TySvIMkmVo3X5f3Sg4rzfxz+zJovhjwJqnjPR/ihNq8uneH9L8UJZz6ALUSWV9L5ceZBcSbZAwYlQpGAPm544y7/at+OmpR5n8eWbgvcyHytG0+Ms9xE0c7Hy4QSXVmDMeSSD1wawL341/EfV9EuPDd74hSawvNFsvD08DWsK506zcvbw7lTcNrEnfkM2fmZhxSbfvfK33S5r/Plt5X8i4VqKl76bV//Jfdt13tzfhqek/C39m3RPiJ4O8NeKtQ+JNxo114t1y40DTrOPQzcILmOMupklEy7UbbjOwkEjg84v2n7Kj/AGew0PU/Hcdt4z1TRdQ1yy0dNPaW2eC1dl2veCQbHfY5AEbAYwxHGeM8O/tO+Mfh98KtJ+HXg3Tl0q80rVrrU/7Y3W90/wC+j2bY454W8lgCcSowbBIGMmuYsf2jfizYeGj4LsfG90um/Z7izXzLW1luo4J23TRJdNGZ0R25Kq4Bp1W5OXs3bTT15V+Ur3vutElu4oTjZOrr/wDtPz6wsltZ6tvY92H7Jnhe2tZ5dQ+Mt/DJZQaFLdxp4a8wR/2s2y3VW+0jeQ/DcABSDyflrU8Efsv6kdE8e6C3iDSHu1vtQ0i2vr/w6sxUaflyYJ5pl8oynKt5Ec7oEOWTnPzxL+0h8XLhLtZ/FJmW8TS0n/4l1uu5dOffZ4xHx5bc8H5v49wrQs/2ufjjpouPs/jcFru6vLxzNo1jKVkujm42M8LGNXJ5RML7VVZc/P7LS6dvLa3639S6EqcYw9ortct330fN178rW3U9n+KH7OPg9tFbWvAWpGx1HSvDPh/VL/Rm0+a4juJL6TyjIk/mvJvL/MYlixjaFOSQN7w9+xn4Q0Hxt4cj8aeJbvWdI1S61Kxls00oWspuLe0edCxS6Zo4yqs3zBJMqitGu8svzI/7Rnxbc3DDxq0LXVjp+myyLYwKTb2MgktUBEYKlGAO4YY45JrWvf2u/j5Pe2Gp3Pja2km028m1C2ePQrGJRcyxPFK7BIAHLpI4bdkEnJBIBpu95uOl3K3km9PuX3PbS1ilKnGMVNXaSv52S/X7187yfEW0+G1h4E8C3fglRPq90mqNrcrS7bhgt2y2pmgEjpbuYQDsU985b7x87W9jRgfKkGRyB/T/APVVzxJ8Y/FPjHT9L0fxBexzWWivdSafBDaw28cBuZjLMFEaLhS5yFPC9FAGBXPDW7KUMrAp3+Ukf/WpScuaTa3bfyb006W7GUpNvRdvyPtH/gm1fW918XvEKqXEo8NSlgykcfarfmvZf2rv+Sm6b/2A4f8A0onrwX/gmPcLP8bPE2xHwvhiXLk5H/H3benFe9ftXf8AJTdN/wCwHD/6UT0R2PSwn8I8kT7gooT7goqjoZ7rffcr3/wr/wAifo//AGDbf/0UteAX33K9+8MHHg3SD/1Dbf8A9FLSexRLuyV5/ho3HPHSo8P12ngAfh6/SgCQkjacj73t/n2rPzKujN8WRmfw5fxnqYs/kQa/Mj40WG7VfEtkQMTWUzKPcAn+lfp9qsUlxp1zAEYl4nC8dePTrX54fGLwtrj+PcR+H9UlguM27tHYzMuWyOu3HetsFO09Qeh86fCmMnTvA0Kgcw6pJz2zqEYqhpNsl/8AtMaOj97m6f8AAQv/AIius+Gvg/xXY3HhW2ufC2txG3sr9G36ZcKEdtUUgElO6jP0pngHwV4om/aO0y8uPC+srBGt3IZW0+YJ/qyBhtu3ntzXsc8e5J9q/CeAQ+BYpBnNzqGo3P8A31duB+gFdTLExXnIz09c9qoeFNF1DSvCmm2f9nXYaOAOw+zv95mZj29TXo/g/wAFXRI1TWbKbIJMcTRnjGPvDHv+YrinJczaGky34F0KbTtElmuY9ktzL5oVvQDiuQ8feCbsW+p/2NZvcNqEcERiBCl1F1FI2c8ZCq/6V7HFbzthvKfGAPuHAHtVr7PLjPltkHhgh4H1ridSXNqPbQ+Nv+FJfE641ITx6PZuiNLInmXYIVpIFRuFUn7y5+ldnp/wY8feZCGisIYRGN43OzBxJwQNoyPLwOo59ua+mxbS7SoDAAkfxckEcH8809bdsjEb59eakZ5T8NPh1rXhbxF/al/JBJG9sbfCwldp4Oc577cfjXrnGdwUD8KasDKdxDn8Kd5cmeEbjqMdKYrjSATyARWZrWgWOsW7RzRASFSFcdVOODWt5b43YOM4zjvSBWxuVSecHg8Uhnz/AHv7L1tfeM7vxhceK7tZp/EsXiKK3jjCxxeXo50wW/8AtIY2L5PIbAqla/sc+D00620u813VJ4La0ey4lC+YjCwyWG3nH9mW/HcFulfRu1uvln8qMP8A88z+VOwHlnhT4F+G/COsprelz3AuV+3YeRt7D7bdm7uOehzKcA44UAV6LJaiRCHCvuHIZQVJHTK45HqMirxDHjy2/Kk2HvG35VFhJs5XWvBej61eJeXYuldIzDthu5YleIqQ0bBW5U54HOBXlWs/BjxHpFhInhLUIZbqzSRNMu5dTvbW4gjY7vLZg8iSAdFBVQOD2xXvrQk/8s2/KontGIJCNn6UWL5j4z+GXw28YfA7VfFfxA0z4eRxW2pNLBq+lz668hiaGQym5s92FSORpDlC7FioI29K92tfiH4UbTLDVtR1yytIr8okbPdo8ayFd3ll1JAYAHIOK9JvdCtdRs5dPvrCO4t54zHJFNEskbr2BUjGPX6dutcRb/s+fC3T7m+vdP8AAmlW73+PNU2geEELjKR8BPcDkjjdQHMux2mh3cEmlW0sEqSxyRmSN42Dqykg5BHbnr0q+s4LKPcVkeGfDh8P+HdN0SKOJF0+2SAJbxFIuBzsXqo6cZNaiW8qup8tuCO1PbUzbSOhT7i/QU6mpwig+gp1aCKiaZbJavZiW78uRtxJu5S4PHRy24DjoDjr6mnPYQP9n3SXI+zY2YuZBnGPv4b5+g+9nv6mrNFAECWkSXT3gefzJF2kGdygHHRCdoPHUDPX1NRpplslq9mJbvy5G3Em7lLg8dHLbgOOgOOvqa42zh8Tf8LIGmWvjvV7zTdPtje6lb3NvY+XmYstvAhjt0kGNruSXJwqDndmtf4jX/iHTvCN3N4VgvZdVkkggt/scCTSpvmRGcK4KfKpZsv8oxk4FK+if9dh21sbr2ED/Z90lyPs2NmLmQZxj7+G+foPvZ7+ppyWkSXT3gefzJF2kGdygHHRCdoPHUDPX1Nc94A1ZtS068trrUdaub/T7tre8j1iO0S6t5NisEP2VREV2srAruzu68YGZ8SrjxTpFs2s6F4skt7nMMGmaOlpAyX90WOY5GdWkYMP+eZj2KrMSQMh9V52/ES1udgmmWyWr2Ylu/LkbcSbuUuDx0ctuA46A46+ppz2ED/Z90lyPs2NmLmQZxj7+G+foPvZ7+przXWPF3ie01zVtaj1qWPT9G8Q6bof9lLBCYpo7hbfzJGcp5u8G5yu1wvyDIOTW9b634rT4oT6LqclmmjnR5ry0trZS8jMk0a+ZI5UHcQzAIvA9WPRJ3Sfe/4R5vyB6X+X4u35nXJaRJdPeB5/MkXaQZ3KAcdEJ2g8dQM9fU1Vit9M/f6JHfStKqpcSxfbpGnRHJCNnfvVWMbgcgHa/vXCfC/xH4jvbyC08b3fiW21bUbF76Gw1O1sobfyw67jD5CCZSm9FKzEN82dp6jodN/5Kp4i/wCxf0b/ANKdSqraXDq0dE9hA/2fdJcj7NjZi5kGcY+/hvn6D72e/qaclpEl094Hn8yRdpBncoBx0QnaDx1Az19TXhvxM8e+I9P+OK+Cl8b+MNF0RfCS6qsXhnw5Hqs8l2bt48uPsVy6psAHRVyBzk84OkftXS6L8O/Btz4mfw9f+Jdb0u91G6e91qHSbbybaVk2l9si/anwq+QAMOJASgXFZqpHl5n5/g5L/wBtb9NTJ1Yxm4Ppb8VFr/0pL1PoxNMtktXsxLd+XI24k3cpcHjo5bcBx0Bx19TTnsIH+z7pLkfZsbMXMgzjH38N8/Qfez39TXh/iH9qOSzgl1Pwx4BOraXbeDLbxtNcXGqfZXWzkcq0QQRSAyqo3AbgGwwyMAl9z+1j4Si8eJ4UgtdOazGrWWiSyS6zHFqP2m5RSrxWJUtJAjOivJvBBLYVgpNVf3uTre34uP5pr1E8RSUeZvTf71zflr6Ht6WkSXT3gefzJF2kGdygHHRCdoPHUDPX1NRpplslq9mJbvy5G3Em7lLg8dHLbgOOgOOvqa+afC3xq+JC+JNT1Dxxqbppn/CxpvCttaaddW3kWsMEEskgcPY+bIuFU7vNV3PTygpEnR+DfiD4m0rwt4p+Ms/hbX7vw3qWiTeJdI+3+KVuY4okLyLa+QYla1aQOXBH2gBcIXUIiVCqRcPaPa135XipL70/waWpSqJz9mt72+5uLfpdfir2PdXsIH+z7pLkfZsbMXMgzjH38N8/Qfez39TTktIkunvA8/mSLtIM7lAOOiE7QeOoGevqa+fPE/7QV9qXhfW9K13whqOh3P8AZ+g6lD/ZevmOd7PUrhYh+/EAaCVDuVgoJxna6nDDU+PvxzuPgj4z8Hi4uXl0jUtP1NG075Ab69QQraoZ3BMQ3OcuWAAJLZxirb5XZ92vmt169PXQlV6bi5p6JJvpo3ZPXp19NT2tNMtktXsxLd+XI24k3cpcHjo5bcBx0Bx19TTnsIH+z7pLkfZsbMXMgzjH38N8/Qfez39TXj/xS/aIu/hX9mTV/CFhdzw2Npe6tbW2tGSe3WaXy28mNIGLqhzmSf7OjZAVi2Qt6/8Aj01j4suvAn/CJeZrsfiex0O2tRf4+0WdzB54v8+X8qrGk5KYPMRG7nIE03Zd7fO6X5tfnsmU60I3u9lf5Wb/ACT+em7SPVEtIkunvA8/mSLtIM7lAOOiE7QeOoGevqajTTLZLV7MS3flyNuJN3KXB46OW3AcdAcdfU14lZfGyDUPjrZ6BLp928FzDqelWZs9dae0jmtMyyNcQRxCASuqcYnlkjUAMkRZxUmmftFeK9S8HeDfF/8AwrCzRPHWsQaTpdsNfZpEMgmzLMfs2EQGIH5dxKMWOCNhUZKUVJdbfi7L7wdWMZSi3tf8Em/uue1vYQP9n3SXI+zY2YuZBnGPv4b5+g+9nv6mnJaRJdPeB5/MkXaQZ3KAcdEJ2g8dQM9fU14XqX7Uktl4Jg8SReCrM6osurQ3mlza2QyyafKY5lt/KgkmnzgsG8lI1AJkePjPaeMPjHF4c+D1j8W9N8NzalHqMGmz2+nPcrBIRePEqqXwwDL5o7YJGMjrTUlJXW2n/k233h7WF7X6N/Jb/cd4mmWyWr2Ylu/LkbcSbuUuDx0ctuA46A46+ppz2ED/AGfdJcj7NjZi5kGcY+/hvn6D72e/qa8X1P8AaK8QaVrzeB7n4cWzeKU8Q2OhtaJrhNpsvLeSaC5Fx9n3FcRMHXysrgkbuAb2uftAXmgza5e3HguGXQ/B93Zaf4mv4tUJe2up1jLi2iMI+0xxedHuZmiYgnahIxRFqW39bP8A9uV+10nqDqwjv+vn/k/km9j1xLSJLp7wPP5ki7SDO5QDjohO0HjqBnr6mo00y2S1ezEt35cjbiTdylweOjltwHHQHHX1NefePfE3iW9+JPhn4WeGtdl0FdX0+91e+1S3ghluVht2iRYoBMjxBmeUFmZHwq8AE5FDxr8TL/4H6Fo+n+MfE+meIdV13VXstNvdVli0S3SEIZC15OoeNSiggvHEu4sgEYJJpc65eZ7beuvL+enyG5pNrtv5aX/Kz07nqT2ED/Z90lyPs2NmLmQZxj7+G+foPvZ7+ppyWkSXT3gefzJF2kGdygHHRCdoPHUDPX1NeCa5+11o1h4O8I+KtO8O2b/8JXJfQK2oaytpYwT2rFHi+2CKSMl3BEbMERl+ZmQVZ8T/AB08b+H/AIg6ikfhzSp/DWmfD1/F7Wx1IC5kfccDzI4pIydy+XhHKbWMm5uEoc4q99lf8IuT/BPby7k+2g9nfb8Wor8X+Z7cmmWyWr2Ylu/LkbcSbuUuDx0ctuA46A46+ppz2ED/AGfdJcj7NjZi5kGcY+/hvn6D72e/qa4rwf8AFX/hK/G0/g7+wfsvk+G9N8Q/aftW/P2tpB5OzYPu+X97POegxXnGr/H3xVqfijwjdaLpiaR4RvPGF9ok981wk82oQ2kFx5u6FoswKZYsoyuWIjOdoIDOclBqMu9v/JuR/dL/AIFw9tBw546/8Nzfke/JaRJdPeB5/MkXaQZ3KAcdEJ2g8dQM9fU1GmmWyWr2Ylu/LkbcSbuUuDx0ctuA46A46+prw7Uv2pp9F8LweMdV+H3kaZruiahrfhrGq7pb1LWPzTHcp5OLVniw67TMMZBIPBi1X9p3xRoR1qXV/hRbRW/h6x0vV754/EO9xY3zBUKL9nAadTu3RkhPkOJDxkTvLl6/53+74X9wnXppXv8A1p/mvU9uu5tEtr3TNNvdVEF3MWWxt3v2jkuTGoZgF3AzbVGTndxknqauJaRJdPeB5/MkXaQZ3KAcdEJ2g8dQM9fU14b48+KGm2/irUtfuPDd1LcfDzX9M0SFI9RVI74aoIVMkgMLFfK80MFVvmK8kA4r3miL5o8y/rRNfg0/wLU05OK7fq1+cX/Vr1E0y2S1ezEt35cjbiTdylweOjltwHHQHHX1NOewgf7PukuR9mxsxcyDOMffw3z9B97Pf1NWaKZZAlpEl094Hn8yRdpBncoBx0QnaDx1Az19TUaaZbJavZiW78uRtxJu5S4PHRy24DjoDjr6mrdFAFZ7CB/s+6S5H2bGzFzIM4x9/DfP0H3s9/U05LSJLp7wPP5ki7SDO5QDjohO0HjqBnr6mp6KAKiaZbJavZiW78uRtxJu5S4PHRy24DjoDjr6mnPYQP8AZ90lyPs2NmLmQZxj7+G+foPvZ7+pqzRQBAlpEl094Hn8yRdpBncoBx0QnaDx1Az19TUaaZbJavZiW78uRtxJu5S4PHRy24DjoDjr6mrdFAFZ7CB/s+6S5H2bGzFzIM4x9/DfP0H3s9/U05LSJLp7wPP5ki7SDO5QDjohO0HjqBnr6mp6KAKiaZbJavZiW78uRtxJu5S4PHRy24DjoDjr6mnPYQP9n3SXI+zY2YuZBnGPv4b5+g+9nv6mrNFAECWkSXT3gefzJF2kGdygHHRCdoPHUDPX1NRpplslq9mJbvy5G3Em7lLg8dHLbgOOgOOvqat0UAVnsIH+z7pLkfZsbMXMgzjH38N8/Qfez39TTktIkunvA8/mSLtIM7lAOOiE7QeOoGevqanooAqJplslq9mJbvy5G3Em7lLg8dHLbgOOgOOvqac9hA/2fdJcj7NjZi5kGcY+/hvn6D72e/qas0UAQJaRJdPeB5/MkXaQZ3KAcdEJ2g8dQM9fU1GmmWyWr2Ylu/LkbcSbuUuDx0ctuA46A46+pq3RQBWewgf7PukuR9mxsxcyDOMffw3z9B97Pf1NOS0iS6e8Dz+ZIu0gzuUA46ITtB46gZ6+pqeigCommWyWr2Ylu/LkbcSbuUuDx0ctuA46A46+ppz2ED/Z90lyPs2NmLmQZxj7+G+foPvZ7+pqzRQBAlpEl094Hn8yRdpBncoBx0QnaDx1Az19TRaWkVlGYoXnZS27Ms7ynP1ck446dKnooAK+fP2h/wBkj4b/AB91uLxBrl3qWkazbwrbm908x/v4hyqyo6sG25OCNp5wSQAB9B1l3v8Ax8v+H8hQTKEZq0kfFh/4Jj/DggD/AIWP4kAAxxBb9P8Avn/OaU/8EyfhuTkfEbxEMDj9xb8f+O19l0UrIy+rUux8Zt/wTI+HZOf+Fm+J8enlW+P/AEGhf+CY/wANwu3/AIWT4mwOg8m3wPw219mUUWQfVqX8p8af8OyPhvnP/Cx/EvTHEFuMfiFp6f8ABM34cx4K/EbxHkHOTBb5P1O2vsiijlQfVqX8p8c/8OzvhlsK/wDCea9nswggyP8Ax3+dKP8Agmj8OACB8QvEAyQeIIP8K+xaKXKg+rUux8cH/gmd8NwSU+IXiBM+lvAD+eM0o/4Jo/DpcFfiJ4hBxg/uIOf0r7Goo5UH1al/KfHDf8EzvhszB/8AhYfiMMOjLFAD+gpp/wCCZXw2IH/FxvE2R0Plw8fT5a+yaKdrB9Wpdj42j/4JmfDmMgr8SPExwSfmigOc/wDAamH/AATW+HgIJ+I3iPI9IYB/Ja+w6KGk9w+rUn9k+QP+HbXw627P+FheI9o6DyoOP/Hajk/4Jq/DqU5k+IfiE/8AbCAfyXmvsOilyRQvqtFfZPjRv+CZHw2L71+I/iVD/sw2+D/47SH/AIJj/DckkfEbxGPpBACPxC19mUU7If1al2PjL/h2N8OsED4meJ8H1itz/wCy0N/wTE+GrgiT4jeIySMZEFuD/wCg19m0Ux/V6XY8x/Zx/Zp+Hn7O1nqFr4O+23l9qoU3uoX7q00ir92NdqqqICScAZJPJOBjzb9q7/kpum/9gOH/ANKJ6+odO/17f7h/mK+Xv2rv+Sm6b/2A4f8A0onoNYxUVZHkifcFFCfcFFAme6333K9W8S+K5vA/wTHiuC1Nw+naRaSCII7lsiNeifMevavKb77lej/ESaSD9nq6mhUM6aJakAhiOkf93msMTN06E5x3Sb/A6sLCNSvCEldNpfieOWX7UXi3Xb3TIfD/AIctLy11DYJZZ2vbcwOQcg/IRjA9+SKsn9ofx5eC1i0vwpayyfP9qSa+ukERD4BRtnzDGc5xXhnivW/FgsRdQCyisnuilqsVvKJShDFWIB4G0KuTjk10ulS6XqEN2k+g6na2SwiVGuYJArg4X5HDEZLHP0zXycc6xGzZ+hf2Fg1FP2SPW4PjX8RL7Z/Zvg/TppAyGYy31x5SxE8kN13AAnpWtovxd8bXmhXmuahY2lsiTOlpHmV/lQkE/e+9wT9B68V4rLqPgnwXE01uktpEbeSRNxcybSuCcFiDwWHBPP50unftF+BNa0mXRINP1azjWFHa8urdYo5W43hBuOSQZOowcjPevXy/NObSpJHhZxksudSw1JtH0Td/EfxDDpccsFvA15NaK21ppcLcOq7cYI+UMW3Y7qRzxmKb4n69a6LeasLeKdoLZ7iOGJ5QSgKhcqz/ACkFuevSsjR/D+rapZ2OrI0D29yq3SbpGzgI3ldR2yozzjaMcEip9T8J62+nwW1vbR3HnRrb3H7wKRHuRm+Y/e5U4zjtXuJyktD5OzTszTtfiTrVxfT2N7HAix3jWxMdxKTtKkDAIwfnx+FVJ/i3q8d9Kn9iIYEkcRv9vbfKQFJwu3oGbYffHbmq0Pg/WkmlnCDzcuynepIyQQRg84Ga4Lxh4n0T4a+JrWTx/J/ZsWqNMbILC0xdN/zkBASpwkTcjGd3bBMSkoLmk9DSnTnXlyUleT2PRtW+MkvhqXTjr2lJawXS3F1POl2zeTFFCJDwVHJ3Ko7ZJ5r1fzi8YK3Egjb5uH/hI9T9a+IfiX8VPAXxRurnT9J8Rp9jljg0m3dV2n55FeYkHodiuPoF/D7H8S30mk+DdR1COVmlhsmEOBgtIykKB7lnQVzUq8a83GDvY68VgKmGpwnUVmyr4X8Q2lzDcXUurlnu76QIrSEhcFVVRxjoyn0ww5642LTxBpuohBY6mspliWZF3FWZWXeMKwB+7zjsOuKwPh9qWmzf2z4e0+43t4bvItMuDsyPN+zQSjJ28krIob3A+tZXxY+I+geAtPkJSG715YZDaxyFN8ZKhQ7sPuggLkDJbaBiuuEHVfLE4Tr9b8Q2Ph+ze81K9ZI8lUG75pTzwo69jz0rza68d6vruqWqwXUtvZ+dGYokbnG4Zz+FeQwfFK18V+EtD+IHiDVHa/1eBvM09kKyW7o7Rng8IpKMQM9CO/FVY/EXi3X3xpFq9nbngSgYBA5GH6Z+ma74YFwVpkn1N4g8ZeHPDW86vrUdu2QViWbc54/urnH44rI0H4p6Br094I55bS1s0VhPcyBS5LAcAEk9a8J0XwHqV9J9puEuLueQ5kc5BY/7Ttyfyru9I+HtxGVN5JDEOgUDc+KzlRp0la4lJs9jsNRi1O1W9sbwzQvna6scHFWQ0xBPmuMf7VcnpKS6Tp8OlW0mYYATkjBPOa6yNMIhYknAJ/EVySeuhoG+X/nq/wD31Rvl/wCer/8AfVSYHoaMClZiuR75f+er/wDfVAMpOPNkP0JJ/SpCFXaCR83GO+fTHX3rJ8R+KvC/hCzF94q8QadpMLfdN5cLGXx/dXO5voM0NW0YXW5pFnGP37jIyMuOaXdISqmZ8Njktx+dfPHjz9s/wTocRj8EaPd67O7mOOeXdZ2xYeg/1jD6LzXheufFf9qj4uSXIstfHhXSGiYRRaYPsI80r8m6cgzcNtztIJxjoai15KL0uVZn3Nr/AIn0LwrYNqviXxJZaPZJy1zf3a28YHrucgH8PUVZtb5NQs7fULG++0W11Gk0E0Um5JEYBlYEcYINfzl+PNT8aar4h1MfEHWdR1jWrOSe2upNRunuZopIyyMGMjMy4bjk/Tsa/od+HUKw/D7wxFGuAui6cqjsFFrGAoHQd69rNMneVRpT5uZTVzmp1VUk7ndwEmCMkknYM5+lSUyH/Up/uj+VPryjUKKKKAM3TdBtNL1HVtTglmefWLhLicyEEIUiSJVTAGFAQHBzyzHPOKbe6JNfaKmkya/qkc6BCNQhkjiud6kEOdqCM5I5UpsIyCpHFalFHl/WgGDofhOLQY3+zazqE1xc3hvr+6m8kyX0hj8vEmIwqqFVMCNUxsXtuBoa38P21fxRH4sg8Za7pt3DbfZYY7ZLOSKFCcsUE9vIVZuNxByQAOgArraKOqfb/K35B/X6nJX3w30q/wBfbW5NW1RIpru21C506N4ha3N1AFEUr5jMmRsjOFdVJRcg99mXw7ZTeIl8TNLcC6Swk04IrgJ5byK5PA3BsoMEH1471qUUbf13Vvy09A/r7tfz1Ob0PwTb6Pqi6zda9q+sXUFs1navqMsbm2gZlZkUoiliSiZeQu52jLdct0+0u0+JWvX72sq202h6TDHMUIjeRLjUC6huhKh0JHUB1z1FdNRR5AeL/EH4c/FLVfidL4/8Cz2+lzJpMeipdReJYrd57YSecweCfR7tUYSswBWQ5VVPGSK5qL4I/EfT9N0i18OeHdJ0LUNIgvbYavYePpxe3Md3J5lyJXk0Z0JeT59yorIwBQpivo2io5Fa39a3b+Tu7rrfUxlR5pOV3r6dLW6bqys99D5/8QfCT4jeJDrRv/B2gg674YTwnct/wn93I4tFZyJA8ukO7TEucu5bPUjOSX6d8Lfivo3iH+3NF0LStOt5bm3vb3S7T4g3MNpfXMMQiSWbbo4lOVVN6LIsb7RuRq99oqkrO6ev/Bb/ADbfrr2E8Onu3+HZLt2VvTQ+eYfgx4/hnM58EeG5d3i6fxmySeOZyrXk0ZjeIj+x/wDU7WOF+9/tGorD4MfFKw8Oaj4PXSrKXQbvSbjRLTTJPiHcfZ9OtZs7hCq6MN7KDhXn81lAwCBkH6LoqPZrl5em34KP5K3oP2Xvc3M7/Lvft319fRHznrXwQ8fa7Lcy3fg3w+hutM0nSn8vx1MAItOn86FhnRj8zNw56EdAp5rc8dfDr4ifEbV7HVvFPw18G3H2DTtQ0xbYeNrkQyQ3iKkpYHSS24BRtKsMZPWvcKKqUedNS63/AB3++7FCgofC307dNunQ+YPEP7O/xH8SWU9he6faxJf6TY6RqbReP336jHZkm3kmZtDJ8xSeSm1W/iVq6+5+HfxFu/inp/xgn+G3g1tf03S30qH/AIra6EJRi37xl/snJkAd1DZA2uwx0x7hRTs73v1b+bvf77sX1eKVr9u3S1unSyPm7RPgV8RtA8S6V4isvD+ktFod3qV3pumSePJWtLU3wf7Qqj+xfMZSZCw3OzAgAHGQdXTvhV8SNM8N+CvC8Hgrw01r4Ev01HTnfxzcGSWRVkUCYjR8MuJW4UKeBz6++UUow5UkulrfLVfcx+wTbd3re+3Xfp1PmK5/Z28eyLMbLQNM06W7GrQ3c1r49kD3FtqM/nXFu27RGATf90qFcD+I1ueMfhh8ZfE3wfs/g/ZeGvCFjZ2MOnW0N9J4wu5Z/KtJImXOzS4xvYRAblxgnIHGK+gaKUYKMVGO2n4bfdd/e+4ewTbd3rft1tfp1svuXY+d7X4M/EmPWYPE2oeGND1PWotct9el1G78dS+dcSwQPDDC4TRVQQokjYVFU5OSxJObHiD4R/EbxFrmo6pdeCvDcFhrlzbXmtaNB45nFjqk9vtETzBtHMg4SMMI5EV9i7w3OfoCimo2tbp/wF+i+5A6Cas2/wAPPy8397R454w8LfGDxde6XrS+DfC2ja1opl/s/VdN8bTi4gWVQsse2bR5InRgBlXRhlQRggGsa8+GXxfv9K062utL06XV9J1N9Xs9em+INxNfQXLqUfYJNGaBYyjMvkiIRYPCg8175RRyf1+P5q43SvvJ/h6du2h4Dr/wv+MfiDwxY+F7i1tY4bW2ntLid/iJcXb6hHN/rPtKXWjSxSHPKsEBj6RlBxVWf4K+OpJrP7L4D8NWdnbeFm8Gy2UPjq4aG60wghUkL6O0gZSdwdHQ5AzkZFfRFFJwTvfr/k1+Tf3vuHsdnzPT07p9u6X3LseCfD74ZfFv4e67ceJLfQdE1m/udJtNFaTVPHMrAW1sW8oARaLGNwD4J74BOWLMcyL4HfEKHxFZa3H4V0MWena5c+ILTR/+E6lNhFd3COk+FOi+YUfzGYqXIBJ27QWB+jqKbjzNN/1d83/pWvqSsOox5U3b5drdu2h8zT/s9eOLzRpfDt94U0a50uLS7zR9ItZfHkxXRba5G2UWp/sXcW24UNMZSqjaCBkHR8Q/Bf4g+JYfEEF94N8PRr4k0nTtHuzD46nBSGycvE0edGOHJY7icgjoBX0RRQo21v8A1r/m/vY/q67/AJeXl5L7j5y8U/BL4keK9f1HXbnw5o9kmr3um6lfWFp47lFtPdWLKYJSH0VnBwgVgHCkc43AMPo2iinFcqsv66fkkvRFwpqDcr3f/Dv8236sKKKKZoFFFFABRRRQAUUUUAFFFFABRRRQAUUUUAFFFFABRRRQAUUUUAFFFFABRRRQAUUUUAFFFFABWXe/8fL/AIfyFalZd7/x8v8Ah/IUAeEftrfEnxl8Iv2ZPGvxE+H2sHStf0iOya0uxbRXHl772CN/3cqsjZR2HKnrkc4NePaZ+2J4tX4c/Ff9p688668P+Cb2Dw/YfDeeKPTr61kFzFE13qE0kDzxTyeduWJcxqigEFySv1Z8R/hx4M+LfgzUfh78QdG/tXQNWEYvLP7RLB5ojkWRPniZXXDop4YdMHjIrjvGX7LfwJ8f6p4l1jxT4GNxdeMbG103XjBql7apqMFtIkkHmxwzIjOjRpiTG8Abd20kGqTUZe/tf8Pd+/RSVul+ZamylTcaaktpXl5x93S+/Rv8NpNryL4uftea34e8D/G21uPC2oeH/EXwlk0ORpdE1m2mN5bak8Zhkjmu7GWON9rMHR7eQDBCtkhxzHiP9pPxn8Fvjb+0V4x1Wz1DxT4Q8IjwSZdMn12SIaXBeW5jmls4DG8ZdpHVnQeUG25LZAr6O8Ufs2fBXxn/AMJt/wAJJ4L+2f8ACxY9Oi8S/wDExu4/tyWGPsg+SUeVswP9Xs3fxbqPFH7NnwV8Z/8ACbf8JJ4L+2f8LFj06LxL/wATG7j+3JYY+yD5JR5WzA/1ezd/FurWnKnG112v5/Bf7+WXbfS3RwlT5OSV9d384PT0tO1+6vfU85+Iv7ZEXgbUfHWoWnw8fUvCPwvvtL0/xXqz6r9nu4pb3yiptLTyXFwsazRly80R5IUNipvGn7Xsng/xx4i+GLfDk3Xiuy13QNK8O2H9rGMa7bapnbeK/kEwrEIrnzF2vjyPvDdx6L4l/Z1+Dfi/xNJ4t8QeDVub+4ktJb1Fv7qK01CS1INu95axyLBdtGQNhnjcrgYxir+ufBP4W+JPihoPxn1vwhbXXjPwzayWWlaq00oe3hcOGXYGEb/6yTBZSV3HaRmsYWXJzd9fNWW3m2mvJS6tI53dwf8ANbTtfp9277tLSKvfxeD9tS8HiNrK/wDhZHDocXxal+E0l/FrvmXAvNqmC7FubdVMbkkMvm5TggvnjSH7YVpF8btI+FUnhfTdS0jXvEF14atNf0PUr27jgvoY2kMVyZLCG1STCENHDdTOh6rgEj0J/wBmz4Kv5m7wXnzfGi/EJ/8AiY3fPiBcYvP9b7D91/qv9iq9j+zB8ENM8U2vjCw8IXMOoWOuTeJbRF1q/wDsltqcqustzFaef9njZxI+4LGAxOSCQCHHlShzdLc3npC9vn7RrbePna8Ryy5vYaXva/TWdu/TkT9JfPn/AI2/EXxvF8Zvhl8CfBviF/C6+OYtWv8AUNfhtYJ7qGCxiR/ItVuEkgErtIMtJG4VVOFycjN+KPx91r9nu88K/DGW21n4neMPEyaheWc01hPE32O22ljOuk2Fw7P+8VQYrQKeS3lgZPrnj74X+B/idaWNr4z0Z7p9Luftmn3dteT2V5Yz7SvmW91buk0LFSQSjqSDg8Vg6r+zv8Jtb0zSdO1LQ9Tkl0G4mu9N1RfEGox6tbTTDErpqKzi8y4wG/e/MAAcgVmk0ret/Pt6W0Wm9u8naftX6fl/nf8AC/XlSfjuu/tx3Oh33g/T9e+E0/gc+JtIj1K4u/iFfXeg2dnM07QtZiZLG4BnBQviUQgoyHPzYFPTPj9+0Db/ALQnx/8ADtr4b0TxV4b+H2jaZqek6MusC0mTzLGSZVhkWxZpnnKjcJXAiOAhkBr2fV/2bPhJr9ja6Pruma/qOlWyhW0u68V6tLp91+9Mpa6tWuTDdMZCWZp0cseWJwK3I/hB4BtviJcfFjTtInsvFN3ZR2F1dW2o3UMF3DGrLEtxapKsE+wMwUyIxXPykcVU3o3Hf37fP4dO8dt/m+tQaimpa6R+9OLlr0uk9u9tjifgl+0xpPx68VXeneB/D3m+HNP8N6TrF1rZvc+XfX6GVNP8kJgvHCAztvBUsq7Oc14Z+2X+0j43u/BXxL8LfC6zvtDt/h7rvhzTNV8UW+vS2N59suru2kNvawwxkvH5UgWR2mj++QFcV9Dfs1/ADRf2cvh5L4K02/t9RvNQ1W81nU7+CwFklzc3Ehb5YQ7+WiII41XccKgo8dfst/Az4kavq+t+LvB1xcXPiBrN9WS21q/s4NQktWVraSeC3nSKWSMqu12UsAMZxxWicVWhO3upptf9vKTXmkrxW19G+t8XGXs5wvq00n8mr+TbtJ72u0ujXB/ET9saPwFqPjq9tvh62p+EvhbfaXpvizVn1XyLqKa98og2lp5Li5WNZoy5eWI8kKGxWd8V/wBtq4+F+v8AxRtW+Fqanovwol8OHVb1Nd8q5ubfVl4eC3NuVLxMQNjSqGGTvXGD654m/Z3+DnjHxRL4v8ReDVutQupLWa9Rb+6itNQktiDbveWsci2920ZA2GaNyuBjGKg8Xfs0/BPx2/jV/Ffgr7c3xDGmr4kP9o3cX24WGPsn+rlXytmB/q9m7+LdSpOK5fa66q/3xv8Agp+l1q91vT5FdTXTTy1X42ur6pu2kTy7x9+2TfeCvBnxr1LVPhuE1f4SXGl2729prgaK/h1HyvImSd7bMTqsuWQxOAVwGYHI1/2YPFniSw8e/E34CeKNb1DxFd+AZdJvl128vZ5Wuk1G1MoiWOd5ZYwhiJO6eQFpG2LCgSJfRdY/Z9+D3iCPxvFrfguG9j+IyWsfiZJrqdlvhbRiOA434iKKq4MWw5AbO4Zq74D+DPw6+Guva54o8IaPdwav4khsbfVb271W8vprtLOMx2+9rmWQ5VGI3DBb+Ik806bhFO61cUr+fu39NVJ3W/NaySRLadOzXvXb+9xt9y5lr3XXVdtRRRWYi1p3+vb/AHD/ADFfL37V3/JTdN/7AcP/AKUT19Q6d/r2/wBw/wAxXy9+1d/yU3Tf+wHD/wClE9AHkifcFFCfcFFBLPdb77ld78WIlm/Zs1CN4XlVtDtMokIlZv8AVcBSygn8eOvauCvvuV6R8Qwzfs+XKo0Sk6LaDMsaug4j5Ibgj/I5rnxeuHqf4X+R2YHXFU/8S/NHxPPY3yzW+p6nZT3sllYSRx2s2mANGFeTDMUYD77E4J6NjsKy9S8RaLBqcVhrPh7UtTuPsayCK1sZFhtkAZVB/fhQwbOeCPfmtu7i1rUpTdN5WmWwtZhLNHaWqx3JzuCZcjBJAHT+NfXjlNdW4sNauddvBJZWCW1v5Fni1Q3bFk80ZXJ+8pPHo+ff4BRs2ftFOnGcYtdjG1y88FPfiPUDps9o1lDHFc3EQ8m3lmw4Q5lO1gxKnrk8DOa848XfCvTNb1ZDEE0zVJ75SrXEZjintUAUvDEHyqknqBgjNbnjG7j0w32vki0Vp45LK1vTbSGM+ZkAIq843EjOeg6da8zvdR8UJLdarceM9SfUZXaORo7vdLGgUvhTsO1S4QbF4wTzXbh+a61R1TpS9nZ2P1x8C7bXwboNrGAkcOnwRR7AMMFQckZPqO9dAJEGXIVTjnnArh/hhfy33w88K30rtvuNFspDvZSx3QRsScd+eeOxrrRcRRoHmlCo+FznGQ24ADPBJKtherY4B6193SXux9D8KrR5azXmy5Y6hZ38cgsLuK4SC4ktJXiIYJMjbZIyQOGVsgjqCD+Pyf8At8wagB4TvrCOUyEXNq2xtpIcMF3EHJ5X+XWs7QvjJY/Cv9q7xF4N1fV4rtfFmtXV1qLrqqbbNjD/AKPa21kvJEYw892+wO7OF3lV3dx+2O9n9h8LO5RzcagFR/MAVf3UrgknjBHI9R+FefmKbwsrHqcOxbzKimu6Pk34ZaBq76jNYadfx2PlzLJNaXFqgLkr/DvbJYc56DnrX6iePGuW0/RrK3hLvdanbmcYLZhjHmuRjjAMaDjP9a/NjTfEngW6vrm4u/BNzdapc3GZrqzgyJBkBsZc5xgEY9OcVyn/AAU5+LXxV8NftIyeGfDvxM8TaVoj6Dpt1Hp9lqc1vbxPIjB9qKwAzt796z4RwEswrOlJ2Z7nGl6CoStpr+h9r+G/ihrngLT/ABqsmnzQaprnizULmKR1Y+VEm23SQKBliUhjAHvXKad4a8feOLqS8XT9QgEx3td3EBMszH+IBhhfxx7c1+Q118SviJd3Pn3HxB8RzTclnfVrgkMTk4y49avWfxT+LsIb7N8R/GAGf4NauwQP94PX6hT4alSvGMlc/P6mNTd7WP2x8NfAa2smF7qqu8zYyZUMkpAzweAo5YnvXoWneDdIsCvk6SZW6Bpo2dv6L+QFfgxD8bfjpHJti+LXjZFB2qw8QXWSfxkrQT9oH9oS0/1Xxs8cxsp6/wBuXJx/4/U1OEcTW1VRL5Mn64rn73/ZDGNjZRV/hbgD6CpFthw3B9CF/rX4Taf+11+1BpZDWvx+8bcdN2sM4H1D5FdNZft7ftf6ayi3+Nmr3IX/AJ721nN+bNCT+tc0uCsbe3tEx/XY6XR+3ccIZyq4yeK6dfLC43DIVeAR6V+Iel/8FJv2vLGQGfxvpd8FIJF34etnB+rKq/zrvdI/4K2/tO2g2X3h7wLfKn8b6bcRFsf7k4H6VzS4KzH/AJdqL+Y/rlDsfsAQo6nBxnk8H8elec/GH4//AAj+BuitqnxK8XWenSSIxt9PEm+8uz0CxwplmyeMnC+pAya/NjU/+Con7RfxB0G40zQtI8M+FJslJ77TYJpZiCOPLE0jJGffa3U45wa+drPwx8Qvi94lm1KT+2fEmt38hae5lL3M8jZ5DyHleM/xBcdhW+D4OqL99mU/ZwW/bTc86vnFOnUdGnFuX9WPsu+/4KU+M/ix8RLHwR8PdBfwhoV6HEVxM6zalPIqthSNpSJQBnbHzx97rW/B4Q1PxdfjWtcvTcGULJJc3shlmc9T98nGOBnJGSMV8qT/AAY8YfBXxbo154hEFlfy6LqGoWotSXaDy4JOM4I3g4Pyk8Zr7hj+MOi/BX4dfBnxx400HTbmPxzZyTa4szqrRLHbLKZYc5/1SKPkOFbzCSwYAHzs9wODoclXLpc0JLfe/Q6srxk6rnRrxtJPY2vC/wAEIL14p7Dw/eX7MyuZJE3KB/vN8o49Dx156V4d+2v8T/FX7Pjt4W0TSbC6v106w1A3lxI8iqs80kZiMYABIEKndnqTwR1/SDR9Q07ULOG502aKa1ZSyPEMIw9cDABA6j3FfmZ/wVZ0uafxrLebCUi0bR4CRwNxuLwgY9wpP4VwZLho4vHxp1NtDsxFb2UHLofnv4p8Ra3421S+8W+JbqKfUL12luWjhWIO+3BYKuFB2qo4HOMnk1/RV4Gg2eCfD0ZGCNJsh/3zbx/41/OvLYCOIIR94dPrxX9HXh+JYtA0yJB8qWcAH0EYH9BX2HHKjh6WGp+TS+5HnZXU9tzSNyLiJB/sin02P/Vr9BTq/P0eqfLPxa/bz8L/AA+8XX3hDwt4Km8UT6XM1reT/wBoC1iWdThkTEUjNg/KSQoyDjI5ri5P+CkV7GQG+B2OCxJ8SkDHr/x6dPyr4/8AHdzLcfEPxPaW2mkzy63doFjXlyZm6Y+ox7mvp3wX8G/h98P9MvpfGOjWGozaXLFYatrmrG4lso9TdQ39n2Flb4e7lUMFdmYDcCABWXM2zzFWrTk7Oy+R0af8FIr9sM/wPijQnAL+KQCx7YH2TnNNX/gpFqbbf+LEgbkL4PiYj8B/oeD3rnviH8DvB3jPTdNufDumaXpt94jF0mganokFxZQXN7bxs76fe2M5YwSssb7XQg7k+YEHn5O8Kadf+NPE+jeD9ONmt/rt7Bp9pPcyFY4ZJHCBmIDEjcy5IUnjjpVxU5yUYat6CqVq1P7X4I+zm/4KUamY98PwJimwwU7fFXGD3GbPkfhTT/wUr1IRl/8AhRdvuUkMp8Vn5QCBn/jy9xXzr4s+AHjrwSnje58RNpTf8IBJp8d5FJPIRKt45WKS2/d/OhIyd2zA45IIrnX+GnxQeLTFHw48S+VrDD+z2bSbhTdv5ZfbDhMv8qluM/KpPas+eSV/T8VcUsRiIS5Zb+h9U/8ADy7VWj8yL4A7+CcjxRhePQm0z+lIn/BTDU3TK/AaItnG1fFgJHrkfZMj8q+U9D8E+KdYv9Dgm0DWbew12+FjFqEOlz3QyCBIIxGhMzRjJaNMt8pGO9S+LfDV3oHje48DGw1CBPtKQ28uradJps8iMQI5ntnLNGGJyB1wfqKanKTSS1e34f5r1Jli60IuUtlv/Xy/q59Vj/gpbfnAHwLizznPingdP+nPrz6Uo/4KV6gsbSzfAuKNc4Q/8JQxzx3xZ8frXzd4y+DHxR8H+J77wtJ4ZudWaxu49MNzpljcXFnLdyRpIscTiJcviRfkI3deMDNVrD4R/EWfW7Tw/rXhfWtCmv457i1e/wBJ1ErKIVy+xIoHkYYxkhMDILEDmkqjav0/4F/y1B4munyvf5d7fmfTy/8ABSTUw+yb4FImTxjxQSSPxsxTj/wUjv8AfsT4GqcZJJ8TEAAeubT9K+ZfGPwH+LHgw6Tc/wDCPXuqWeqWVlewX+l2Vxc26tcnEUDSGMATElRsGeWUAnIrjbzw9420+wv7/UfDWr21ppt39h1CWWzdYbW55zDIxUBJenyMQ3tTlKUW0+mnz2Gq9eSUk9H5d9fyPskf8FJ7wZEnwPRSBkn/AISYlc/X7JTx/wAFJ5NgZvguinHIPiU8fT/RORXx3D4c+IVxNDa2XgjXpZ7jT21eFPsEpaey5/0pBty0QwfnHy+9Vrrwv49sfD0Him88I65baPdqBBqM2lTraT7s8LM6CM5wcYY9DS5pLf8Arp+YKviH1/D59u2p9kn/AIKU3ahi/wAD0+UkceJiSfw+x5/Smx/8FLbqTJHwQiCjv/wk5/P/AI8+lfMmkfBTx9qvwmu/jGtraRaHb3X2OCOW3unuLyXgZiEULoELnZ5jui7wV3ZwDhXHwy+LSajBomofDbxNZ3d7FJPb2jaLcLcTImN7ohj3SADnIyADzVvmjLllv/wL/lqV7avyqTej9PT8z7Bh/wCCjupTNsHwQgzjJx4pJx/5J04/8FG9SVQW+BqAsdq/8VPlT9CLSvkaz8CfEex1ePwv/wAK38VSazPD9sSxfRbgXTQZx5oi2+YUyMbtu3jrXQ/EX4T/ABJ8A3i2GpaNPdxm0srqWfTraeeG1+1f6mKZzGuyUt8uwjrwCazcpK3Zu3z1/wAmZSxOITeui12X9dT6bP8AwUV1VS+fgfBhG2tjxSSc9en2So/+HjmpHn/hR8SrgnL+KCp49jZ18Y6vL4i8J6lJpPiGyvNPubVzHLBeWzxzRHGQrowDr+IHBFVh4vMhy4V3I9fT09aSlNq61QnicStLn2wP+CjOqGNZB8DIzuxgDxRyfztKb/w8e1E+Zs+B8X7oZbd4oK4H/gJXxSviMPvEcG11H8Xy+2T7VGdTnmmEkFy4fIA+Ujd/n0quafUFisR1Z9sv/wAFHtUiOJPgZCDkDA8Uk/8AtnVWX/gpbfxkbfgZA/Xj/hKsHA782eMfjXxrbam88hjmujE4J+XO3jHUdjR/aNjMF865eQAYDPGcA/7w680Kck9RrGVlufZw/wCClF/yz/A2FVxkE+Khn8vsn8s1E3/BTC7jwJvgdEhbkD/hKCcj8LOvi95bFWMltJLE4HTJzx79BnPepI9RhEbK8yjnAXbwD9Rz6mq5ivrlU+yT/wAFM70f80LhOc4x4qOfbP8AodPH/BS+/ZQ3/CiANwyCfEzbfz+x/wBK+Nzf6f5TBbhMAAkLjeTn+HPX6UlzNp0pysZUqc7cfMcjuOmffFL2nkL67UPsr/h5ZqI3Z+BcBCoHJHionAP/AG51YH/BSa4dT5fwSDOMDH/CSHGe+T9k4xXxHJExHlxThXwG2yMDkY9B19uajNvGHPm6lGg4JaNdoyegGe/bPal7S/Uf1yb2l+B9xn/go/ebGkX4KQMoA2keKDzzj/n0/wD11C//AAUsmDED4JLsU4Lt4m2r/wCktfEAhvInaWGOCWQEZVmWXcCfU9wPY/WmSapeodg8tEiG5kEQJb06d/ehTfcFiqr2l+R9w/8ADyuUKf8AizFsWDbcDxSTkdiP9D6Up/4KTah8xj+B9s4U7Sf+ErIGfTmzr4bg1G4QuyQIY+A7OQQpPTke/cj8qYdQDsI5YVCxvvkZJSQAT/3z16fzqrsf1mtff8j7jX/gpXqJD/8AFi4coCW/4qrI9v8Alzzz9Ka3/BS3UgBs+BMLs3QL4qJP0P8AofBr4cTVIIXcxb423bSdv8Ppjtn8frU41GESGOK9nWJhuDK/Cn+fHSjmfUf1mt3Ptpf+CmN/uCS/AmNWPYeKSfoP+PPrTn/4KX30T7ZvgXHGNuct4nbP0wLKviaHULeWMSrqEI2EHdcAqhJ6jJ/M057+Aji9gnPQmNWwAD1AztI9AKXMyfrdXv8Ah/wD7ZH/AAUuuGcoPglESATx4mb+tnUi/wDBSuZyoHwWgy65A/4Sg56d/wDROK+H5LmVndVkO1WLH5dgHfJBJ4I44JqI3wgmdr23ikZSDtx1yvc+wo5n3GsTVf2vy/yPuF/+Cl04bEPwVtpgM5K+KvTrgGz5x/nNPi/4KVzOw8z4MWqIeC//AAlWRntj/ROR718NDWopIy4tvJLADKPgFRxnA5xSNet5hcIpYgYUICgGPfn6c0XkH1mttf8AI+7Yv+CkM8j7T8GbYAHBI8U++MgfZMkf41FL/wAFJrqMgD4LWrFuBjxVnJ9OLQ18LTyiSRDM6FW/g352Ac89v5VPAsMh3SXcUOD8xjJXcuPcjP1OOKXM97i+s1Vq5fgj7gH/AAUqujgn4JW4DD5f+Kp5J+n2Sk/4eVXxUMnwOhYn/qaTzz2/0PJ/SviJobOLcyzu/wDCJFfGB6cnAP6Ugt7Y4DtEwdsybclh+P8AFn9KfP5h9bn/ADfgfa6/8FM7xty/8KOtw4OFU+KmG76f6F1qc/8ABSnU8Fj8BlQBd26TxSFGP/AQ18Qm1tgMpvMYXcNinnB4xnoAffFBm07cENu+CSVYIS5J/hPf+lHtOw/rc3s/wR9tH/gphdlcx/BC3c4DH/iquMex+x8mnR/8FK75w2fghaqR2/4SsnvjnFnkfjXw/JPaxlVcuFhOSDhjn8sDFTSTwoQfnYAjO6BDkEdc5GD7Zpe0YfWqnc+2W/4KW6lyY/gRE6qMs3/CVYwPX/j05o/4eYXJXKfBCAndjnxVge/P2SviAyW53bkyXGQM8nnrk8Ae3NBltAhlDS7ydx2kjHpz6Y47U+dj+tVO/wCB9wN/wUxZSVHwXhJA5/4qc4+gP2SlT/gpXfOGA+B0G4DIB8VgZ9f+XTpXw1cakQHJ3bQcsX5Ykjg8jGPy/CozqBbaTcfw79ysRnPqfXPpTvIft61t/wAj7qH/AAUrvdm9vgbGoxnJ8UHp2/5c+9OX/gpVO3I+C1uVI+Ur4pJJPfj7JXwskjMm3zQwcYEgJGD34HU8cmp4keQLLcMm0nCoDgnA6nPH4UnK3UTxNRfa/BH3C/8AwUruBjyvgikhzhh/wkxBH/kpzTB/wUsvm5X4GxYIJ58UHPB9BZmvimKS2iVHEduwYZIyflx1PPQ9cVPDLaLHuQYBXGQCfU9+O3r3pc7RP1uouv5H2l/w8n1LAb/hRKle5Hic/wBbSnL/AMFJb84J+B8KDplvFXf8LQk18WHVJSN7IqOuI8ZGQewHGAffNRvrTgudgRoyOu3cCDgL3/Sp55C+tVu/5H2vD/wUj1WfBT4FQ4IBH/FVH/5D/lmnH/gpDqSqWf4HQD0x4q68/wDXpXxHdanLOytIzElSSV4AAB7dMfSomvQQqoxRS2AUBJ+mMnjjOcU+eTGsTWfX8D7s03/go4k9zGNT+Dv2e2JzK9v4iE0qrnqEa3QN+LAe9fWfgfxnoPxD8J6b4z8M3Jn0zVYRNA7LtYckMrDsysGUjsQa/GGN52iZiJMcgt5meM+mP/rV+n/7DRB/Zu8PYGALrURjPT/TJauDberOnC1p1JOMnc98rLvf+Pl/w/kK1Ky73/j5f8P5CtDuPKP2m/HniP4YfAvxf8QPDFu8t1oOnSXshh1CKznjhQZd4XmtLuIygD5VkhZD3I615JP+25fL4rl8IeEPgx4t8Zr4fGkW+v3OnWd/c3SS3kEcrNCtrYPav5aSBn86e13Yby1IAr2b4+/C/XvjP8MtW+GGk+LbHw9ZeIoWsdWuZ9Ja+laydSJEgxPEsUp4xI4kUc/Icgincfs0/CG71BNZm0PUYtRaxttOvrjT9bvtO/tSC3jEcS30dpNHHdgKMYmRxgkYxxSpK1RynrH3dPS9/k9PO/WyQql2kob2l+lvnv3XS2t1J8bfjNL8J4vCemaP4W/4SHxF4416Hw/otjLe/YrczujyNJPP5chijRI2JKxuxOAFOcj5y+Af7R3jPwv4N1+18SwX/i/xf4p+Neu+ENAsb7XJmtbVlbeIjdyRu8VrCiSY2Qk4xtjGSB9YfEH4X+B/ilpVlo/jfRnvYdMvYtSsJYLyezubO7izsmguLd0licZI3I4OCR0Jrl7L9mP4I6d4TuvBdn4Nlj02716TxQz/ANr3zXkWrOQWvIrszfaIZsj78cikZOMZOapvl5nLrp8uam387Rnr5oVROXLy9Nfnaa+67jpps/I8z1n9thdI+Guo+MW+Ft7Jq+geNbjwLr1ql5NLpuk3kHMl1NeQW0kv2TaUIkW2LZcAoDXSaX+1Na6l4i+DXh+z0fw9rEXxb/trGqaB4ja+sbA6fbmY+XI9rE1xuxsYMsRRgQQ2K7i2+Avw00/wjF4I0Wy13RdLjvZdRc6P4n1TTru5upSTJNcXdvcJcXDuTljLI5JxnOBVdv2cfgv/AGX4T0i18Ex2EHge5mu9AfT765s57KabPnsJoZFkfzdzeYHZhJk791CaSemun/pNn/5N7yXybL0u2trS/G/Lrptpfvbbv4/4V/bS1T4neEvACeDvhfGnib4jWuv3iWd1r5htdLstMneCad7pbZnd2IUpGsI5YgsoG49P+wp4o8W+Lv2QPAXifxDrV74h1+80+6eS81a/llmuZRdTBPNnfe+MBV3YYgDgHGK6q0/ZW+BOneHfDPhfSvBlxp9l4OkvJNDey1vULe6s/tbs9yi3Uc4naORnbdGzlCMAjAAHU+Evhpovws+G1v8ADf4PWtn4dstKtZYdHS8S41GC0d2Zw0ivMssy73JK+cpI4DLxi5Shy1FHq1byScu/k13u023shVVz1lKGkU5aeTta/e1v6d2/mHwv+3Dren+HNH0W58Da14m8b67rviOzjsXuJ76KCHTLjy5SJdK0gzMm5lWMfYi2OZZB94t+M/7W/jXxZ8JfGfhzwN8NPEPhHxJafDG88W65PrOoTaPf+HA4miiSBFhaWW43wu658gbNrbwTtHrPgT9kP4faB4I0/wAOeNLm58Q63Ya1qfiCPX7Ca50W7tr2/maS4+yS2kwnto23bdgmbKgBi1bniD9lP4FeKIBDrXhK/lLaTcaHcTReIdSgnvbCeRpJYLqWO4WS6VpHd/3zOQzFhgnNYODdFQe9rP8A8Aa9fis33s+9hxlyzcltd29OZP8A9Jvb1s07XPH/AA1+0h4g8IXWiaZqr65ro0z9n+P4h3MVxqVuLe9uYNgbeWtGuvPfBzKbhkwTmEt89bOhftxWKwz3nj74dS6Jaf8ACrLf4rWsmn6r/aDS2D7VktmVoYdkyuwVcFlYHJKdK9am/Z1+Dk9x9rl8H7pf+EObwBu/tC6H/EhbraY83Hb/AFv+t/26dpv7PHwa0q+stQtfA9u8un+EV8BwLcXM9xF/YKsGFm8cjski5UZd1LkcFiCa6q9SFVylFWb5rfN1WvuvS+UZfN0lThShBrVKN/OypJ/fao+/vR+Xm1n+11qlkfEWl+NvhhDpGuab8OZfibpdnZ66byG+01A2YZZjbxm3uA4VWUJIo3ZV3xW18Lv2oP8AhZPxE8G+Af8AhB/7O/4S34YWnxH+1/2n532Xzpo4vsezyl348zPm7lzjGwZzXX+E/wBnj4PeC4dVg0TwgZF1rTBol42pajdai500BgtkjXUsjRWwDNiGMrGM8L0pngH9nX4QfDLxDYeKvBnhm6tNU0vQv+EZsri41m+vDb6X5wmFqi3EzqEVwCvGVACqQvFKMqSk+Zaa/lUt+Lp3/wAL72aTXs7W97v/AOC7/lUsv7y10uvSaKKKxEFFFFABRRRQBa07/Xt/uH+Yr5e/au/5Kbpv/YDh/wDSievqHTv9e3+4f5ivl79q7/kpum/9gOH/ANKJ6APJE+4KKE+4KKCWe6333K9M8dafLqnwCmsIEDPNotqNpCnIxGSMPx0B615nffcr0f4iyahF+z3cyaVM0N2NFtPKkUgFSfL5546ZrDEu1Cb8n+R14N2xNNr+ZfmfNcfhJbAy6xc2Dyyr9ocWrmAomUVVYYBIGFB6dmrzieD+zdEmktdOubnafs7kiMmBN3XnPOTg4x9/vXdeIdW8QxPB4bgkmnvltTvvWeQ70BcqHWNOAQcHB/Oqmj6ncwanLp3iOwWQWttH5M1jDcL50nBJfPXIPPuBXwM5889EfsOFqVqMPe1seFzLK1/dX3ibSbdVUtL5k8p3qijZlQiFsEN296xIvAf9v3Z0fS7dbrRluI5oLhNRliuHToCSU77jkew+o998Y+J7JHuI/wCzy10nkPEraXLOcEqXQjPTB7+hrite+Jvhbwtc3uhW+jwt4jASSFl8L3MltklGbaR1IjLDGMBvzow/tHPlS0PQeKlWj8Nj658GXmn6F8NtIvbiX7Pp+m6PFK7yEtsiihDF84y2FjJGAT8vQ9K8Y8UePdX+KXjjwfqfgjUXuPDtlqGn63azWlw6QT2DtGzyzgYZJoyGwMAoJGHQlh7X8PpRrXw58PSX+npt1DRYFltXt2WM7o8OhiYE4AOCD2Y9q+dfEl18O/hr8StN+DfgGC00qx0zR5NRXT4Zi0tzc385i35LbnPkRuoU5Kq+AADx+gUoyUYeh+H4lP28/Jv82dP8Sb/wnrGp6rqdroem6LY30El9rOpx2ECzpZ2qR3F3dOVUPJM8slhZIS3BM6noWrh/ip41s9d+D/gq78QzW1lHouoy6eH1NmjT5IXUQOybv3sbRtGcnGYwMk7gIPHviWSwsNQaWxWaGxt5L+/hK5M1roloNSmhO4dJ9a1G0jcEfN5R7Cqnw58PP4k+GlpbeI2sRpWl+IDotqzxRFLm5srPF/MSwwzSXss5Jz/yzGM4JPJj2/q0j1MgqKnmVKo+jf5EXw713wpbSaSuiahpb39yGiFvHqhKh3PDBW4UYPPXjPFeSf8ABW/w4G/aJ8L6jChDaj4QtPNZW4zHc3CjJGQeD/KvqzTfBPgTS7uK/S2tLS8VFaKSKGD5j7Yzj8q8V/4K3aQkvxI+H2pqhZpNAvIS/tHcpjpx/Gfzrv8ADxxq5m41NrW/A7PEDGOVKlJq1r3PI/2ZP2MPAPxK+G1r468ca3rEs2pTzJbWmn3S28USRPsJYlWJYke3H5V7dZ/sHfs62jAyeH9Zu8EEi41aT5v++AKl/Y10vWtV+BdhFpPiV7CKz1K8h8uG0SUj95nJLdAdwxxXtWq6Frdvbkpr2p3E6kAlfLi79cKnT8a/A/E3jfinK+KsbgcPjnTpRqOKir3to0cmTYDC4vCwqOF2zzC3/ZE/Z5tMKvwvsmGeBLc3Dn893WvP/wBoX9lj4N6T8J/EHiDw34Pg0jVNJtTeW8sVxKc7GUsu1mIOVDDkd69mvdX1yCTyRJqA2jljdDafqccVyfxTtn1X4M+OL465qjm20m4Ets1+rwnKHllKg8Zz16gda83hDibi3+28HLEZhOdOdSCcW3ZpyWj9T1czyKNDBzqqnFWTd7rsfFf7On7PHh34yR+INU8Uare6dpmhR2yKunxx+dPczbiF3P8AKFCoxOfYd8j1Cf8AY2+GkcohtvEXiqKUDI/0e2dgPqGFd3/wTy0exufD3jpb5FkiefTmEbjAyI5wSc8ZOcV9WHw1pCIEg0q2ij2/cADY/wCBCv3zxL8VsTwhn88BCvy8sYuyjdanh8M4HLcZgI1cXTk5Xa0fc+EH/Ym0AnzLfx9qEYfG03GlB+M85KS1meKv2LtW0bwtqPiPw/4utddfTLea6mtXtJreQwRoXfYSSmQqk8kcA96/QK08MaHC7vHYbFYAFPM3L19CKoeOtF03/hA/FFnGhtkm0XUEZgiYAa2kHYA96+WyPx8zbHZnh8JCcJRnOMXdWdm0tDbNMhymNGcqUJJ2dvePyv8AhToseu6jJpMCBFvbuC3yWwB5jhME9jycV+sPg/wt4I+HVhH4b8MabBbLEFUwW+DO/wAq/NKw75zjJHbr0r8w/wBnixW88T2sQlJeW9sCzKuMqJSOR9MZ/Gv1U8N6ZbLJMyW8UaJJhVQYDH17n8zj6V934846tRpUaFOTipptpXV9VofP8H4TD15YipNJ2atc+a/2prZ5PGumT3UMURHhbVjHEjENgwyEFm6ZOMZAGCc812urj4e/F/SNJ8La3b3C/wDCrdNsLmwt5Yv3GqxCyQncGUZiE6puCk7tqZ4LY85/ay8Sabrfjg6bpWpwXC6X4av4rposSgN5LlouuGOAQRnv1rudO0PV/BvhTQdU8e6NpGiax4y0y71D7Lp8rPDDbo1qsKxuSdpkWaRzHjguAM4rTK8NVw3DuX0K0eW0G7dd29Tmi6dXH4ipTf2vwsaHhD436z8GvF40+G8kk0m/tNQ1e9ivLndBH5VzqAXAPMYENifu5LkjIGK84/b/ANeh+JgtdW8PaZqLLdrp6CMwZkZLf7dvbaCThWkC56deRivS9b/ZL+JHxb07UpLmKPwpHdLLHDqN/uEyI0urP+7jUFjhdUUgHbnyyMgivnr4vana3x03wLZeJYrbWrXxhNaXy2Kso09rqO5kl5XCkG4NwwDFnw+H2grn0spxCwmLjWT2HjKMq1F011PlibSn3ywlGLxcOGQgp/vAjj8euQRmv6E9CB/sTTx6WsQz6gKOfpX46fCn4X+HPG9hoHivxM17qesat4i+H+jzSXE+R5V99qe5BAABJighXJzgL75r9lNPgW3tIIRGExGoCg5C4VQQPbgV6PEeewzlUuWNpRum/wDI4MqwE8FOTk73L6cIo9hTqQdBS18yj2T8V9X8XWPhL473/iSUm6TSfFUl28DHiRY7wsyc+u0jBx1r77hktbbRTqlnquqSeHrnxJJ418IeKtF0ptWSN7nc89pd28YLAgyyqM4yGGGVlxXxZ8ev2cfif4K+LPiUXHgzW9Q0/UdSnvLK/s7CS4guYZJGdcOgO1gCFZTgqQeCME814ds/2hvBETWngdfiRocFxuWSLSjqVpyOd+F2g85696yvZ2PHjV9lJppn274t+IUPhhIfiR4ks9T0/RdCvL3XdOfW4ls9R8Sa7Pb+TEILLhobWJD958HjJzyT8ZfA6a+b41eB5jp13dvY67Z3MlrYQyXlykMMizSlYYkaWTbGjsdoY4U8VgeIfA/xy8c3C3/ijw9481e+VNrTauLq5dgD03OCx6jrkdaxW+C3xIiI8jwdr6OVClP7JueOOcnZ+GR6VdOt7KpGpHeLv93oZVqirOz2P0B8c+NfFHi/4Y+MbPU/g543vPEi+JrSPTgPB+p/8TrRbbVBc24djbgR7YnlTEhB+pJFVvEniPxr4Yv/ABv478K+DfiP4lvvFuu6Jqul6P8A8Ifq0LaVHaFXlErSwCIMwDQ4iL5Xbk46fBTfCX4s4EreDvELr90oumzo2P7oOzp9RVdvhF8TCzeZ4K8UswwARYT4UDoB+7/+tUqrZprdW/8Abfz5V+NrG3t+ZttXurf+lW+7ma7Wte5+hF54nk0745aOnhr4O/ECPwNp+h6rbw3jeCtXCWupalI008xjEKzFQ22MlBuAZtpxg14f8a/CHxW8S+MPAyaV8LPEWpaX4W0yzsvtGk+BtctoUVJNxhDXjSXEyxgnbI6oTkjb6/NDfCn4kBAD4D8SeVCmwbNInDEt3wE9+v60i/DT4j2+Yk8A+LmYDbuOk3DLjOQQdnA9aUGqcozjvF3/ABk7f+TPz8wq1XWpzptO0lb8IrTTryrvqfoz8S9euvHvxD8H+LLbwR8QdOtvA3jGKdETwdrHk6pp0sMTS3ZjFtlZY5AyYYBioON2QKi8E61r1pNazeIvCPxAEkHi7xTqO6Xwjq0u2yvIphbMCLc8Mzr8g5XPzAc1+dMnwy+KmwSj4e+KTgAuh0ec457EI1Pk+FvxUVYhF4B8TmQvjcNHuNvvwU7evH0qZe9TdLo7/jyX/wDSF978rKdRzqKo1qmn9zla/wD4E16Jed/vjxBqHjY2XiCPTPCvxCLS/DDStF0tU8JaqVGsW8rOyhTb4VlOCJGwp7NXPftfeGPiP4u8JeFNI8DfCjxa7+JJB4u8Rx2ej3Epg1KS3ihEcnlqQrKqSblOSCRxzXxGvwx+LcbuE+HviZkI25bSLrB/4CFI7jqMe/Wmr8NPi+km5vAPiQYOMJpNx8x56YQ8fpVVL1ZOb3f/AMlKVvnJp/8AbsfO6pN0ouMe3/tqj2/lTX/bzPtTQ2+Ilh+y/d+FLr4T+Pz8Q7Kyu/CumSt4X1B3bRrqeOWZvMEIRSArIAW3DAwMGui+Lt54t8VfDvWIPCnw38SW8/iLw/pGlTaM/gTxDJeRNbnLr5rMtlCsR5R40dn3EEd6+ED8N/i7EP3XgHxeQu47f7Im/iGDg7fpzimn4a/FtxGR8N/EpA5wdIuA3vkleampeqmpdbfr+bbb82yqdWVPlstv+Brt0skulkj7G+BuneLPhv8ACvwzpGvfCDx9d3+kfEmPxBcaevhDUGb7D9j8nz1Yw7Cyuchd24lRxjmvVvh9qGpeAbtNO1DSfH/iE3XiTWvEK6oPBOsqmnQ3Fs8cMGJbbzDI7uGbYpQHdlu5/OaT4a/FuMu9x4B8QuzuCwOkTOcYyOi9MelW4PAHxV8pIl8A+JlwRtCaPcIFGPXZyM9jj8a0qVJVLt9Vb5Wgv/bIu/fydg9tKKjZX5bfg5Pt/ea9LW11PvbSp9e1H4U6f4D1Xwn490/WrvwNc6HcatN4Q1iT7Dd/aA6wuyWzOyOvBaMOBtwe1a/jFp/F39veHW0bx1BBdw+FpotTn8E6yy3DWMxe5j2rbFxIVHBYbCWA3dcfnwfAPxUBDv4H8TpggAx6PPuI9SWT1/maePAHxZQMreDPE7AgMAdFuQevrtxWcfdkpJdeb580pfcnJ/he9jnu/ZqnKN1a2re3Kou+nVL8Xax337VV7FqXx+8Zaqlve2cF5eRzRrqGn3FpOVMMe3dDMqyJkHIDKCQQehBPlQYyAIk1ue+Bkj8scVoy/Dv4loCV8FeJ5XyGO3SLrg55/wCWePyP51XbwB8WVYhfh54ndSCdx0i4U5z1/wBXnP8AOoo0vZQjTjskkr+RdSVStN1Hu3cjME0cXliJWY8YZTge/THp0qAi6mkUSBmGem0kk9888fhWmPAPxXOY4vBfitCoyMaVO6nHT+AHrnpSf8K9+KUy4uPBniYIQCW/sa5XPoMbM/8A66tKSMrVEZz+Wqfvbjy27AZXDdv5Uz7fJHIqTOdrEBTkkMD/ADrSb4bfEmX5j4A8SShf4f7KuFJIHXJQHFPX4Z/EySPbN8OPEGFHyKNKmXJ6E52cdOh6015larconXbqFTEo86NRklkwAOhx3NMk1JnZYrhVXLBioU8H6n+VW1+GvxYjUY+G/iOONgACNMndl9h8v86kHw2+JhGT8PvEiyEAbU0q4VTgHrhPzNFktg5bdDPGpOhaCAqVAIVOjD3ye/0NSf2tufYI41YcHaPmGO/sasL8LvibK2X8C+KFBGRu0i4yD6/c4/nzT1+FvxGKoo+HXileSFZdMnBHHc7BkGk7PcLd0VhqcaoVaZJN3zkBgzE9sjH9aUaz8ifZm3BMkscYH446/jUi/DD4lKFd/h74gOTlimj3Ixgeu3J/L8akf4W+PXWM/wDCv/FIZhhgNGuABjpyVzn8O3fpQ4rsTydyvLqybm3zeXJsVfL27QR3IOD2xzmon1uFpEmG7IywcRn5PTIOd31P5VcX4ZfEhjJu8CeKoopOAraRcOW+p29/c4px+F/xHIITwF4gLtgkyaJNjHt8nHpg0rRQctuhRTU1WQXdzKpbLZxgBsjsoIbFFxd20san7QmZDyCCpAHT5j+vP4Yq+fhd4+2GZfhp4jDNt4h0uYBAD0OV/HjNRP8ADL4lI0rxfDfxLHFuJAGkzMxPc/cGQfQ0dboEn0KsE1nEoaQLhjjAIYH8x39vzomRJH+zpbn96nzpJEEwSeOR0z3qxJ8L/iSjuq+APEcyNgO7aFcKSBzjAQ/59Kavw8+LFsB9l+H/AIqKBfnVNJulbGeACU/oae7uh8snqhr2NvOjF3tbVljA/iIbtjHYd+DVeW203zj5N5Kku4FtycDHqB1rSj8FfFF+H+HXjEKpwo/sifjtkgICTTW+HHxOkiCH4a+KSGPLNpU4OfUnbnH4VPvLclKot7mbJBaKyFtSMjNxslVvlB6nI5H51WEOn4wCWwM5CvuP05/Ct4/DT4lRAtJ8PPFUjOcYTSZ1Kn1OFyaV/ht8RSjgfDTxKpZ1bcNLuWZse+3C455ou+405ruYL3dnMxZ7hp8Yj27SWVOxPTgU4zGCMmOzljRVDGT5tpHZjzxnpXQx/DT4nZXzvh94jBAwMaPPnHUD7uCfqKk/4VR48kUsfh34olkbDlW06VVHrkFOo/pS5rbhztd/6+45gmVxuib5QQHQSBsZ/iAO3AH0xT3ZXMfkTkKQWZw4DFc45wcZz7V1DfCX4liYeZ4F18fJwy6dMAcdFICf/X7VE/w0+IG8+T8NvEES8kBdJuAAcjkYQ4yO1NS7C9pLojmY4r4bnin2o77cqq5B9WPB/n+FMiivmkLmaRz0J2lQPfPGM/jXWv8ADP4kq5jX4d69sbrs0q4+UD0wgHeg/Dj4okIlv4H8QxbeFI0e5ycnn+HHNJTfYftZdjmGivcMIV6naUM2QR1PQc8/Wgm+Dq0k6oFUn5tvyjPPQduPWurb4Y/E5iiP4H8QqseF3JpNwF9zt28nryBSr8L/AB2uUXwZ4pT5uGOjT7jjoNpXA69aXO7E+1l2OREt0F+z2920shZiQuduT0PPYjuaXN9Eu1JQpVsMSc7mx6j09s12L/Dr4heXx4E8SFUO4K2mXJyTxjPlkge3uKgPgD4hzYiX4f8AiYeXgoTo8209j/BwMemKak97DVSb+ycsGvWdWa9VwzL8kbfLknvj+lPFlfXOWeaOMY2hYwwIOc5J5z6Y966F/h58TvLWNPh/4mZM/If7KnBHPHGz/AVJ/wAIR8VBCV/4Vp4kYDkbtLnIbnv8mOnajml0BzqdEYZ0wrlZfMcRjYA8hIbnqQOv0FKttOF22zpF83JAJDepPfjjjp+VbD+BfisxEi/D/wARjLAEjSZzgfXbTB4A+J7HePAniZsAgf8AEquRx+CdeaV5dRJ1eplpa3G+OSZy7joMlSOeM470xdgZfNmVQAfmAPUZ9D9Oc1oN8P8A4kOHjT4e+KBk/ebSrjHT02+3WkHgX4nMyKfhp4oMYOfk0m5G88/7HT/Cn7xX7xkUcYjcyhldnIfhhnpzS3FzhV8x96qoZVUYTPOCTjnvx+lTRfD34nsoMHw112LsfN0m4bg+xTH4Zpj/AAz+KBcFfh/4jIYqfm0m4AVTnnhdp5+nb14Si2ybTe5C10DGS8jGRDn+JhnvketRC7gU8so27gQIW/kOM5FXpvhp8UFTangDXlJIVgNIuWJAJ4JCf1/GkPw6+J8GETwL4oQE/wDQLuCqAHIwAvH1/nTSY1GRRfU7eEqBuk/iYKdhByTznr6flTFvuSm0wqhwFx5jPk8dfwq5/wAK++KJk4+HniZlbqBo8wyO3VP/ANdSL4H+KCIET4b+KEXhyBpM5wRwDjZ056Yp2a2K5ZLZGaZ7sjdKwQqQdrNk+2SOQw9D7V+qf7BwlH7M/h0Ttuk+2aluPv8AbZq/L9fhr8ZtamSxtPhx4omnmkxFEuhzqSxJ54XPPqeRjiv1k/ZM+GviL4S/APwx4L8WhE1mBLi6vYlYMIZJ53m8rIJBKhwpIJGQccVpTvc7cEpc7bPX6y73/j5f8P5CtSsu9/4+X/D+QrU9M83+PPxUuvgn8MNU+J8PhV9ftNCeCbUraO6MDxWLSqs9wp2PuMSM0mzA3BCNw615B4l/bi0vR4dWu9G+H11rNo3jSPwP4YurW4uLhNbvRbedcylLW1mmjhiO6PMUdw7spwgwcfSHiDRdG8SaDqXh7xFZxXelanaTWd9bzfclt5EKyI3sVJB+teV+Fvgj+zJqnwx034PeC9G0K+8KaDJDq+nWum6xJNPYyys8sN5FdRym4jkYs7JMsgYjO1sVKTu7+VvvV/wTS85O+yHK1lbfW/3O34tX8krbs8M+J/7SnxA8a23w28PaX8D/AIn6N4s8Xanr+nx6Rp3iR/Dk1ytjbpI21tRtYjJazo4KzvHbzxbWMe2QbT2vg79s7WvG/jdPC3g/4E+JtT0aPXrjwtNq8cOpSraXsAKPNcSrYNaLaiZdjSC7aYAhzDjivXtN/Z++FWl694c8VR6HqN3rXhO5vbzStR1HXdQvrmKa7gW3neSW4ndpy0SIg80vtCjbiqeofs8+AINX1Txd4N05tD8RahdHVcjUNROkS6mCGS8utLguobe5cOqMSQrsVHzg4I091Nb2tr63W3yvv1+YT96CUdJL7tXL8ly/c730PE/ht+17421F/BPhCTwM2t+I/G/iTxfoyvqfiWFIrKXRwz7BLbabEJIXIKKTAJFUAsZDmuj8Hftmz/Evw98Nj8O/hiLvxT8RrLVr+LS9U1r7HaWEWmymK68y7SCVmJkAWMLD82ctsFdZ8Jf2VPBHw7s/DeoeIrhvE3irwzq+t67Z6ztlso4bvVmY3nl2ySsojKttVZDKVAyGzzWvB+y58DbPwjoPgnTfB1xp+m+F5buXR5LHWr+1vbE3Tu9yI7yKdbkJIZG3p5m1gQCMAATZKlGP2rK/a9pX/Hl3Wtnte5TcGvd0d393NJ9/5eVK1ra3T68X4N/bH0Xx5efBNNA8FXItfjF/biNLc3ojk0ibS4maVCgRhOGkR0DBkGAG5ztrvf2dPjOf2gPg3o/xYHhv+wP7XkvY/sH2z7V5X2e6lt8+bsTdu8rd90Y3Y5xk2bv9nz4PXem+D9JTwZFY2/gF2k8NnTbu4sZNOLJskCSW8iOVdSQ6sxEmTvDVu/Df4aeCfhH4Msvh98PdF/snQNOaZra0+0zT+WZZXlk+eVmc5eRzyxxnAwABV1fZzhOMFZvb0u9/k0uu176g3HlSS10v/wCTX7d462Wz0XX4w/ZG/bF1+f4JT6ReWGo+NtZ8C+Ftf8W+J9W1rXpI7jbHe3hs7WIyxySXBdYdrSZCQqFGWbCV6Za/tkap4g0TV7LUfAU/hy+ufg+firo91pmtxXbm2MR3QsZ7Ty4pkkICs0cyEYYr1SvS9P8A2SP2fNK0zTtH03wAbW10rSdU0K2WLVr5W/s/UXd7y3kcTbpUd5HYCQtsY5TYQDWnH+zZ8FYvK8vwXjyfBZ+Hqf8AExu+PD5xmz/1vsP3v+t/26dWSqc76u9vW1S34un8lLd6y6PaUHWdRp2527eXNB237Kp82um3y+P2jPiRp3xT0D4i6auqa/pY/Zzj8c3nh3UvEP2aCaYXaSS3DGC2EDXXlblDrbRhugEanA9W1j9sw3FkL74e/DVtcSw+Htt8StaGoauNPNrpc6F0hh2wzCe5KpIdjeWny/6wE4r0qP8AZs+CsXleX4Lx5Pgs/D1P+Jjd8eHzjNn/AK32H73/AFv+3VfWP2Xvgbrml6Po194LkS00PRI/Ddstrq19avLpMYAWxuXhmVru3+UZjnMik5JBJJN15wndUlZXlbyTlVaXy5qf3SV7Wvg3FuMnvaKfnaNNO3m+WevmnZu9vOfGv7cHh7wdbHVJPBFzcabrPw/tvHPhGZr3y5ddkmljiGneX5R8mYPcW3IMmRLnb8vOf48/ba134fXnxHTWfg5A9r8K4/DE3iB4/Eh87ZqyKX8iP7LiRoHbbhnQSAFsp92vbPGvwF+EHxEvPB994w8C2F9L4Au0vfDYDSQpp8qbNuxImVWQeXH+7YMnyL8vAql4q/Zv+C/jZ/G7+J/Bn21viOmnR+Jj/aN3H9vWxx9lHySjytmB/qtm7+LdUwdNTbkna/4c11215W4v0i1Ztk0uXar2W3f3ea3yUmvOVmrJM84+Iv7ZEXgbUfHWoWnw8fUvCPwvvtL0/wAV6s+q/Z7uKW98oqbS08lxcLGs0ZcvNEeSFDYqL4pftnr8Nm+NgT4cf2mvwdt/Ds4P9seT/ao1Xbx/qG8jyt3/AE03f7NeoeJf2dfg34v8TSeLfEHg1bm/uJLSW9Rb+6itNQktSDbveWsciwXbRkDYZ43K4GMYqn49/Zh+B/xM1LxBq3jPwZLd3Hiu0tbLW/I1a9tI9RitnD2/nRwTIjtGyja5G8DgHBIqaThHl9or66+nu7fdLTopLVtFUXCLvUV9v/Slf/yW6vfVtWUbF/46fFi6+DHwr1H4qQ+FH1600U29xqVrHdGB4bFpUWe4U+W+8xIxk2YG4IfmXrUPwf8AjNF8YdV8bNougrF4d8L63/Yen6yt55q6vLHCjXDpHsARI5H8sEO+4qx+XGK7rW9A0fxJoN/4X1ywjvNK1O0lsbu1kzsmgkQo6HvgqSPxrG+GXwv8CfBvwXYfDz4a+H49F8P6Z5htbNJpJdhd2dyXlZnclmJyzE8+lRHRy5tunrdb+iWndyd9kY2fJHv1+7p5tvXyStuzqaKKKCi1p3+vb/cP8xXy9+1d/wAlN03/ALAcP/pRPX1Dp3+vb/cP8xXy9+1d/wAlN03/ALAcP/pRPQB5In3BRQn3BRQSz3W++5XpvjhXb4CyCOVY3/sezKswUjP7vs3HtzXmV99yvSfH7XSfs/3EllJGk6aLaMjSFgoIEZ52fN+Vc+KdqE2+z/I6cKr14LzX5nzGLLVrfzNTk120t5XDC5viIFl8vbt2henUH8x+GBf+Ltf0ZZ9M/tWZ5TArERRQvI7M24BSBxjJBPYAdasp/bOrXN1aWUSC2ntws8s73DiMnAdsscKNwJHB49+K4601eOdlF1Hrou7tTFfPCs5WJmJQ7cDn5Bnj1r4ZPmnoj9uoUEtZdk/uKEniT4oWM99bJO9u2FEVvNDBNmVoxgu/UhcZI+nWuautT+OmlX0t9N4laNJTJPbKumW+587lAjDZ53BexyPSvVNK020065861067vry2DbTLLOE+cYLNvG1ieAM9Cc9q5f4zeMvEXhPwPrviXQr2Ky8QaJA4tJklS4kth9phQyRJIhU8GQA4OCR3rTDT56nLHuaYzHQwlCc3G1ke56B8RNT8D/Dfw9p3ja2cX8Udvp19fQSR3+4kDM80dmXZAxODhCOAMjIrybxNrFunxstfi3aazL4w8MaBYx6qNHn8L2/mkxwbGubO8ulWa0KSFWI5bK7VB3Ej0v8AYls7j4nfB2X4g+P9Tnm1SbVru0tr/Tymly/Y444sJm0WLO5w7HcN2QuCNoNef/ADWfHP7Q/xF17wJr/jjUbDwP4aLa94efSEittRsr9pSgkF1LG8jkLNPyzNkyDOQK+yp1PZtRb6H4nXk8RKdS1m2fRelfFvwX4u0e61PwvbJ4otrNNmptaKk0emsw3LBceaEUHocAY+TsDz8/fGTw9PpPmR+FtV0gWOqaw+qxw6QiSC3hNswIkAbBZnLOzKBlipyea9G8LeAtE+JvjK80wXup6VfeEj5i+Iba7M1/ePG/lD7QJi1vIWUAktCeV3DaeK801waldpda1YRq2omeQXV/e6cJ2uk2CJSBGNgb5edqKuCeK8rN8XOlh3GCu2e/wxg/aYt1m7ctvv6B4Q0zxgIrRJvEDTxyIpVWsoyyjK578cN+hrO/4KvaZGo+F2t7AbhotStTxgMF+zycgdMk1p6T4nGi2dxeTWjrfWuVlFvorqTG0iqNhC5z8y56cA10f/AAU18O3niX4feC7mxRHm0271K6kZ/lxbQ6c1xNjj722E4BxkjFejwBjVh8f7Seiv/wC2i8TKc8RRjdXbva3qj46/Z1/all+CWl6h4W1LwnJrOj3NybuD7PcLFPbyMuHB3cODhcZ/wr0nUf2/tJl3pa/DTU3UnAL6hD8y+h2qcH2rwjUvgdrujaVr2oajf2OdA8JaX41kt0LGSawv5VjhwdvEil1Lg4wCCC1dXH+zjcLr9loUniK2mk1D4cz/ABFhkgtCwa3jiaT7My8fvCQF3jp15xivqc94G4E4hx880zSnGdWbu9Xe/wAj8xwma55gqUaWGg0vNHaw/tyaU6Mq/B5nRjy7arhgfqIsfgDmsbx/+1hp3i3wB4i8IaJ8L20yTxDam3luZdSMixg9WChOTxxnH9K5/wAL/s+XHiY/BVo/EttAnxm+0/ZG+yFjpzQlgQ/QSZK8Hg4zn0qC0+AzT+EtI8Qr4jEc2rfE+X4c+Utr8kZRin20tnJyf+WeMY71eB4I8Psvqwr0aSUoNOL97Rp3T36G2KzvifF0pUqj91qzWmxF+zl8e5PglqWozajoMmo6drCxi5jjuPKmjZGcrIgIIBIcghsda+moP24Pg3OFabSPE8OembOKQrx32SkGvl3xx8FU8Ej4pmbxHHcR/DDWdP0WYrbeU1/JduwV1GTsChGY8nOAAOcizJ+z94kkvHsLbVLCV7fwBD8Q7jzC0Yh01xuCk7eZgOq42+jE13cScE8B8a4x4/MqcZTaSvzOL0ODB5nn2W0vY4ePu77H1xpf7YXwAvyon8QahZZPK3WlTL+ZUNT/AIh/tK/ATUPhz4rt9L8fafNeTaNdwW1uI5VllleFlQKGQfxMPwzXxN/wpTxu114ZsIbOCe48XeHX8U6ZCtyqltORGd5XJwFIVGJGc8d+lYR+HfiprKxvf7Bu/J1LSf7ds5Ix5nmafuKtcnGSI1IIJPT3rzMu8HuCMDiqeKy9uLhJSSUuqd1ub1eKc4lTlSrR0at8JR8BeIE8JXK6laxHzIpICVzt5Ub8Z/Aj8a9w+Jv7Y3jnxJp/9m6GyeHdOaJEkS2bMtx8vJ3dsn0yTyK8VsfAvim902+uNN0S6dNN09tenRl27NPUA/actjKEkAHoc44rvrf4Sx6L4kttAvxHfa3Fqt5Y3LrkwL5Nzo6xsgIGMNeuM4r9H4ghktatDFY+Cq1Yt8q+JJaWPNyxZjWUoYeXJB7nF2EXjR7e68RatYTRaZPouo7N7iN5w9tdqrhSeBvhkG5scqc4HNffHxyi0r4haH8NINPvtEbVPC1ro12jXeh/2w8cUtqjFYLfegViUxlw3QcDGR8g/GTU57y81hBEim2tboRKq8fvptalUj1UeacAjHtUH7OH7SvjvwFpmoeBE8bPoUOoh00zxBLareTaLO5UMx3gs0LAMSOTG2GXqQPmsVh8TxFhHjoJLkdlFdj3MN9Xy2fJJ6vr5n62zfEW713RRf8Ah/TZ4PtETbRNB+/C5+cMDiOMZB5JOD0OGBr4x+Mn7OvjO91628SaPoHh6WOwlbXtR1D7fdNql5cRQvClrFblzByqhwyKC+0bmBXB+iPDdk8el2+o/wDCRWmsX00SONbut873MZVQ7rEHKoGPONynlR2q3N4T0PWJVuten1PV4FLlrS6u2S0KsFBVrePCMAildzhycsTncVr4iN4T909xtON76M+HPhDEPCtr4X0vUvMglsviR4BE/mqUMZi8PzSsG3YxtLMTX612bMbeLfywRQfY7Rn9RX48fti6Lf6H+0T4heKSaOz1h9P1tlWR0jNw1qsbTYJYtLmKTDZJCuVycmv1/wBElFxplpcA5EkEcg/4EoP9TXpZjl1TCYalim7qpt8tzgoYxV688Ot4bmqOlLSDpS15SO4KKKKACiiigAooooAKKKKACiiigAooooAKKKKACiiigAooooAKKKKACiiigAooooAKKKKACiiigAooooAKKKKACiiigAooooAKKKKACiiigAooooAKKKKACiiigAooooAKKKKACiiigAooooAKKKz7rxDoFjO1re65p9vMmN0ctyiMuRkZBORwQaANCisr/hLPC3/Qy6V/4GR/40f8JZ4W/wChl0r/AMDI/wDGgDVorK/4Szwt/wBDLpX/AIGR/wCNH/CWeFv+hl0r/wADI/8AGgDVorK/4Szwt/0Mulf+Bkf+NH/CWeFv+hl0r/wMj/xoA1aKyv8AhLPC3/Qy6V/4GR/41dstQsNSiM+nX1vdRq2wvBKrqGwDjIPXBH50AWKy73/j5f8AD+QrUrLvf+Pl/wAP5CgDxz9qv4t6/wDBH4I61498LWdpPq8c9lp9m94pa3t5bq5jtxPKAQSkfm7yMjO0DIzXlHx+sfiJ+yr+zF8RfH3gH4qXE+sYs9QW4fw1o1v5WoT30CXNwqW1pHHJ5iOQfOSV+h3k19Q+JfDXh/xjoF/4W8VaPaarpGqQNbXlldRCSKeJhgqynqK89vP2Yvgzqng7V/AOtaFrWraFrkMFteWup+KNVvT5MMqyxRRSTXLSQRq6KQkTIvGMY4ohpK77r7tLq2nZu99b/wB1GlOUY1YSmrxTTa+e/nppZ6f+BM89/Zl+KnjPx58V/H3huH4haz4z8FeGrLT4heeJtEg0jWrPWJN7TWz2sdrav5Ij2MHkt1yxwrNhjWt8bv2rU+DvxO0r4dXnhfS7K11GxjvT4k8U6vc6Ro5Z5TGLaK5hs7lWnGNxWXylAK/Mc16hZ/CP4e6d8Srr4vaf4f8Asviy+01NIvL+C7njW6tUOUWaFXEMrLwFkdC4AADAcVU8e/BL4efE+8W58dWWs6rb7I0l0t/EOox6VcKjblE+nxzraz/MAf3kTZwM5wKq6vBtaL4vPf8A4FtrbNu13jCPKpJvV2t5aL/J+t76XsvPP26PiJ44+Gf7K3jTxt8Or2Oz1W3t7aJb5LpopLWKeeOJpYCEbdIPMAX7uMlg2VAPP3n7QmvfCfT5fh5onw4fxBqngfwOPG3iltQ8bXd19nsi0h8u3vbq3ee+uD5crASrCoAA3rwB7v8AEX4a+Cfix4I1D4c+P9EGqeHdVWJLuyFxLbiRY5FkQb4WR1w6KflYdMdMisPx3+z/APCX4lXkOoeL/C8lxcx6edJkltdTu7J7qwJ3G0uTbyp9ptyeTFNvTJPy8mo1SaT3f4crS/8AJnf0vqapwcYcy1V7+d3D8bKS7K60ep5P4t/bQlsdSWDwL8NY9fspfhQfixFc3utHT3exEgDW3li3lxJ5Z3A7sFvlOB81cn8df2tdZ8W/CfxVpHwg8O3lpeS/CRvH15rc2svp02i213bubYW/lRyPNdAqWwGiVQoPmZ4r6I1j4DfCXXtautf1LwdCb278KS+B5WhuZ4I/7Dkbc9osUbqiLno6qHA4DAcVh65+yj8BfEOmWGkaj4KuEtdO8Nr4QjWz1vULRpdGVdq2U7wTo1zEB0ExfByQcnNXWUJwcYq17/c/aW+5Ol/4DL5tSjHla3Vr/JU7/e1U8tY6dvHI/wBsbWfA/hvwR4C0D4beI/iN4sj+HukeKNX8mPUrieZJolVVRrSyuy9xIyuczmGLJGZQScXvHX7dt14Jl+IV9L8G7ttH+G8Xhe61Y3erm01EwazGGwto1uQs8LMFaJ5VDYb51IwfZtV/Z0+EOqvodwfDt/p934c0uPRNOvtI1zUNMvY9PjAC2r3NrPHNNENoOyR2UnkjPNUdZ/ZV+AniDTvFOk6t4CE9p41t9KtNcjGp3iC7i01QtkuVmBj8sKOY9pbHzbq2dSnOrKc1o5X+XPe3/gGnr16mOGiqcFCp0il8/du/wlb1V12n+E/xqu/iJ47+Ifw71nwnHouqfD++soJXt9RN5BeQXduJ4ZFYxRMj7chkKkKejMOa8g+Of7UieEtX+Kt1N4V1qWP4BSeH9S+y2HiVrCHxC+qLsVLnZAXSOHeW8vc6SEDevAA+i/Dvw38F+E/FXiTxroGjfZda8XPavrNz9olf7U1tF5UJ2OxRNsfHyBc9Tk81yPj39mH4H/E3UvEGreM/Bkt3ceK7S1stc8jV760j1GK2cPb+dHBMiO0bKNrkbwOAcEisoOCnByV0lG/quVtr1s+299LJGtBxjf2qve33XV1/4Ddf1cxfEnxx+JOj/G7w98ItG+GPhrXItexey3Nr4snW90vSVwJb+7tjp/lRrvJjjQXBaV8AYG8plWv7Vd5f+HfHXxStPANovw1+H93q1jqOqz6066rczaeGExtrBbZo2QyDYpkuYz1YqBjPcf8ADO/wuT4gX/xQtLfxNY+I9VmtZ7+4sfGGsWsN2bdQsKy20V0sEkagY8toyhBYFTuOZ1/Z/wDhRHrura9B4du4DrzXEmradBrF7FpWoyToUmkudOWYWczup+Z3iZjwScgGsnzcllvaX36cvySvfzd9rJRHRrm2uvus+b73a3krb6vkf2f/ANo3xJ8aNYutN1r4NeIfC9n/AGVBq+n6vLZ6kLC6jlOPIMt7Y2n+kKCrERCWMqSVlbBr3GuG+H/wU+HnwvnWfwbYatbiK2NlbQ3mv6hfwWdsSp8m2huZ5I7aPKJ8kSovyqMYArua1m4u3Kv6u/0sRFSV+Z/1ZfqFFFFQWFFFFAFrTv8AXt/uH+Yr5e/au/5Kbpv/AGA4f/SievqHTv8AXt/uH+Yr5e/au/5Kbpv/AGA4f/SiegDyRPuCihPuCiglnq17488KFDjVen/TCT/4mvbvEz6Vf/AVJb64RbCfRbN2kdflKFYyMg+vHX1r40u/ut9K+nvilrs3hn9jq41+3gtZ5bHwnYTJHdkiFiEh4cgEhfUgE1FWnKtB04btWXqzajXjhpxrT2i036LU+VPif8UNA8La4mhaRZLNb3sMk7wxQxmQrEQZCwBOEVHV/UjkAgEjxjxJ8VfiVrmrjTfAF99msI55o57wRoyTFJAxcDaNihYzgkjI4OMmvO1GteKPGepa34ii33GsQur+bEDwQVConIHyqEXphRjvx6j8OfC1nDpD+MtTilxZ3iQeRKpWGR8MShXGSu3OQGXOQOQSKT4Zp4OKr19W19x89mniPjcapYHA+7Z/F1a7M9I1nxV4W8OaHb6t471xbaGOCOSS2hhUz6jISN6RoGBDbclsH5Rya5v4m6QfHfwju9F8AXWk39zq7wTSTXkzRGKBZjKwVFVnxhQuwcbjvzkYPn/xQt/E/ivxXqkmqW1xD4f0O1VbE3MTQxJFIQDcKXPJbdt4yXwOMgA/Rv7WtnoXw8/YotvHvgnRtO8P+KbGy8PT2Ws6RaRW17bzO0RJEyKJELAtkhgfm781x0ctp4BOdr8z+496XFWK4imqEnalBL1lJdX5I3P2ePG8Xwn+All8NNRSS51ww3rXl5bqVs4L26J2xJgESBC0a7yQdwYEDvzX7L12vwI8caxDqtj/AGrpeqQ2thp2r2Fr5TbY8vcSSQSsszqu0cxoxYKxUNjnpPjpoGk+D/DHwY1/wvptjpHirxF4x8P6bqurWkMcd/fRz28n2yOeVcNJ5x5kLcsGILAGreueCvBGi/taeFvg14b8N2eneEtd8I32o61o9qhS2vZYJJPszyOvzExuuVIbIJz2xTnFI6E30Nn9njX9W0Lx140tvElqI4dTRJNPuIlD+Y+6RirqAWj3BlI3qOAc7TgHkPDnjfTHtUN54WtpX2PvS3mhdgQ7E8B1OcHt71f+Gup6poH7UXxa+FOjX9zD4O8M+HxcaTpAJdIJZYoGkaN2JlDEyP1kwQe3SvDfCWlXGmGK3F2tjE37xoWjkJPGckkMoJOM8njNeFm9Tl5bH33BuDhio1nJ/wAv4I9Y+ImnJrlnZ6t8O4YbfWJpI5LhbqeTy0hHDKVVm+bOOOnfPavXP27dMN18EY9Qa1EstuNQiIz91Z9GvUYg9iDj16V4nY3Rdfs9vLbQbcpKLZkLSMCDwCqtivor9tG5jt/2cfEN9GCJYIRHEQucPOj26lv9n9782OxOK9DhynKvUcKau5aW9Ti475cFCld2ilK9/U+KvHsSReM/HFrBJEBqn7OWnyyqcHJgit3QegYCIH8a6L4fTGfxx8JLogGa8/Z912BmbgOqNcBFHqcBePSvKNd+LEOo3/8AacXhSeOSf4Ur8N5fNuVVSxiWNrtcZOB5fyoR3BJ7Ult8e9Y03W/BmvaT4cs4JvBnge58DJHPds8dzBMoDXJVQCkuS5wCR0zkZFfolLg7N6iuqVl5yR+SPifLY/8AL12R6d8IlB079hReGUy6qQ+7OWBkIX2OM9cdRUPhXT5rb4N/DhZHWZLj9pOYyy5B3ZvpIyR7ZU8+1eT+HPjr4n8KW3whtbTSNNmh+D8s8mjkeYGuhMrLILjnaeG42qOetN0v47+I9N8FeFPAh8N2RsfCvjY+OIZWeUSTXJuZLhrduSPLLSsM9cHpXSuDc0tZwX/gSM4cVZa3pN/+Ana/HnSvtHhL9rPXrluYfiDoaKQRt8xDKcE+yOM+5AGa6zxAr2fxE+JixssqaZ+zpp8CYYDYGtrXCY/4EzdO4rwvxV8WNY8TeG/if4cn022hHxN8RQeIriRHbFi0TORAikYdTuUbjgjaDjiut1H432Wta78UdeXQJ7Sbx14CsvCGnxI4mEVzBHFEJpScEIyxY+UNjOcVnPhXM6MUvY39LeRuuIsBV1VS3qel7Y4Nc+ERkARrL9nrWrmVtqljm0l24GOoGef/ANdZml6e2jahrtlKsccfhz9ma2tBgH9211GrOQcjgmZiQQK5XWvi94XvdV0m90uS+t2074NXfghPOtCD/arwtEUXaT8hLfeOOOa6LV/HngXXtT+OWq6Zr1gttqHwu0bw7oqTSmJr2WCCJbhEVgD8jIQQcE44BHNcVXKMfRVnTkl6M1p5phK+04tmBd2ktnF8QNGjZQdN/Z10qxXgnaJEtC3OeRl+mOM1r3VvOPjPeXVxBG6z6tf3K4IURkeKNGt2Df3Rttu/tWVrV/oek+MPjC7a1biDVfhFoqWmJ1fMjwWG62XBPzgoQV6jB7CvMPiT451zxtresXsSzadpd3qOqzQwp8k08F1fG72TFc9JEQ8E4IHpXo5TkOIzqpZw5Yrdsxxua4XK6S5rcz6Iy/G3ibRtYhuYbCVppjoto0sij5EZLWVHjY9d4kuWzwRjJya8d0h8XOQijcwwufvZJ4/WvUvD/httUttStbW1e4ubm2RYkQcu7OiIq4+8wyVwOxycVc0/9nT4gwawltc+Hb6OcsY1s4rbzbgbcBjgcDkgA56/Sv0GhRy/hvDfV6k139dEeF9cq5xK9ODP0K+A/iDTpfg14HvL+6toxJo8Ad5pETdIi7GbJI6srAjnkDGa9Fk8XaIjCGO7RppR8kCA+ZKAMkKmNzcAngHjNeX6H8DrKy8AeFYho93BqdjpVlb3FhcXEkYTGxZDlfunh3IHXJHerFtpeqaTaedqdyYLdGw0FmwsEdWzsZ5WctIoTDE4B5GATnH4ni3z4h1KezbPucNTtRjCp2OO/aM+BUfxn1+y8S6HqCaZ4kgtVsZLG7cN9otlLursE3eQwLH72MqCO+K+9NCTyNIsrZmDNbwRxsykEEhQDgjg8gjiviPUvizplvB9j0q0jjnulAkaFfLhWMIWKuxy8zYGGbOAGz2r6S/Zz1vWdc8Ezvq88crW16Y4FjAKxxNGkgQAEnq5IJ6jFaV8wxGIo08NUfu072+ZjTwVGhWnXhvO1/kewjkA0tNQ5RT7CnVyo6ThfiP8bPht8JptOi8e+Io9MXUpTDE7IzqhxnL7QSo98emcV8u/tGftleKv+E08NeGP2ZfFOna59rjP2pbOw+1yT3BfCQgOvTaM/JzyeRivcv2lPgF8NPiz4XudU8UaNqv9r2cY+yXui28k14WGQieUgIlXJx8w4H8SjJryT9k79kbTfhx4x/4S3xzp2sP4h060trrThcQBbOFpoB5uHXIaaNzImC3Aw2OQRlLnbsjy8U8XUqexhZRfVbo+m/hrrXjnXvBdjqvxF8KW/h3XpUJuLCG7Fwq+jZH3Sf7uSV6ZNfP/AIR/am8X6z4b8L+I5/Fvw51TVdc1uHTLjwbp1rLFqsUb3TQl1c3shBVQJTvgC7e44J+odRvIdO0+61C4Sd4raF5nWC3knlKqpJCRxhnkbA4VVLE8AEkCvjXTtK8T3PwU0z4Da/4auIdMt75J59ct/DPiae5SMXpuSYbZtIRVkwdgJmwMk98VS0qK76x+6/veW3/AOnESdOnyqWtn63tptbr8u6PqCz+MPw5v7fR7q08Rb117VJ9FsF+xziSS9hLiWJkKbo9nlvlnCqAM5wQTxd1+0Vo2rfEfwL4V8CXcGp6V4jutUgv7qTT7pSy2tu7hrSRgqTL5iFS6CReMAg14v4H1fwZrn7Qvi3xJp0nirUfBOnNe3FiLHwlqs7WuuX0MUN8rCO2LxuqxOcOFwZTjPNW/B9l4k8Pal8MLe9s9Qm0z4YjU4IJovBfiUXGoRT27xQO0Z03bEwygdQzj7zBjwtRCblGMpdk/zT/FXX8ykrbNseIu3GLVrtXv93Xqnr2cWtbo9l+H/wAcINf8a+KPDHiTXdLtRotmdTggfQtV0y5hsQ5JnuzfRIkeFaJQFLbtrvkA7F3IPj98J7jTNR1ceJZ4rbS9P/tafz9KvIXexyB9qhjeIPPDkj95EGUZHNfPfgzStVl8K+P/AA38SdF1h9U+IyXT6t4l07wz4kuJw7KVt4ktZNJjCwxKcBfOPfscL0ui3C+IPE+k658UdG1tLXQfDNz4bhtNI8E+I51vxcqiTTSmXT4/KXZGAIgHwWJ3nABFOXKlpfl/G0vyfKvO7a02UMRfVtay/C8fP+Vt/JLff2/W/jF8NvDtzd2mr+J4oZLHTIdYn2wTSKtrNJ5cLBkQqzO/Cxgl27KRXI+M/j/pttp/hjUvAt1a3UeoeNbLwvq8ep2VxbT2KyhzKGhl8qSKUAKR5i4wc4Irxjwh4NstH+F3i7wn4rstY8T6vr0lrZwnUPAXiU2raVZKkdpA7xWkcscgRWO9M7XbPz45zL74fy+JPBVp4G8T3XjSbQk8X2Orro8/h7xPfDT9KiheOa2gvH05JXZt+VUqiqBw2ck1zvmVu8X20clo/SLadr7N6aJy8RJw3V2pfJqLtb1la3qtHq19Iz/Gnwx4m017P4beJtMk1q9sbq/0ubVrK8isJoLaVY7icPsUSohOcI3zcYIXLDsvB/ifSPGnhjTfFOg34vtP1KBZoLkW0luJl6b1jlAdVJBIz2xyRyfin4o6jcWfw78G/Dax1nXG8aaVqF5ovh6Q+E9Xhur3w9cQtbylo5rSMtJHA6bhHv5iUjJOB9C6D8Vbbw14h03wnpXhTxRH4D03w9Hb28o8B699rS9idUWM/wCjY8vyeRhSdwOSOAahKMr69bL5Jt+mnKv8V12KjifetJrRa692kl568zf93lfr23xl8Z6p8PPhZ4n8caLBaz32i6dLeW8d0rNCzqOA4VlYj6EfWruqePNC8K+AU8f+M79NP06GygurydIZJFj8wKOEQM5G5wOATXhvxe8TeKfHkfiHwno9xr7eE/FOmw2Ekd94C16K40hw58+aER6c32nzEI+SSRArAYOCRXS33xd8XWNn4hsfCujXPl28FnF4V+3eAfEw5VQLj7bss+mR+78rt96pjK/M35W+Tlf77xsaOtD2iV9P87W/U9C+K3xEh+GfgS88Xrpz6lcK8FrY2atsNzdTyLFDHuwdoLuMnHAzwelc1N49+IXgPxZ4U0T4ly+G7+w8YXD6fDdaPaT2h0++ETSrG4lml8+NgjqJB5ZBAyvPGT8V/Evg34oeBLzwlJB48067keC6s72P4f66/wBmu4ZFlik2/ZBuAdBkZ5Gelctc+KNX8e+K/C2tfEjRtV0+x8HzSahb22k+C/El2b+/aJollk83T4vJjUOzCMGQknBfA5OZp6d16cul/nv/AOS9LkzrJ2tJbf8Ak1+vla3/AJN1sdv8P/jjp3iHXvEEGu+MPDP9lWdtLqGlz29jfWhubCKVxLctLdKsMiINiEwNIuVZiyhgiyeKv2mvht4f8Dav42059U1YaQtsz2KaZc29wy3DYglKTRqywP2mxsOMKWYhT8+6X8O9kOv+HopPFXhTw7rmj39heafovhXxTd2V7dTn93ciyubHFntxkqk0mfuhlGanvfBK654I8U6XqGja9Za7qej2Ok2N0dD8aaqXFvOk582W7tSIomeMbYo4SU3N87ZxShN2XNtZX++V9PlHz1vbSyj6xO7Stu+vpb835aWvtJ+86N8a0vviZqvh261rS49D02wjvpkfRNUgv7ES26zJ9teWMQWyBFmbe7AksqFUZTu2YPj98J7jTNR1ceJZ4rbS9P8A7Wn8/SryF3scgfaoY3iDzw5I/eRBlGRzXjH2S08S3PxZl8W2fifTU+JWladYxDTfBfiG6azkhtGikLF9Pi3rvYFeBuXOQpqxotwviDxPpOufFHRtbS10Hwzc+G4bTSPBPiOdb8XKok00pl0+Pyl2RgCIB8Fid5wARykvdVtvxtJ/g+Ved79GVGvs21q/1iu+mnM/lbqj3DWfi/8ADjQLu7sdV8TRxS2OmQ6xPsgmkVbWaTy4WDIhVmkfhIwS7dlNct4k/aZ+Hmh6fpt/YQa5qrX/AIhh8OTW8OjXkdxZXL4ZhNA8QlVgh3LHs3ydEB+Yr4V4b8J614d+GPiTQI/EPjCTxRql9YQwXsfgzxJbpLo1jsS3spJo7ESxbolkDsgbmQ/e5JrWHhPUtOt7+9sfD11ZXQ8eab4y0/TbXwh4lS0WO3i2PbPL/Ze5T3EgjbcckqucVSmnNfy3X3OUfyi2nbW8W9E1eJYmfJpa9n96jLz/AJkrX6SXVO31NY/GD4d6n4kPhGx8Q79TM8togaznSCS5jTfJbpcMgheZF5aJXLrg5UYOOL+Hf7RWi6h8K/DXjX4kXMVjqviAX7JZ6Tpt3dFktppFd1hiEsoRURWdz8ozyRkCvJPB/hXTfD/i+1uNS0fxPf6NY+IrrxJBczaD4yeaOWUtIkcdgttHaI6O7AzndvXrECTWYPBUK/CzwT4QvfDWq6nq/hV9QkW7j8NeLNNuLWWeZ5I5rW8hsGI2hl3JJAwYjgrjJjnkqfM/i00+WtvO+nbRO9ncpV25PVWV7a+el/lrp6Wvoe86r+058NdI8VpoNxJqcmm/8I5/wkz63baZc3FmLUsArAxRsSu0sTJwikBM7yVGl8SPjT4X8KaPq8OmeJ9Kg1mw0u21USX1pd3FnBbXE6wxTSG3QlgzMdsasGbGflXLjxvw/BdWHi3Qda8WzeKvFcEngiTwf4jnvfBXiGK4l3TGXzYwNPYTcHyzvZCR8xJOQeVsPANxbfBjxp4I1C98S6j4m8Qz6fa2d9L4G8QrDHpdg8ItYXYafuDCOOQnCkbn6nrWiab5W9Lv7uZr/wBJcWn1V+pP1mW91rb5e7F9+/MvJ23R9g6/4m0fwd4el8ReK9UitbO0RDcXAifBZiFASNdzksxAVBuYkgDJqt4O8e+FvHtteXPhi/mm/s66ayvILmzntLi2nADFJIZ0SRDhgfmUZB4ryz4xeOI/G3gC58O+DZfHOl6lJNbSb28F+IrdLiJJVaW3aaGzMkayIGUsoJweh5rnfgNqVh8Mrvxnc614b1qyg8Sasmp2dno3gjxDJFap5Ko0RMmnx5IK/fA+ckkhTxSjPmnLm26fh/m/u9L6yrqLgota76+T/VL79L629hsfjJ8ONR8V/wDCF2niIvqjXU9jHusrhLaW5hXdLBHcsggklQcsiuWGDkcGk0D4y/DbxPrUOgaJ4lE91dNOtm72k8VvfNCT5otrh0ENwUwdwidsAEngGvnWDQRbfFO48WaNbeJ/DWnajqdzd6zNovhfxSv9sW0iMoin06WxeBZctzMkvUFhGCeJfDmkzLY+A/BfimLxAvhz4dzTTWd7p3gjxH9u1L9zJDCJImsFS22pKSxWSXcVGNoPERqScE2tdNPz9LdE9X5btPEWm1dWu9fLp831ey876e26l8e/AF3pWsp4W8V2Z1K00vUL6wn1CwvEsLk2qN5jxyiMC6jjYfP9nZ2ABxWX4h+O2n6F4S8L3tx4o0KHVNSsLDWNVuU0nUruzt9OkC+bchIo98KMx2xtcNGBnLElSp8y0HU/F2j/AAquPgubK7/sS28P6jo1rqH/AAg/iZru9MsbpbM8f2BUtQu8GQhpy2OAua5Hx34P8QeJvC9t4WjXV9RtU8FWPh6GLUvCHidYNKv4FxLdW8K6cySmQAKJGCOmARnG0uU+VNx12t0vbne3S9or56+Uuu5RV2k7O+u1+Rb31teWq7XXn7/F8eNP0bxf8TIfG97p+n+FfA66M8F/BBNLIy3sW4mTYX3jeVC7EGAec9au+KPjp4Ti8F+Kdc8MeJLG1vvDL28F4da0y+jjs5J3RYnlgEYnkRg+VKDa/ZwMsPBfE3hq713RPiXYQw67FP41tPDcNlu8F+IykL6ekYn8w/2dkAlDsKg54yFq/wDEnRn8Yz/FaTTIfEMQ8c23h+HTvP8ABHiJfKaxk3S+dt087QR93buz321o+VSUb6aL/wBJu/zFHEScea6v/WnyPp3xZ4z8P/D3wpceL/G2rJZaZp6Rm7u1t5GVS7KgIjQO+C7AY5xnk8E1z03x4+Fdtomu+IbzxLLaWfhloBqoudNu4ZrYTkCFzA8QlZHLDa6qVPJBwDjyj9qr4n+HNc+AXibSNP03xbFczCyCPe+DtXtYAVu4T80s1ska9OMsMnAHJArj/Hmj6p8RbLx9quqWmsWWteKNP0nSLC2t/BniR7RLezuRO0s0h04Nvc7sKEYIABubJNSp80rdL2+Vlr56u1tO/RlzxCjZRaenf+v606nt/jr48+GtCsdPk0vXY9PlmkjvL59W8P6o/wBk0wSmOS4kijiDRBmG2OSYxxnO4MwGD0Ot/Gj4Z+HdZ/sHVvEyx3KG2E8kdpPNbWpuDiD7RcRo0Nv5nG3zXXIII4NfO/x607U/ijqmsjSoNdvdK1TQI9MsrfWPB/iaOPSLtZGZ7mKCPT3jld1KrvbayYBG4Dadvwxrvif4f69rd54P0/UJ7fxU+m3N7NqfgnxMz6dPDbxwTiKJLAfakZYwU3Sw7SeQRxSpz5naWmv6tW8tFe+q187EzxDUtGtvu0ve19dXa2n4Hudl8Xfh5qHio+DLPxEJNTFzLZL/AKLOtvJdRLukt0uSnkyTIvLRq5cYOQMGtW98aeGdN8T23g6/1RbfVryxm1K3gkicLJbwsolYSY2ZXeuV3bsHOMc18t+EfCuk+HPGttcXuleKdR0Kw8S3fiS2u7jw/wCMjOjys0iImnpbpZxyK7sDMS+9c5jySa6v9oi6sfir4f03/hCZPGOjeItLuJVgvrjwHr4UWlzC0F3HlbFjlo3yOPvIvI6ieeTpRlpzPddNUvyk3fyWm6ZaxCvPmasttd0n+bW3m9dmj3DTfiJ4P1bwKfiXYas0nhsWc2ofbWtZkzbxBi8gjZBIRhGIwvzDBGQRnH0D45fC3xKs76Z4o2Jb6V/bjPe2VxZq+n97mNp40EsY6Mybgp4ODxXCePfiD4E0n4F+IvB2g6H4zt7az8K3em2azeCNZhjRFtGjTdI9qqIAAMsxAHJJAryPw3/wkPivwv4d1mW+8QeH7zRvh4fD2g3mjeEPEFw73FxDFm4kkSyCIqiNQvlPKCSXVhwKqpO0p8mqS0+anb8YxVvMX1iypptXe+vnBP00cnr2PafiL+0hoWnfDPxN4r+HF1He6z4ejsJ2stX0u8tP3N1OiJKYpVikeNlZirqdpIHJ6V0MXxZsdK8U+Pbbxb4i0KDRvCa6YUS2t7v7Zbm5i3bZ9ybJWdyojWDccHDDcQK+Xrv4f6vqGk+NbZNDudKm8U6LpGnxpb+E/FE4FxZ3SyyTTzPpgeRpFDNvILA7VOQN9dv4vttV1TWfiZrHhq+8Wac/jGbQZLIJ4O8SwPJFZJtuLeeSOx3QrKMqGjLnBOR2quZKN79/zSX4Xff8jOGIlJ3l/wAPpfv303seseJP2mfh5oen6bf2EGuaq1/4hh8OTW8OjXkdxZXL4ZhNA8QlVgh3LHs3ydEB+Yrd8F/GTStS1G+0nxP4h0c3Nz4sv/DujpYWV7GC0EYkFvcNNGFW4C7iSCI2wAhJyK+dLDwnqWnW9/e2Ph66sroePNN8Zafptr4Q8SpaLHbxbHtnl/svcp7iQRtuOSVXOK37nRmuPAXjbS4V8SWfiXU/G0/jTw5dx+B/ELxWU++N4fNJ08EH5HVtqsMN36VMZ2TlLtt/4Lul0vrO3pvYbryk1Zrr/wC5LX62doX9drnvFx8fPhVb3EFp/wAJHczT3d9f6bbRW2k3k73FzZAG5jiEcTGTZkcrkMchSSCBGPi3ouv6x4Bj8G+KNGl03xkb2aJri0unnu4rePc6QBQqwurfeMxBG0qEZj8vjvh3TNG8M6l8IJrG38VyW/gK11Qaw7+BfEAlu7q8gAeWIfYcNmYyMdxU4I6nisz4eaM3hK7+Fk+pQ+IZF8D3PiObUBB4I8REyrqDOYfJzp43Ebhu3bcc43VaaUlGT+a20v8Ag3Zry0dx/WHJX016ddfn02fnqfSXjH4m+C/AWoaTpPibUrmG+13zxp1tbafc3ctyYVDSBEgjckhWBxjJ7ZrmvFvxw8KQeBbPxH4M8Tadc3mvRynRfOsL27EhiP793traNrjbEAxcFV2kbWZM5HlHxk+Kdvc/Gf4Taz4V0TX5rrTDrjfZ9T8LazaedvtUG1B9jaVu+Wjik2cFhiuOj8Cf2Xb+H9esh4tv9es21mTU7NPD3i3R7Rn1Cbzj5NzZ2XnhI2CjYVAkGc7DjGLnJrTz/Oy+/v0+dyp4hKTUWun/AAX8u1teh7v49+Ntv4efwzdaD4w8MXGn6hZrqepytp1/eOmm7o917GLQSCOLHmLmYogLKfM+RlbpvBnjyXxT488X6BDrWg32naLHpktktglx9pRLm3Mm6eRx5MgfhozCW+X72DivBfDUV58LdVtNd+Geh38083hmHQbyyv8AwZ4qhtbSeOZ5VngLWdxNJHumkBheRScA+YvQej/Bpbif4teP/E91/aTHxPa6TLE0/hjVtLQNaW/kzEm8t0jXc7gpGssjbck/dJreLTb1/m/9Ksv/ACWz+dvJTCtKTSbXT8lf8br5a+ftlFFFB2BXlfxg+Imp/Cf4c+OvH+j2NreXelX9n5cNzu8t/MFnEc7SDwJCeD1Ar1SvAf2sV3fs/fE0f9P+m/8AoywrrwEI1cXShNXTlFP0bRM3aLaPmmT/AIKWfFFHKjwF4VIBx/y8f/HKj/4eY/FEdfAXhT/yZ/8AjlfI13GyStnHU1Tfriv1qPD2VtfwV+P+Zxe1n3PsI/8ABTT4pA4HgHwr/wCTP/xygf8ABTT4p5/5EHwp/wCTP/xyvjk4yKUDrVLh3K/+fK/H/MftZ9z7H/4eZfFLP/Ig+Ff/ACZ/+OU4f8FMPikf+ZA8K/8Akx/8cr43HXr0qVM0f6uZX/z5X4/5j9pPufdfw0/4KC/Ebxv8Q/DHg+/8FeG7e213WbLTZpYfP3ok06Rsy5kIyAxIyMZr7a0b/kI67/2EE/8ASWCvx9+AAx8cvh5j/oatJ/8ASuKv2C0b/kI67/2EE/8ASWCvhOLMBhsBWpxw0OVNO/3m9GTknc1ay73/AI+X/D+QrUrLvf8Aj5f8P5CvkzY5X4h+ItZ8J+ENR8SaHaaBcS6bEbmb+3dZk0uyjgTmWSS5jt7hkCoCf9UQcYJHWvGdO/ah8XyfBbSvip4l+HHh3w1qPiTVxYeH9G1DxJfOdXtmBMM8HkaXJdNJKFZ0gFrvMeGYqTtHsPxK+Gfgz4veD7zwF8QNMn1HQtQaNrm1hv7izMnluHUGS3kSTAZVON2DjnNc1e/s4/CrVNCsfD2r2vibUoNL1RdZ066vvGGsXN/Y3ip5Ykt72S6a5hG0kbI5FXluOTlK+t/K3krrm+dtv+CuVu2lvP77afjv/wAPfyPwz+3Be+Nh8N7Hwx8JSNW+IF94l0p7XVNZksk0670eIu6sTatIySEYy0Ubp/FHkFau/Cv9tm1+JF38NZ7z4cyaPo/xK0jWr60u/wC1RcTWdzpTEXcMsIhUGM7WMcquWbA3Rpnj03w/+zP8EvC9/wCH9U0PwW1vdeFr/VdT0mVtUvJTb3OpKVvZDvlPmGQE8PuC/wAIWn+Ef2bfgr4EHg8eFfBYsh4CTUo/DwOoXcos1v2LXY/eSt5vmEn/AFm7b/DtrS8eT+9b5XtP8LuD+T+blyuKS36/+BN/+k8q+/yZ8y+Bv2obrxRdeKfitZ/Dr4t3fg3VfCuua3pLzapq0WlWYt4TI6PK9hDDbvcCH908N3eLC25Y/J3ENL8Ov2uPF3gnwd4SstR+EfjzVvEfxIt317Qk8QeIZtbkutMjs7dzN/xKLG5kgQGRY0QWis21pZtjOxP0ZZfsvfBHTbW/0yw8K39vpWowXlvJpEWv6iumRJdxyR3HkWQn+z27OksoLQxow3sQQTmtDVv2fPhJrPh3wr4YufDE9va+B7ZLPw5c2Oq3llf6XCsSxBIb2CVLlQY1VW/efOB82alJRjaOmiXyvJv8420tZPRN3BtNa73b/CKXXyk3ru07u1jxvVP21/E9tO1jafAPUbPULb4ZXXxIvtO8Q6pJpV3apbXbQT2bRNau2/CM6O20MCoKrnIz/ip+154eTRtJ1LWNC8SaXpuoeDdP+I/hdNM177HP4mnZ0QaNKUj3xkS3FoWEbnzFbDAoHR/bf+Gbvg015c6jN4Tnnu73wzd+D7m4n1e9lln0m5maa4hd3mJZnkd2MxPm5Y/PXPeMv2V/BfirxB8HJoGtbHw18G5jPpmjvZtcyTGOBIrRPtUkhdEiMaOQQ5dkTJG3Jt8ja3Wv3K9TVeaTptb3cWno7tycVH3d7fe7Q/8ASmpp7WUk1qrLz7x/+3Drnw5ufiINe+DcLW3wuTwxL4gMPiTM5XV4wXFvGbULI0LttwzoJAC2U+7Xrvwn+NV38RPHfxD+Hes+E49F1T4f31lBK9vqJvILyC7txPDIrGKJkfbkMhUhT0ZhzT/F37NXwT8dv41fxX4K+3N8RBpq+JT/AGldxfbhYY+yf6uVfK2YH+r2bv4t1dT4d+G/gvwn4q8SeNdA0b7LrXi57V9ZuftEr/amtovKhOx2KJtj4+QLnqcnmi8LarW342h+qn8mvlNTl932flfz0V/vd391rao8G+Kn7aN78MvEfxVsG+FsepaP8JJPDravfDXfKnuLfVQP3kMH2dgXiYgbGkAcZO5cYN74sftjWfws+IMfhg+FtO8QaPFqml6TqV1pWpXs19pc18yrF9qhFgbOHlwQsl6rspBVSTtr0XxV+zf8F/Gz+N38T+DPtrfEdNOj8TH+0buP7etjj7KPklHlbMD/AFWzd/Fuqr4k/Zd+B/izX9R8S654QuZLzV7yy1G/SDW7+3trq7syhtriS2inWF5U8tAHKbiBgkgkGY8q5L91zeatG6Xz5u26+VV3GUX7LR2su1+Va9ftXv0tbQ9VoooqSAooooAKKKKACiiigC1p3+vb/cP8xXy9+1d/yU3Tf+wHD/6UT19Q6d/r2/3D/MV8vftXf8lN03/sBw/+lE9AHkifcFFCfcFFBLILv7rfSvrHxZ4GvfiX+yvH4E04xC51rwvYW0ZlbagJjiPJ54wDXydd/db6V90/DwA/C/wsD/0A7D/0QlXCfs5Ka6akVqUa9KVKe0k0/nofKHw//Y+1rRtJEHihNMmv4o/LW6t7j95Jl1ds7lG3GGAxng9q7q++DnjXTtCfSPD9tZmOCUyQieeMqV4ADgrjO0cnr6V9DBAygFR+Q/wprwZRhlsY5Cgcj06UVq1SvPmlLTseTTyDB0Y2pI+CP2mr3xz8IPB9lb+K9c0DwzpGtK2my6s6tdOs0aGZItixSFRtQ8kDHB7Vh/Ha68SfEb4GSfAD4p6h4O+H6SaNpmpaPqD6zLePqsdsB5eyFoohH5u0h3kddpZcBuRX0R+2p41+BPgL4d6Vq/x78DjxdpMmpvFY2SRRzGO9NtI6uAXjIJRWHVvpXy9od5pnw70a48H/ALYd9rPjH4iaha2914OksmllgtLKeHZZWpceWFYT72YOpVQcliBmuWtVb0Z6WCy2jg7ygtWdX8U/Fvjbx8/gOG/8KN4a1z4X69p+vnw//akV3qPiPbbjalnbxqvCxq0u5iVwOGJ4rsbTXtXl+NVn+1HrOiCLQP8AhGpvDi6BCRcaxpc6SFne62ny0UksNu7eNwyvXHmvgnxN4qh0a1v/ABXK2p/tVeH9Tmgm0yOx+0NBarmMmOCNRBK62ox5ik8NnJrf+JPxo1z4F6H4b+Lvw/8ADFv40+IfiqO4HivRmtZZTYkxh3cxWyiWFzIBGfMYrncAB1rmlLU9OPuq7PU/hb8N/GSfGL4o/GPXl0w6H46s0TQUgn866+zbRxLGo+QhIk7nlhXKx/AmK8sEimstSR4uYwDKgHGOo6/nX034Lhv/ABBomneINX082F/qtjb3l3aoTshlljVnjXcofarcDODwK7Cz0eO3RQCc+/PFedjMpeYO/NY9fKs8nlMX7Pdnydp3wHiguEKy6igdw+C7t/EOu76etevftXact3+zV41tGRWMelpICzY5R0YE/TBPHPpXrws4sEMqscnGR2qj4v0FfEfh680UbcXUXl8nA6fjXo5HhJZLiI1783K0/WzucXEeZVuIaLpVHa6a+8/FN4pfOMbwNDnIRd4OSMEgHvgHJxnFX4vAfjzU4Un0/wAB6/ewy/6t4bGV0kHqGCYP55r9Ede/Yk0fxcsI8QeJDaywMLmG80xWgura6XpJEeVUEY3qQQ2O2a37L9mr4g2tr9hu/wBpLxFeQ+WYjI+h2S3BUjH+swR09FBr9XfiLUUbRw6/8CPyenwKtXKp17H5jXvgvxZpF9a6XqnhfUdPuL6QxWkV1G0T3DggFY1YAuRuXIHIBz0yRdk8AeNoLf7Td+FNZWEDdve0kChcnn7vTg89Pev0c0v9i3w5Ya3YeKJviP4pvte0y7ju7XU7qVJJk2K2YtpGwRsxBYBQSEA3c16Lp/whvbTT4LO58ULdSRRCF5Da+WrrvLEbAxwDkjGTUf8AERcR1oL/AMCN5cDUpLSsz8kZPCPiIhZ20G/WJhwTBIR+g/GqT6ZqUY/d25C7imcMDnvwQCRjOfbNfq3pvwE13SgyN4qttQRJJFQTo6q8D8+WU5C7TjBGeB2q1dfBFZolhvdE0S/Tbs2SW8bR7ey4Kc845zmt6XiK18eHX3nLPgaaXuVV9x+SbrLFuWZVJxgqWI46cc52n0pEtI7gGSaFG+XbuZcn26jOR2PpX6X+Kf2QfBWoo06+AoIJGG5zYTPFk+ihWAx+FeNeLP2O/Dml6sljHH4p0vfE0+4wC7t8AEkFmAYEY6A/n0PtYbxAy2ov3sZQ9EjysRwbmVFfurP0Z8peGdHs5nuUW1UB5Ff5xnnkZyRyeQPpXc+H/hfJ4uu4IDP9ht2ky9w0ZJY7slUGOWz07e9exeAP2V7ttTjuxf8A9pWM821YltWindR3Ib7q+p9M19keB/gj4d8MR2dzf6fb3F1ZofsybfktweMDj5jgnk15OecZ0Katlbu31elmerlHCtXERU8wjZx7s8X+CX7LGleGwmuNpjaYyqAk8oD3UmTzLyNqnBOAMY9a9e0vwJ4c8C2jWvhDRbfTt8aJNKpaSaTZuwWkcksfmJ7cn2r054C2CwJIGPYD2FVrjTY5wQV6jFfm2IxFTE1HWrSbk9+x99h8NSw0FTw8bJHlV2ksdkkrBpZEXLBlLF9oOcknv09q+U/Fs1/4o8ba4llfvqdraeIbpR5j5hjCHyxCM4HRJCOvJwMkYr7a1DwSLjPn3UpiBDeUowGwc4J9K8r8XfC7wZJqY1CGKbTLsOHmltWIE+O8qjAc5LtkYJYk87iKzujpR4LoXgiG21U6pf3FzIyJkwWalZFxbpEruXG44cyZITAaPuvX3H4WeLdZ8DWctlDbJf6XcM8yyXD7Q0q7UBjkO0BSiKdnzZPzgha800bVZrXVbrSLTT4bR7UTQXUlym4I6SyROFVeGQr8/wA+4EDJA3Vo6Na3Ws6lFJr+ozmK6ZWkiZS0hIUxsu3J2kyHGQM84bJJaolqW0z7Z0m5kvNKsryaNY5J7eORkVgwUsoJAIJBHPUE1brP8PwWtroOm21jbyQW0NnDHDFIMPGgQBVYdiBgGtCmiDFtfG3g2+1h/D1l4t0W41SJ3jexiv4nuFdfvKYw24EYORjjFbPTk14s8V1qXhXXvAsHhrWW1y68Q6jPYzS6TcRW9sXvnkiuxcugiwoIcFHLHoAScVJpX/CZXnxPXzo9etNOurnUrS/tSmpmBYRG/kyi4llNuu8qrL9nRCu7buzwZu+W63tf8E/zdv6dm1Zv1t+L/wAr/wBK/sFne2eo2kV/p93DdW06CSKaGQPHIp6MrDgg+oqavEPAT6h4M0PwvA2l+MVgt9MvdP1O3a11C58vUcW3l7UYNiPCShJEHkglsEbjmvNpnxAvfDRvprjxhHqVh4H02e1SK5u42bVA0xk3opAll4Tcjhs5G4Hirdru39b/AOX4oVv6+aX6/gz3eiuN8F6dqmjeJvEWmS3GsT6WqWU9nJqFzNcZldHEwSSUk4yqEqDhSeAM4rAkih1H4rPGz+NdPtrVih2tq5s7+d4+oYZtYoUB4xtLSDsF+dPeyBP3eY9Rqpquq2GiafNquqXAt7S3AaaUqSsa5wWbAOFGcljwBkkgAmvNdLj+J1xpGupm/j1Lw/pE+j6Y85IXUrwbit5hjtkyi2+GbgM0oz1rD0uz8Zt4Q1WK01/xVcyz3ejhUfS9Ssp7fN2guSj3c80r/u/v7D5SheOC1G+i8vxdl+GvzB6b/wBbf18me0abqNnq9hBqenymW2uoxLDIUZd6HowDAHBHI9RTku4pLuWyVJhJCiOxaB1jIbONrkbWPynIUkjjOMjPkHj/AEfxdYeIbfTdG17xHYaPBpynTp7e01LVpGvDK5kEjxXKknBi2/ad8WMjjDA2PFCeIH13xfpWh6nrjO58Oy+XbXk7vB5l4wuDEAx8pTEuWCYXaCSMZo3s11dvxt/X/BB6aPy/T/P8+x6lq2radoWny6rq1yLe0g2mWZlJWMEgbmwOFGcljwoySQATT9O1C11Wwt9TsXZ7e6jWaJmjZCyMMg7WAIyPUV5J4l03xtpmnanpGjX/AIhTSYPEkQa4cX2oXK6e1lGzeW0cqXUsYuWwfLl3D5hyqstW9O0LxFrEnhPTNU1zxTPp/wBg1Zrq6i+26U7sJofswlHmGVSFLbPMcuwUls5YUr6X/r4b/wDA9RvRpf1/Xf1R6b/ath/a39iCYm9+z/ajGI2IWLdtBZgNq5OcAkE7WwDtOLM00NtC9xcSpFFEpd3dgqqoGSSTwAB3ry3R5PFkvhy+k8Sf8JX83gnTTL9iR1vftuLnz/IBAAuf9XnjOdme1ehajPbWvhy4uLzTru/gjs2aW0Fv5886hOY/L/jdhxt7k4py92/l/m/8hLWSX9bJ/qR2XjDwlqemXOt6b4p0i706zz9pu4L6KSGHAyd7htq4HPJq5pWr6TrtjHqeianaahZy58u4tZllifBwcMpIPPHWvKLeztvGOm694gv4dY0nU7hrC8Fu3hm+MdtHZy+ZbxGN4ka7fcWMgjOcEKuAoY7fgS413Ro9U13XdJvbhvEuvRCFbPSntSiGGOL7TLbvIzwITGSxZi2MEgE4DSu7P+tl+d/u69E3/X9f16Hba34j8PeGbZL3xJr2naVbyP5SS310kCM+CdoZyATgE49jUmka3o3iCyXUtA1ey1Kzdiq3FncJNGSDggMhIyKreKdS1LStCurvRtOkvtQIEVpAqFgZnIVC+PuoCQWbsoJqjodtD4NttF8JxWeo3zXfnNPfpDujE4BklluHz8hkdmI65Y44pLr/AF/X/BQ30t/X9f5mjrfibw34ajim8R+INN0qOdikTXt3HAJGHZS5GT9KXUfE3hzSJ7O21bxBptlNqLbLOO4u442uG44jDEFzyOmeormviXrj6VDa2NnoF7dXepxz2o1GHRrjUI7CFgvmM6wRuxLfLtTgMV+YgDNcZrWkw6dpuqaXpnhrXNQtNZ8HWuiaKzabcF/Mi89fLnygNscyRMWkCLwTn5cUk9L/ANddPwX3+RVtl/W6V/xb+XmexyX1lDdQ2Mt5AlzcK7QwtIA8irjcVXqQMjOOmRWXH438GS60fDcXi7RX1cOYjYLfxG53gZK+Vu3ZABJGO1cdqsNhYfFfwrff8I/fPex6fcWd/qVvotxIhLiIQrJcpGVK5V+rYXknbmmaQNU0vx79k8MTeJms7/Vru41qz1LShHZQoUf99Bc+Su8tIsW1RLJlWOVXBIa3t6/g/wDLXy/Ei/uc3XT8v89u/wCB6fRRRQMKKKKACiiigAooooAKKKKACiiigAooooAKKKKACiiigAooooAKKKKACiiigAooooAKKKKACiiigAooooAK8B/axbZ+z98Tm/6f9N/9GWFe/V8//taf8m+fE7/r/wBN/wDRthXdln++0f8AHH80RU+B+h+Vtw5MjfWqr9elWbjHmHjvVZuSeK/cI7HAiPOT1x9aM5HSlwOpH0oAFWgL+l6tJpUjPHYWNzv2n/SrdZQMHPAPTPetm38Xo9whvNA0bydylvI0+NHwpyMHGPrnr3rmhjPSpFAJ6ZqJU4y1aKPafhJ4j8P6r8YPhzaaVov2WVfF2kO0pggUkfa4+MxoD39cV+rWjf8AIR13/sIJ/wCksFfj98AOPjj8POP+Zq0n/wBK4q/YHRv+Qjrv/YQT/wBJYK/NuNYKFekl2f5nRh9matZd7/x8v+H8hWpWXe/8fL/h/IV8UdB5d+0d8ZD+z98GPEfxdHhv+3zoCW7f2d9s+y+f5txFDjzdj7cebu+6c4xxnI4Vv2rZ9Kl+JuheNfC/h3w1r3w5GmTj7b4llbS7+DUBm2IukszNHKSGQxC2kbftC7g2R3X7R3wa/wCGgfgx4j+EX/CR/wBg/wDCQJbr/aH2T7V5HlXEU3+q3puz5W374xnPOMGu37MnwUn8Na/4X1DwfJf2/im6t77WLq81W9uL+7uICpgkN5JM1ypiKL5e2QeXjCbaF8Lvvf8AD3f/ALbv2ts1o3Dkjb4ru/ppb9drPrfSz+bPH/7VPib4naZ4Jt9I0/XPAms6B8cvDfhbXra1vbyFL22nR5THmeC1uHgkRl3RzQJnA+UjBr0LQP2pdRsNA+IWozm3v9R0P4o6h4J0ux8R6yYjeeUkbLFZrpmlSTufmOyEwzy43FpmwMemW/7LXwNt5BOfCF3cT/8ACSWPi5ri713ULmaTV7OMR2908ks7O7KgwVYlW6sGPNS3n7MXwRvoL2F/B88D3/iibxpJc2msX1tdR61KgSS7huIpllgZlG0rGypjI28mtIyiqbg93+b9im//ACSpb/Eu7sSlGUEmtV/nVa/9Kh/4C+yv85t+2L8XfiT8QfgQ/wAMPDVlo2m+MNX8S6Pr+haxfGH7TdadHho2mexeeBI8eYjBEkdiUkjjxmu18OftZahojeItQ8R6Jqmo6FYfGS6+HV9qV/qlrjR4WEa29wiQWUINv50iR7ZWeRfMy00nAHqUX7LPwNttK0nSLLwjeWceg6xd6/ptxaa7qNvd2t/dEm4lS6jnE48zcdyb9hBxtxxV69/Zx+C+o+D/ABn4Bv8AwTHcaD8QdVn1zxHZyXtywvb6Vo2ebeZN8RLRRkCMoFKgqBUxlywta7t975oN69FZTit2k0/RNxlHlej2uui/ea+b96D13cWtrHlWj/tkeIPE2ofDuw8OfCK2lX4oal4mtfD8954iaCOS00qMvDdvi1cqtztOFAOxdrZfOBS8NftSaf8AGTVv2dr228O+IdIg+JN5r872trr5t47S50uGQNHcCOINexF1fam+JD8rOj4Cj3C2+BnwqsrvwHe2fhKOCX4ZWs9n4V8u6nVdOhmgFvIoUPtlzEoXMoc9wQeazvDH7NvwW8GnwUfDfgz7Gfh3LqU3hr/iY3cn2F7/AHfaz88p83fvb/Wb9ufl28VpH2UbXu7fpzWfr8DfS6dtN3eDhqrOz9Lvm/BXgl3Sd03vm/tAfHi4+DEGlx6Ro2i69qupR3dxHo8+o30V/cQ26B3a2gsrC8kmwD8xZY0XK5fnjP8AEHxdHxJ/Y48QfGnwf/aOhvrHgLUdZsCJvLurKX7HKylZIzw6OOGUg5AIxXb+Pfgx8OfiZq+k+IPF+iXM2p6JHPBY3tnql3YTxwzgCaFntpY2kicKoaNyyHHIqxpXwl+H2ifC5fgvpnh/yfBq6VJog037XO3+hSIyPF5rOZeVZhu37ueDmuScJTozh9p7eXxf/a/iVQqRpYmnUa92Lu/PVP8Az/A+bvhH+2BN4O+H+iaB8WvD9/PNo3wY034jnXIdUbULnVbZYkjn85ZI0ZLgy88vIG3ZLDmu40T9rHVxqOreHfGPwivLTXrfwEPiJpWmaDqR1aXUdNLFPI5hhMd0H2gxgOp3fK7Yr0LTf2ePg1pV9Zaha+B7d5dP8Ir4DgW4uZ7iL+wVYMLN45HZJFyoy7qXI4LEE0nhP9nr4T+B49SHhfQ9Ss59U0+PSZb069qEt7DYx5Mdtb3Uk7TWsKEkrHA6KpwQBgV14mcatSc49ea3q3Pl8tE6d+nuyVtbmMIxgorty/lC/wAtJ266p30seLJ+3ZAfgF41+N6+E/C9/c+D1sGm8N6b4puXv4TczpF5d6txp8LWjrv4ASVWKMA2Bks+Lv7XPiLwv4C+MdrqvhO98N+KPheuiXRbQdctrkXlnqM0Yhkinu7CRI3wXV45LV8Y+VjkOO4+KP7H/gLxt8IvG/wz8K395oGo+OhYrqXiPUrm712/lFrPHJEsk13cGaVVCFVUyhU3kgdj09x+zD8Er/wh4n8Eat4Qm1HTvGs1vceIZLzV76e81KSBkaHzbt5jcbUMa7EEgVQMAAEgkXT5lJrS608vd/8Att79rLRrWm4QUOfX3nf/AA+7b/27a2ut9LPM0/4+a/4o+IvizwZ4H8D6deaT8PZrS38T6xq2uSWTxvNALhltLeK1mNwUiIJ3tCpYgAkZI5b4e/tf3fjjWvAVtdfDNdL0v4s2Oq3ngm6/trzp7n7CnmFL6EQKLQyR/MpSScDocHivVb74I/Di+8Zt8QU0vUtP12Ywfa7nStcv9OTUPJGIheRW00cV2FX5QJ1cbfl6cVV8G/s9fB7wB4jh8VeE/B4s7+0juIrAPf3U9vpsc7b50sreWRobNZG5YQJGG71jHtLt+Nnr99muyTT5rmKukv6/z+f83TkPGtE/b10LVNGttauvh3eW6aV4T1nxP40t49QEs/h1tPuGtvsm3ylE8ss8cqruMXyoWxjgbdn+11qlkfEWl+NvhhDpGuab8OZfibpdnZ66byG+01A2YZZjbxm3uA4VWUJIo3ZV3xXpnh79nz4M+FdY8b69ongDTobz4juX8UtIZJ01PIcMHjkZkVW8yQsqKqsWJIJ5pnhP9nj4PeC4dVg0TwgZF1rTBol42pajdai500BgtkjXUsjRWwDNiGMrGM8L0pO7i+/L8lJ834JuG97qLurs0i4RqXavG/zcbx382lPa2slZ6HIfC79qD/hZPxE8G+Af+EH/ALO/4S34YWnxH+1/2n532Xzpo4vsezyl348zPm7lzjGwZzXutebeAf2dfhB8MvENh4q8GeGbq01TS9C/4RmyuLjWb68NvpfnCYWqLcTOoRXAK8ZUAKpC8V6TW9aVOTvTVvi/GUnH7o8q9V83HX5L7+VJv5yu/mWtO/17f7h/mK+Xv2rv+Sm6b/2A4f8A0onr6h07/Xt/uH+Yr5e/au/5Kbpv/YDh/wDSiesQPJE+4KKE+4KKCWQXf3W+lfdfw5Gfhj4VABP/ABI7D/0QlfCl391vpX3X8OP+SZeFf+wHYf8AohKCka3kSYHyGgwyY+4alopWA8w+NH7P3gf49afYaR8Q7a7urHT5JpYoInVIy8i7CzLtOSqFlHP8Vcf4i/Yv+FHinXdL8Ua4NavdX0WG2gsbya8/eQxW5BhjG1QNgIyQQSckEkGvf6KiVNS3KU2jwzSv2UfCuh/GC6+OOm61qLeKbySSWaW4UPCzPGsbHy84BKjsQAcHFaHwz/Zyi+FGp+IdV8NeJLu5k8S3H2i7+3kv5Z3uxWPbjCsZGJzu+6v1HsdFZvDU73G6jehFbWZgCoAWIBDMBjdyMZ6+lWGjkIwENMoreMeVWRAvkyf3TTjHIcfKaZRRYBTA5/5Zn60ht5CPuGiiiwCfZpP7lBt5T/BS0UWAb9lk/uD8s0ptWYYeMH8KWiiwCC2lH8C8divH86X7PLt2HcVzkqTkH2waKKXLcBi2CJK0wt4/MI2iQRhXx6EjqKUWsm0DBH9adRQopAILWT0NH2Z+ymloqgGtaSEH5c/Wuf1rwtb3auyWuJCDh8cq3Yj3B5roqKVgPkXXPhL41uvizrlpY+HL42l7K89rcvbN9m/eRQOwLdDhhKSCfvBU5HNd1oXwYv3uEvtcOoXFykvm+XEDDDESzPt3Yy4V2JB43fKTjaAfoCiiw+Zk2nJLHp9rHOzNKsKByxyS20ZJP1qxTY/uL9BTqYjHsvGPhDUdXl8P6f4q0e61SBnWWxhvonuIyhwwaMNuBB65HFa5IAJPQV4zo2heLbTVrLUda0+SbQbTxdqt5Fb22nyLe28ks8yQzuSzebbsJWJKIhAZGJZAxrSstU8UPr+jaDLa+JBLa+JtVlvpXtbj7M1i6XbWwM5HlvHhoAqhjtKqMAgCpcnycy3t/l/n/XQl7rfZX/X/AC+9/f6Ro2sad4g0q01vSLjz7K+iWeCXYy70YZBwwBH4gGmavrum6DbT3uqyyw29tazXs0wt5HSOKIAuSyqQDg5C/ebB2g4OPC/DFj4ssPBAs/Ddt4ytru18HXsWow3cd7GqX/lJ9mW1SUACQESY8gYxjJLYrq/GXh7XLXQrnS9KHiC/ivfCOtm5Sa5ubvzb147YRqQ5bDn97sQAAZfaoyaqel7ef/t3+X4oqKTkovq/8v8AM9WiljniSeJtySKGU4xkEZFPryuyXxlF4S1qbWJb+x8RaX5OoRsJ5E06SCH544omOFCMiMkoYb9zEt8vlmtOzfVL3wTHr+rv4mWfW9UttRS201ybi0geeMQw7c4WMRhPOA7GY96bS5ml5fjt+v3Gab5U3/Vt/lt952+qanY6Lpl3rGpz+TZ2MD3NxJtLbI0UszYUEnAB4AJqS5vbSzs5dQvLqK3tYYzNLNK4RI4wMlmY8AAcknpXO/FH/kmniz/sCX3/AKIej4g2l1f/AAz8R2VjbS3FzcaJdxQwxIXeR2gYKqqOSSSAAOtRJtJtdDRK8orvf9P8y3B468GXek3Wvaf4o0y+06xIF1c2dytxHBnHLmMttAzkk8AZJwATU3hq08MR2B1Twtplla22rN9teS2tBB9pZ+fNYbQWLddx5PWvPta8HeLbTQbjX5NauLjXb8aNp2dGs5LNoLSO8Qv8okkcttkl3MWwFB+UDOaPj/R/F1h4ht9N0bXvEdho8GnKdOnt7TUtWka8MrmQSPFcqScGLb9p3xYyOMMDdtbedv1/HT56eZEXzRv8/wAvyu/lr5HqU/iXRLbXYfDU18F1O4j86K38tyzx4YlwcY2jaQTnAJUHBZQb1ne2eo2kV/p93DdW06CSKaGQPHIp6MrDgg+orzyaC7uvHWo23iFvGAkkuIU0k6c93Hp/2QwKH8xoiIFbzDNuMh8wfLsP3a4Cw0jxRpvgrwnothP4r0iztIZ4NaLWGr3csV+qRCMIkE0U3kYEm0ws0G7qDnIlPS/9f0tF66dR7v8Ar+v+AfRFFeOa7o/jO/t9SuG1TxXJc6d4LtLixktnuLMT6ov2gsTDE21pTiPdEd33gCDxVvWD4rPjKcx/8JP/AGkdU0/+y/IFx/Zf9m7YvtXnbf8AR93/AB858z95nZs7VVveUfP9bf8AB9NRN2V/62T/AFt6nrFQSX1lDdQ2Mt5AlzcK7QwtIA8irjcVXqQMjOOmRWT4f/5DHiH/AJDv/H9H/wAhD/j3/wBRH/x6f9MvX/pp5lct4hXTLX4xeG9Tg8O3xuRZ3dre6hb6JcSJiTyhAklwkZXaCH6thOSduaS1aXf/ACuPudxq+uaL4esjqOv6vZabaKwUz3lwkMYY9BucgZNVrvxh4SsNKt9dvvFOkW+m3hC295LfRJBMTkgJIW2tnB6HtUHjC/tbDTUkubfVvnkKR3Wmacb2ezco2JVjEch9Vz5bD5uRgmvONAtbvw2vh7XNb8K6pLYRW2t24WDTpri53XF0kkUs1uisyPNGjlvlCqzFSEB2ib7/ANdNvV7L16jtt/Xz/r8D1PUfE3hzSJ7O21bxBptlNqLbLOO4u442uG44jDEFzyOmeorSrwk6BrOh+GLrRNW8K6ld3mseCbPRrJLe2kuVjukE4aCSRAVhAMsR3uVX5Sc/LXTyR+KofHNtGG8QN4aW4tlvihmydQEfymP+M2f3PM2/Jvx/D5tXb3uXz/W39ebXqS9Ff+tk/wBfwfoen0UUUhhRRRQAUUUUAFFFFABRRRQAUUUUAFFFFABRRRQAUUUUAFFFFABRRRQAUUUUAFFFFABRRRQAUUUUAFFFFABRRRQAV8//ALWn/JvnxO/6/wDTf/RthX0BXgP7WBx+z/8AE0/9P+m/+jLCu3LP99o/44/miKnwP0PysuCd56da6bw/8R7rw9pKaOvhfw7fxxszCS+sRK5JOeTnnB6Z9vQVzt5zISMdav6T4K8Va9ai90fQrm7gLmMPGBjcO3Wv2qrKioXrtJebscCu9jcPxZmM/wBok8CeEJJQNoZtLHHp/FjgYH4U6T4nXeqBbGHwT4SheYiKNo9OVCpOVGGLfLjPB7dadN+z/wDGSDR5PEM3gDUV02Jd73J2bAPrurLuvhV8Q9PupLK88J38M8MDXLxsoysSjJc89AO9cf1rLF/y9h/4Ev8AMpU5vZHo+l6F4/mt3ubf4b+CI1eRpI3kWIMWDFNifvM43I3t156Vavrbx605uLz4feA5BEhbZEICpYqVUECTL43DA5GSDmvCQ8hA3MTgYGT0FPQuGyGII5BB6Vu8HJu7a+5//JE3Po/wXp3im1+Knw5fxB4X8KaZjxhosZbTVj+0FluUUAlGIx6j1Ar9MNG/5COu/wDYQT/0lgr8gvgGWPxx+HpPJPirSTnP/T3FX6+6N/yEdd/7CCf+ksFfn/GNN0q1KL7P8/VnVh9matZd7/x8v+H8hWpWXe/8fL/h/IV8adB4B+3F8S/iJ8IP2ZvFvxC+F2oW+n67pZs/LvZRG5to5LqKN2SOSKSOViH27WAGGLbsqAeW8dftheL/AAFrln8PIvgvd+KvG9t4bi8R6zp+gy6nfwpDJIyRRW8ttpkjSTPsJ/fx20IJC+b3r6F8b+CPCvxI8J6n4G8b6NDq2h6xAbe9s5WZVljJBxuUhlIIBBUgggEEGuNvv2bvhJqD6RdT6Xr0eo6HZNptpq1v4q1aDVDZly5t5b6O5W5ni3HIjlkdRxgcClG6un3v8uVq332fnrt1uUouMUlqr/i42/BSXlfTqeO+Ov27brwTL8Qr6X4N3baP8N4vC91qxu9XNpqJg1mMNhbRrchZ4WYK0TyqGw3zqRg9h/w1V9jX4r2HiXw5oHh/U/hheadbl9R8QyjTtQS+iWS2Pnx2jTRyMG2mJbeU79qqWzkdRrP7KvwE8Qad4p0nVvAQntPGtvpVprkY1O8QXcWmqFslyswMflhRzHtLY+bdWhr/AOzn8GfE58Wtrngxbl/HE1hca4/2+6R7iayVVtZEZZAYHjCrtaEocjJJPNazcLPl/r4P8p/evkpcvu26Wv5tJX+93f3Wtqj5d+JH7a/xa8QeHtAPw38K2/hTX9N+LGkeC9ftdQnmEV5FcxGVIkN5pyTxxTKfmla3jlj2gosgaj9p/wCPfxDt/AX7Snhyw17X/Dus+ALHwfPBcabrUXk2Ut88TzrZyw2lvdKvDKzTSyFwflWIEofpGX9lb4Fz6Nq+iXPhG9uItd1W012/uJtf1GS9k1G2RUgulu2nM8cyqi/OkiknJJJJJm1r9mH4I+JLPxdY694QuNQj8eW2l2viN7jWb95dQj08AWm+QzbwybRl1IZzy5YkmijKMPiWt0+//Pu/bS8Zaf3ul2a0KsYVIzmtrfhUcv8A0h8vr3VmvM7P9tZNQ0HQ/F2i/DsXnhrxF8SrH4caXey615V1O0jPHPfSW3kMYQkkZCRO2+RfmPl5APqfwS+NH/C45/iBD/wjf9kf8IL401Hwhn7Z9o+2fZVjP2j7ieXu8z7nzYx945qLV/2Y/gfrja49/wCCmDeItZtPEV81vql5bkapbKFhvIfKlX7NOABmSHYzfxFqS3/Zj+CFrai0i8GSGMeMU8f/ALzVb2Rjr6ABbws0xYngfuyfLPdTTpuFrVF8/wDwXd9NrVGtr8yWn2cbRUFFbr/7fT53gr9OVvW9nsfHB/ENr8KPFGr+FfF+p+GtU0jS7rUre+0+C0mk3wQvII2W6hmjKMVAb5N2OjKea+bdB/bh8VaZ4J8B6FbfDjW/iP44vfh9pfjDXjYWN6Gl+0JgLCmn2Fygmd1cgSi3gGVHmDOB9P8AxG+Fvg/4raUuheNo9YuNOAkSW0stev8ATobqN12vHcJazRi4jI4KS7lwTxyaxtd/Z6+EWvXej6g/hefSr3QdOTR9Pu9A1W80a4h09cbbTzbGWJ3gGBiJiUz2rCKcXK/Vr8FO/pduOi/l8xyaaVt1f8XG34KWvmdvoGrf29oWna5/Z19p/wDaFpFdfZL6Ew3Nv5iBvLljPKOucMp6EEVfqrpOl2Gh6XZ6LpVuILKwgjtreIMSI4kUKq5JJOAAOTmrVaT5XJ8uxnBNRSluFFFFSUFFFFABRRRQAUUUUAWtO/17f7h/mK+Xv2rv+Sm6b/2A4f8A0onr6h07/Xt/uH+Yr5e/au/5Kbpv/YDh/wDSiegDyRPuCihPuCiglkF391vpX3f8Mv8Akm3hP/sB2H/pOlfCF391vpX2OfHFt8Nf2d7Hx1dWpuU0bwvZ3CwBtvmv9nQIme2WKjPbNA72V2em0V+X9x+2j+094o8QpBoPjVLF7+dYbXTrDRrJ03u2ERTNE7nkgcuTXUj4wft6m4S3j1XXJJJdRudKRBoGmHddW6s00YIgIO1Uc5zj5WwTg0rmCxMXsmfovRX5iaj+1X+1ppP2Max8Q9Q05r62S9thceHtPj863fOyRN1t8yHacMOD6mo4/wBr79pcAD/hbE0rZ/6Ammgfpb1LmkQ8ZTjumfp/RX5fyftiftLKAR8UnHr/AMSbTj16f8u9R/8ADYf7TPRvixKpJ4/4kenc/T/R6SqJi+u0+zP1Eor8ul/bE/aZztX4ryuTx/yBdNH8renf8Ni/tKtgD4ruvQHOi6dyfb/R6ftEP67T7M/UOivy8P7Yv7SaZL/FqU4/u6HpuM/jbil/4bK/aOyQnxWmcnoP7D079P8AR/8AOKXtEL67T7M/UKivy5H7Zn7S0e4v8TpWUAnP9jad29vI9aeP2zv2kSpYfE44AzzpGnD/ANoU+dB9dh2f4f5n6h0V+Xbftk/tKMAE+KyjJ5I0nTuPzt/88U5v2wv2ml/5qxuyOCui6cR06n9xR7RD+u0+zP1Cor8vU/a9/aWZRIfjGwHp/YenZ/8ASYU1v2vv2msYX4vSkZA3DQ9NyPztqOdB9dp+Z+olFfly/wC1/wDtNqxV/i7KnTH/ABItNOPr/o9H/DYP7TQ4Pxdlznr/AGJpv/yNRzoPrlPzP1Gor8ux+2L+0oq8/FxiR2OjacM/+S3tQv7Y/wC0k5G34tt7htG00Y/8l6OdB9cp9mfqJRX5by/tjftNL/q/ivO3pjRNM5/8l6hH7Zf7TynDfFc+2dF03nj/AK4U+ZD+twfc/U6ivywf9s79pdmOz4tTDHYaHpv9baoD+2h+1D1j+K8z+x0TTB/7b0+YaxUH0Z+q1FflM/7aH7VP8PxSlAHXGjaYf/bat3wX+3V+0LoGvWt74p8UW3ifTfNX7TY3Wm2tsXjz8wSSCNGVsdCcjOMg8ijmQ/rMD9PKKq6XqNtq+mWmrWTE297BHcREjBKOoZc/gRVqmdAUV4p4Y+P3ifVfFVtZa78P9JsPDmreLNW8IaTf2niF7q/lurF7pWlns2tYliiYWchzHPKV3LkYyw1/H/x58M6N8MNR8Y+DdUtr7U7nwNqnjbw9Dc2k4hvLW0gjk8xxhCq7ri3BRmRyJDgcMQ0m48y2/wCBf5aJv0VzaOHqSrewS969vndx39U18j1SivINT/aC0S88Mm98HTNLrNnq/hyxv7LVNJvLJkt9S1KC1M8cc6xNJGyvP5Uyboi0Z5bawp0nxtt7Dxpo2mXmvaLP4dubPxZc6lqX2Ka1NrJpV/bWywgSSHOzzpY3fBErxh4wisFq3Tkld7Xa+6PM/wACKdOVWmqkdn/lf8um/wCJ6vd2lpf2stlf2sNzbzoY5YZkDpIp4Ksp4IPoalAAGAOK4vxH8YPBHhJtKPiE+ILO31eJJ4rw+GdTe0t0cgKbu4W3MVmckZFw0ZHfFWLv4qeCbLxmngGS/vpNYZkjk+z6Tdz2ttI6ho4ri7jia3t5GUqyxyyKzBlIBBFZ21t8vmjO6tfyv8n19DqLq1tb62msr22iuLe4RopYZUDpIjDBVlPBBBIINSAAAAAADgAVyPhL4seBfHGq3Gi+G9Tu5rmGNp42uNLu7WG8gUqGmtJpo0ju4gXQGWBpEG9ct8wzHqXxJ8PaV4/l8I6l4hj09rHQLjXbuG70i6ija2jkjVrhNQbFsUjDESRDc48yNiUAwx287/gm/wBH/wANcb0+Wn3tL82v+HsdnRXMeC/iP4T8fi8Xw5PqKzWBTz7bUtIu9NuFRywSUQ3cUcjROUfZKFKNsbaxwaTUPib4I0r+0vt+t+V/ZGtWPh69/wBGmbytQvPs32aHhDu3/bLb5hlV8z5iNrYpRlJ8qWv+bSX3tperXccU5fDqdRRXm2o/HTwNPpXiSXQNdlSfQBd28t7eaFqB0+K9guDam3MyxBJZftACCCJzK+QUVgyk1tC+O3h+LwVpPiHxmb+HVNTlmRtL0vw1rE91CyMCym0e1W92RLJEHmkt4l+ZWKxh1WpurX/rUHFxfK97tfNb/cepUV514i/aE+EnheeOHVPE1xIr6Xa6209jpN7fW8OnXDSLFdyzW8LxxQEwyZldlRQuWKggnX1P4qeDtG8X2fgjVZNZtdQv2jjtrmXQb8abLJIPkiGoeT9k8xsYEfm7yeAM8U+V3tbrb59vUT927fRX+W9/Sz3OuornfGvj/wAMfD6xtr/xLcXwF7cfZbS20/TLrUbu5l2M5WK2tY5JpCER2O1DtVWY4AJrgbz9pzwLpfj7UvCOq2Gu2+mad4StvF7a2mhalLbLayC7eQTMlsUg2RWm4GRwXdzEq+YhUkU5u0d/+A3+SbKjCUr8q7fi0vzaR7BRXK6z8UfAnh+61iy1jXlt59B0+z1O+jNvKxS3u5ZYrYrtU+a8kkEiLGm5ywA25Zc8T4O/aF0TV9L8X+JPEUOoWel6R4m/sTSbdPDupLql0psLa52HTzEbt58yzHYsIbYmduAWIldtdld+l0vzaIb5bPu7L/wFy/JX+7uewUV57qvx7+F+j2Wk3txq+qXP9uW95dWNtYaBqF7dyJaSRx3QNtBA8yPE8qK6Oiup3ZA2Njnbn9qH4f2/jXUPDMy6r/Y1r4OtfGUXiS10e/u7FrOVbqRmeSK3aKNVitQ6s0n7xnMagupUnLJuyV3/AMPp+D+59jSNOU1dL+m1HTvq0tD2SivBvh74th+DVh4nsPi/49e4utOOlXtwFvdT1ltt/O9rBdBpod0X2m4jfFnCGit9uFO1s12OiftC/CrxBq9noWn6trCXt7etpojvPDmpWgt7wLuFtcPNbottMy4ZI5ijSKVZAwIJfK72Wv8AS+fVb2equk9DPaPM9F/T/LX0121PSKKwfGfjjw34A0pNY8TXdzHDNMttbw2ljPe3VzMQWEUFtbo80z7VZtsaMcKxxgE1514j/aK8PaP4q8Fmxln1Hwt4n0bWr+SbT9Ev7+/Weymso1jW2t0aZSpuJxKjRbkaPDbNrAytf68m/wAkXGDk+Vb2b+SPY6K8/wBV+PXwn0eHSLq68V+da61Yw6pb3dlYXN3bRWMv+rurmaGN47WBsECado0JVhu4OHa38cPhvomo+IdHvtZ1FLjwtBNNrU0Gh31xb6ckdmt4WmnjhaJMwOrqC2XOUXc4Kh8stktdfw3+56BGLnLljvp+O339O531FeQ/Aq31/wAN6l4h8DeMfFp1XXbWKy1aWA6rfal+5uDMi3nm3UaiD7RJbzN9jiLRW/l4U7WBPWal8X/h9pHjGLwJf61PHqsk0NsxXTrp7SC4lAMME14sZt4ZpAybIpJFd967VO4ZbjaSj1f4+nX8E+6T0Ivo29l+XR/NWfbXc7KivLfDnxjttX8deJ9MutY0xPDWgW9xOmoHStRt0fyGVLnN5NEtnIIHWRXMMshJYBhEY230fGf7Tngfwz4GvPGul6Z4h1P+z9V0rTrnTpPD+p2l8qXt6lstwts9r57x4aRo2WMpK0exGLEVKs0n3t+Lsvx0vsUoty5V3t/X9aHsFFeRaZ8dtO1Dx/qGlHUreHw3plgLy9muNA1e2u9NkNnFd+XfNLAtvaKIJBLumkRyWMXlh42J6LRfjf8ADTXrKW+tNbvLZYL2z0+WLUdIvbCdJbuQRWrGG4iSQRSudsc23y3OdrHBp8rva2un4uy+96Lv0E/d3/rS/wCWp3dFcnrHxP8ACei6fqupyf23qEWi6gNLvU0fw/qGqTJcmNJNqw2kMkkgCyJudFZVJKsQQQOTvv2jfB0PjjwJ4U0zTtZ1Wy8e6ffXtpqdjo9/cJbvbz20IjmSK3byRuuHEjzNGIDFiTbvGFH3mkuu33c34rVd1sOz29fw3+49YoryXxX+0H4WTwF4417wJeveav4Y8Oajrdiuo6TeW9pfi2gLiW3lkSNLy33mMNJbuy/OvzAsK6T/AIW/4JHiSbwcLnVLjVrWMm4+yaHfT2scog88wG6jhaAT+UQ4g8zzSGXCnIyS92HO9tX8lu/Qbg4pN9W181a/5o7aivKvg1+0T4N+L3g/QvEYtdS8P3+saO+sNp+qabe2gSKNYTO0M1zBEtzFGbiIedGCjbsg8HHSeHvHdv4s8WJZaFqtjJpX/CO2WueRJZ3Md663skot5SZFVI49ttMNhDSFj8wjCjzLdOSbTW3/AAfzaaXmhNNX8t/vS/Vfeu52NFcjqnxT8H6J4xtPA2rvrNpqN88cVtcS6Bfrp0ksg+SIah5P2TzGxgR+bvJ4AzxVzxr4/wDDHw+sba/8S3F8Be3H2W0ttP0y61G7uZdjOVitrWOSaQhEdjtQ7VVmOACai+nN0Fs7dd/kdFRXB678cvhl4bOmDWNeuol1S0i1BHTSryVLW0kJCXF4yREWURIYeZcmNcqwzlSBevPit4IsvGKeAn1C+l1diiSfZ9Ju7i1tpHUNHHPdxxNbwSMpVljlkV2DKQCCKHpv5/huH/D/AC7nXUV5Lq/xw0nTfCXg/VYteE//AAktvp99/b48I6udH+xyshkmd40dLIurHYtzcJsLqWLBSGsP8cdG8Pa94t0/xzMbW30zxVB4b0VNP0y7vLm8kfRrfUChigWR3k+e4xtUAhFUAsfmvkd5Ltf8Gl+ckvvNFSk24papXfp3/rpqepUVwWj/ABR0fxlrXhWLwZrtjJYa3a6pfSx3lhdxXkkdlJFbyxrG6p9nkjuJ0WRZsOpUoIySzRr41+OPw0+Husz6B4r1q+try0sYdUuxBo17dxWdlK8qLc3EsELxwQhoJd0kjKqBcsVBBKcWmk1v/wAN+af3EKLa5ktN/wAbfnp6neUVxq/FzwNN4o1HwbZXeq32q6QxS/Sx0O+uorZvsqXSq80ULRKWhlRkBbLk7E3OCoxfC3xt8M6ppPinxRrWsmw0zRLyNFtLzQNS0zULWCREWETW15FHPJJNLv8AL8uEBsqieYwJM/5X+QWasu+33X/LU9MorgJ/jp8O7fRLLXZJ/EOzUJZIYbFfC2qtqYMe3zGewFubqNE8yMs7xKqh0LEBhno9R8a+FtK8F3XxEvNZh/4Ryz0x9Zl1CENNH9iSIytMoQFnHlgsAoJPYGjZN9ginNqMdW9vPpp8zcorhNJ+Nfw/1yx1y+0mfXbg+HYoZ760Xw1qYvTDLu8qaC1Nv59zG+x9kkKOrbHwTtON3wZ438OeP9HOueGbq5kt0me2miu7G4srm3mTG6Ka3uESaFwCDtdFOGBxgg07O9ibqyfc3qKKKQwrwD9rP/k3z4nf9f8Apv8A6NsK9/rwD9rP/k334nf9f+m/+jbCu3LP99o/44/miZ/Cz8sLj/WH617j8JPCh1H4ePrT+J9W0uFbqe3ZY2CwsSFwy5H3uccZ614jc7dxIHNenfCz4w+HfAGliw1nwhPq7JI8iut4I1XdjgKVIB461+j8W4TG47LfY5fDmnzLS6WmuupGBVH2qdeXLH0uejeDL3UjYXGiXviG51DSbK5a7itAzRqhRcGQA9SMHg8c1seNdQdLX/hINI0xbxZrSeC6uI5jI1wjxleSSNoXGceufWs/T/2vvh1pl3/aFn8FAtxsEZkOoKSwHr+75qDXv2ufAWtaVe2I+C8MUt1byRJMLtMxsykBuIxnGc1+UYfgbP6VRT5OqurxasvmfR1s3wM4qCg9L67O/c+YNp4BNOUdqNykgcZHelGFPSv6DPkeU9A+AQ/4vj8PeT/yNOk/+lcVfr7o3/IR13/sIJ/6SwV+QXwDIPxx+HuP+hp0n/0rir9fdG/5COu/9hBP/SWCvzbjf/eKX+F/mdGHVkzVrLvf+Pl/w/kK1Ky73/j5f8P5CviDoPnv9uz4g+Ofhf8AsteNvGXw8vFstXtYbeAXouWhmtI5riOFpYSEbMg8wAAlcZLBsqAeQT41698H/GcvgbU9P1u8Tw58Gb3x7Pp03iw6ray3EFywMZvLuy+3yysOPOeby1U4FvkBq+h/iR8N/Bfxc8F6l8PPiFo39reH9XWNbyz+0SweaI5FkT54WV1w6KeGHTHTIrJ8QfA34W+KfEF94p13wv8AatU1HwtN4LuZ/ttwnmaNK5eS22rIFGWJPmACQdmFKN4qXd3/APSJKP3Tal/Vjopyo+77RXs9fTmpt/8AksZL5rza8n8CftijxJqcWl+LPBOl+FhqHwxtvifp99c+IjJZCykwrw3UptkNuUkYAuqygr82AfkrkL//AIKCto3g74ia9qfwnEmpeBNK0nW4YLTVLyOx1azv7pYI5Ibi90+2mABYtuFu0bAfK55x7p/wzP8AA8iBZfAcEyW/g4eAEjmvLmVP7ADBhaFWkIblQfMIMnH36yJv2QP2fLrSNZ0PUPBmoX9p4h0uz0XUvt3iPVLqWeytJ/OtofNluGkVY5MEbWBwAudoC1vJ0nWTSfJd+tuadvny8i9ebybxhypx5tVeN/uhzJer57eq+XIa3+2faeD3+KGmeMvh3Pb6z8OL7RLKK007UxdRaqdXC/YtsrxReSSzYkDKQmCQz10Gv/Hj4oeHPFPhj4X3vwn8Nz+PfFkOoahZ2Nt4vnbTYbCzRDJLNePp6uspaRUWNLdwTyXUc12epfAH4P6xf+MdT1fwRa30/j+Gxg8RfaZppUvVs0KWvyM5WJoweGjCtkBiSQDVG8/Zt+E+padY6dqVl4lvX0ueaew1C58YaxLqVmZUEcqQ3zXRuo4nQANEsgjYdVNYy293svv5V/7dd+a0SW5Pp5ffpf5bpdVu29jzWw/bk8I3Hhn4d/EHUvCdxpfhDx7p2tSvql1egNpmo6akjyWUkYTa+8W9xskDjJj+783HG/F39rjVNO8AeDfG+ueDbnT5YtHtvHet+FdF8V36avBZFm8pbgWumOv2fBR2M09pGzqY3LIGD/QHi39mz4HeOfhppXwd8TfDvT7nwdoksM+n6VFJLbx28kW7YytE6vn533Zb5tzbs5OWePf2a/gv8TNSu9W8X+Ep5rnUNH/4R+9Nnq99YJeacCxW3nS2mjSZFLMV3hipOVwaJ/E3DvdeiTav58zivKMb3bbHpp2tr82l2X2b62V5PZK1vI/HX7c0vg+6+I17a/CsahoHw0i8MXmpXja55N1PaawisHit/s7KXiLqChlAYZO5cYO18WP2xrP4WfEGPwwfC2neINHi1TS9J1K60rUr2a+0ua+ZVi+1QiwNnDy4IWS9V2UgqpJ213msfsvfAvX7Hxbpur+B/PtvHVrpdnr6f2neL9sh04KtmuVlBj8sKvMe0tj5i1J4k/Zd+B/izX9R8S654QuZLzV7yy1G/SDW7+3trq7syhtriS2inWF5U8tAHKbiBgkgkHWTp80eW9rq/p7t1/6V96+SnrT934uW3lflWv8A4FzeVraDvj/8a7z4J6Z4OutP8JReILrxh4w03wjDDLqJskge8LhZ2cRSkhSgyoXnPXjB88s/2yLi601dFf4ZrH49k+IE3w5TRRrW7TzqEcfnGc3/AJG4W/k/Pu+zmQH5fLJ5r0L9oH4FQ/HnS/B+k3HiefRIvC3i/TfFLvBFIZblbXfm3SSOWN4GbzOJVYshGQCelpP2cfgzF4NTwHF4N2aZHqp11Zl1C7GoDUyxY3wv/N+1faSSf33m+Zjjdjis4fC3Lfm/D92/Tb2i6u7T0SV7q8vLFU97a+vv/wD2j0srJ9bnmn/DZsC+HtHvZvh4y6xL8VoPhPrdgNWzFp98zkPcwz+T/pMQXYygpEW3YOwip5f2sdauPBPxL8b6Z4F8N2tr8MvGeo+FL7+2/FM9ot1HarHtnhMFhOzTSvKiLbhCSSMOxIFeiXP7OHwXuvA1v8OpvBg/sW11Zdfi2ahdJeDUxIZBe/bFlFybjeSTMZC5zgkjisu9/ZN+BF/pM+iy+FdUhtrnxO/jOVrXxNqtvM2tMoU3nnRXKyB8KCAG2qRuAB5p+64Nde/n+7u7fKo0tfiSb0um5U7Ky69+l56fc6avb7LfXXiPF/7XPizwTo3w+0vX/gje2/xC8e2F5qg8MQ3V/fpp1vb7SRNNYafcTtIVkj+VbUqrFgzKF3H13wX4+8S+O/hPY+P7HwBeaBruoWDXC+HvFEkumSW1wpKmK4fyXeJcqSH8liVIbZziqOr/ALPvwu1/SdE0rWtP129l8NyzT6Tqs3ifVG1iyeXPmeXqf2j7YoYHaR52CoC4wABuy/DLwbN8P7z4YTWN4/h3ULWezuoW1O6M80c5YzbrrzPtBZy7ln8zcSx5pTd4z5Vq3p2S1suvl32v1sZQVpR5np1/r/ht7dLnGfs9fGXxj8arDX9c1vwBpOiaJp+oHT9I1bS9fl1O11zyyyzzwGW0tnEKuNiyFSJCHK/KAzeuVxfw1+EPgr4SWDaV4IPiGKx8iG2itNS8TanqkFtFECI0gjvLiVYFAOMRhcgKDnaMdpTly393y/4f57ijfW/9eXyCiiipKLWnf69v9w/zFfL37V3/ACU3Tf8AsBw/+lE9fUOnf69v9w/zFfL37V3/ACU3Tf8AsBw/+lE9AHkifcFFCfcFFBLILv7rfSvpb4wMy/sY3RTO7/hFdOxjr0gr5pu/ut9K+ivjw5j/AGHtSdeo8J6b/KCk9hVPgfofFX7MmgxeLPj14M0O+YXCJqYv3iBDEC3Rp/mwOBmMZ/Kv0Ls/ilo118cE+Dtr4Dlt7u30+48QSajcJEi4L+T5kSLliXZmBdtpI7ENmvgL9gDVLK3+PEepaha6hN9j0W9miS1spLly52JwkSsw+V35PHbPIr7u0TR/Bln8ULj4pQ33xGfWNStjp88N34euzbG3DFki5tN0aKzbhhxk9S1RBWRx4VOMNH1Pi39uDWoG/aA1PS47mNYtKsLGziiAyIU8hZAir0VcyHA9Sa88+EHw+T4w+IdR0CPxE2lmw0e71bzjb+fu8gA7NgdMbs9cnGOhqr+1Xr9t4k/aE8c6ra73iGpfZ1EkTwsDDGkJBVgGBBQjnHSp/hh8a/Dfwv0G9j0f4aI3i260vUNKOvjWZBG0VyAA0loyOrNGB8ux4wQfmBNY1F7s3F62dvW2n423OS9N4hOb93m19L67a7HS+DP2aPiHr2saBFrOmHStJ1u6tLV78XFvcy2X2lN8LS2yyiWPcvIDhM5HPNcr8Qfhf43+HfiG18P6vp0ED6rM6aUZJohPdQ+aUjlaISFoQ5A279uecE4Jr1m0/bmsdP0/TNMtfhQbaLTbrTLqO2g15Y7SM2n3lhhW2/diTktlmbJGSQAK8t+Knx6tfi14s8PeO9U8MW1rr2jS/wCm3UV8GXUIUn8yBGQRgI8aHYXBO7g4GAKp8rqpX93maf8AhtGz9b81rLbdbGMpJUpSjrLlTXbnu7r0tb9HubbfstftCxzm3TwdAsq3D2ZRNd07d9oC7zDgTZ8zYdwT7xXkAjmq2mfBLxZq3wul8VR+FNdn1ea5E8Df2nZJBHpu/wAkzNbM/wBpYmbKb9qxqFJ3NzXUL+2hZ23iKPXf+EHiYjxvN4yMI1jHD2Jtfs+7ye2d/mY9tvek0H9tTQtF8AL4Hh+HZjD6c9hK9rrKwwSy+b5v2loRbktKSAGYuc8425ORWcPOy+Tsm1/4FeN+y8zeo6UVJ0221e3nq127Wfz8jnJf2U/2hY5/I/4RG2My3L2mz+2tOLm4VN5hx55/eFCGCfeK8gEc1zkXwa+KEnhCTxw3htv7IjtHv3Y3Vutz9lRzG84ty/neUGyC4Tb3zXocP7bFkniNNdHw/jJXxtL4x8o6z3exNr9mz5HbO7zMdsbe9YmuftcjxB8MYfAF1o2ppd22kvosVxZ+Kbu2sWgZyQ8tjHsWaQRkpl3KsCSyEAAJ/Amt7L7+VNr5S0+V+pb+r3au9NvPV+Wmln8zn/B3wX+I/wAQNJ/4SDwp4WN1ZyXD2kTtfW8LTzohkaOBJpFaZgoJKxhj1rbvP2cvG0nhnwdruhyWeoX3i2K9mFhHfWqPZx2xO55WeUAKAGLsQqxEBHIchaq/DX9p7RvA/hrwzo2ufD5tfuvBuqT6xoF0mrG0EEsyjKzRiN/OTfh/vIcjGcdd3wt+2U3h+Dw9JN4GnudQ0mHWbW6vLfWGtDc22ozNPMIgsJa3lWXy2WQOwAQjblgVtqK2/r3f/kvuS0bvplT5OVObd+v/AIF/8jqtdX0Vjmbn9nz4yWUtuJfAkkv2u+tNOgaC/tZklmuV3QFWSQgxuBxLny+oLAgiuzvP2dNfHgbR3sPBmur4wvZ7gSmfxDo405raB5FlmiUSiYhdqBmbCJgkuQyiqvh79s7WvDXivXvEGm+F727tdV0eDTrSHWPEU+o3NrdQhjDdtPOGaRlaSVvLRYk+f5QuCTW8MftY6n4TfwRLD4WEqeGPD994dvNmrNFPfR3ThzLFKke62kVgpB+fp261MrNWj1f3Kz/VL5TWl0wUqSmrvS343X/trdvOL11V86z/AGcfjhdXl1DB4Ti32htd80msWMcT/ah+4ZJWl2SiQjCshYFsDOeKj0n4GfGvWftsdn4KZ5LC/n0mRZb21t5JLuJS0kMSSSK07KqkkRhuBWlqH7W9zd21/Yf8IVqksV5qWi30L6l4nuNQuVTT5DIyPLOhLGRixyvlomeIzzm6n7ZNjPrMWt618KJb670bxLqHibQQmuGEWct1lminAhP2hFc7h/qz8oHTIosnJrp/+z/nLTTbdXHGNFx956//ALflptDv8T0diLwR8GtE8deE9S1iz+IEkOq6PplzqGp2s2hSrp+mtEfktri9kdAksnJUJG4yGGeK8ZOoyQqf9ERx6PjI+h/xrUv/AIqTal4L1zw1eaVqB1PXNe/tye9t9YnitcEMGjNkP3Lks24Sn5lACjiuJbUGQHzITkf7XapipN3atotPPd2++3yv1JkqailDXf8AOyv8lfTvbpY3HvzKMBDuz0zn86jaa4OB5YT8c1jm/PDNhTjJBUlTQt7vOwLhu4zgY9evSr2Ju0avmuzfNLIpIwflGD/nNAllB+Rgw6kE/wBDWYrpI5H2iLp0LHIPqOKjZpCdiXCckAEZOKPmCma5uZ1IUxIxPQgcfQ1CzSEHzEVcdDjrWcyXY+9LjHTrz702Oe7ChWuUwexY/rTv2ZXP2ZpKSQNjng9A1NmadEAJZ1zlcMCP/rVR8+3IAuJG3A5ymeDUJvoYtwhmV1PbBDD6f57Urti52z9wPh1/yT7wx/2BrL/0QldDXN/DQlvhz4VY99EsT/5ASukrdHuLY82+GHwG8CfDPU9e8T2fh7QZ/E/iHWNV1O816LR4be/livLyW4W3knGZJFjEixglsEIDtXoOBj/ZY8ST+H/+EV1f4pWVxpun+Ata+H2iiDw60MtvZXy2qRz3Dm6YTyxLaKDtWJX3cCPHPolj8e/hre+J7/whNc+IdL1DTLK71K5fWfCuq6XaC0tmVZ51urq2jgkjUuvzJIQQQQSOa5rRP2lvCt94j8X3GqzXWmeEvD1noJt7y/0DUbK6kudQurm2AMU8ayPEzx24R1j2nezbmXlapt7wfS3yd4/q0n3btqbKvUp1edP3nK/rLf8AW9vTS1iQ/AjxHrX2nUfG3j/T7/V5LjQFt5tO0J7K2gstK1Jb5IfJe5ldpZWDK8pk2jKlYxghs/Vf2WNL1zUtG1HUvGN6kmhX3iXVLGSzhMEsN5qmqxahDMD5hVvszwhdjo6S5yyqBtPa6j8cfAOj2+lXusR+KtPtNXBMV1d+D9YhgtgJDHm7le1CWQ3Dg3BjyCGHykE7kvxE8HQNeRyax+80/WLfQLmIW8pkS/nERii2Bdx3LPE24AqFbcSFBIpTnZRj3bVu7tFted2v+3nf4mTGrKnD2aem/wD5K193LddrLyPJ/i5+zJqHxhvIL7xL4r8N3UzaNbafO2oeFmvfsd3DK0n23TQ92FsZHZ8PkSsVjiAddmT3dv8ADvxXpXjzVte0HxrY23hzxJeJqOsaVcaMZrp7hbaK3/cXYnVYY2SCPcrQyNncVdM8WIfjR8OrnxNd+ELbWLuXUrQ3Efy6VeG3uJoFZpre3ufK8m4uIwj7oIneVdjZUYNcT4F/a1+G/izwD4Y8Zatp3ijR73xLp0moQ6QPCusXNwRClu1wYFWzD3MSfaof30aGNgWKkhH256STfS132tLX5p8vpp6Eqm3JyS10Xn7q0800r679w+BH7Mfh/wCBesS3mjad4CEEVg2m2d3pXgm30zWZYC6N/p9+krG7b92uSscIZhuYM2CJ/Gvw51T4sfEzWtP8ReF9S0vwn/whOq+E5dSluLQ/2i2oPauXtUSSR1WNYHVjPHHliMK6811Y+L/gZDfa3J410+XRINB0vXIxDYztJ9nvZZ0gmWUEicTmIJHDGnmBkP3vNRRgT/H3RZPGHhuC2n+xeGNR0LXdU1O41nS7vTry0lsZLBUVoblY5IgVvHJV4tx/d7cfxW1Ln5ZbpSWvROMr367N/MrklJ2W7al81yzVvuXy20dyf4F/A6w+DNvqsdtpnw+tZdS8iNn8I+CYfDomSLfta5Ec0pnk/eN82UQZO1Fyc5/i/wCA/iPxF4n1W9074g2Vh4f1zxLofiu/06XQ2nuje6bJZEJHci4RUikjsIlKmFmViWDkfJXU+JPifpFnp13c6XrNpYyaPb2Osauuq6fdrLb6XOzneluEWR5nEMsaJ1WT7ykr5bXLz4reCbLxgvgN76/l1hiiSCDSbye1tpHUNHFcXUcRt7eRlKsscsiOwZSAQRSdWVOaqt+9H/22zWnXVL5ryIg+SLUNmtfT1+75Ndzn0+CjRfD/AFXwZB4paO7vPFN34sstQFkCLW6k1ZtShRoi/wC9RJCqN8yl1BxsJGOY+JH7N2pfFi38Oax4/wBV+H3iXxN4fF5EG17wCuo6I8FyYS6pp8t2ZIpFMEZWT7SzDMgO5W2jb+Anx90T4ueFvDa6jI9r4r1Pw9b63d2g0m8tLSQMsYma0lnTy7iON5UVvKkk2F1DEEjOj44+KU3h74ieHvBGlXlk5vmiOqq+j6ldvZRSyhYHaW2ieCHzSksa/aZIRn5wz7DGxKDjNQffTtde7dfdZtb2szSrKSnNzet236vV/ndL7jJ1P9nq2vtK8U6RZ6/Z6db+JPh5a+AY4bPSEhgsVgW8AnjhR1QJi8wIFChREAGwflzPEn7Mq+JPipbfEe81/Q5/sWs6ZrVo974dN1qtk1osaPa2t81wBBbSCMsY0hzvlkYswbaOq+Gfxbg8WCfTdfltYdZfxD4h0yztbKCVs2mnahPbLNJ9/wAsbI0DSMVQyMAuCyrWX4n/AGifB7+AvHGu/D/VBfax4Y8N6jrtlHf6Zd29rfrbwswmgeRI1vLffsVpLd2QbwN4LCrUpznFrV/Evvvf7yp0p15PCT78j+doWv5qKS9L7tnQ/Fz4d6r8RdJ0+z0fU/D1nc6fd/ao31vQn1OJW2Mm+MRXFvNDKA7BZI5lIDMCGBxXH337Ouq3cM+mv8Sbi6sdb8Cr4G8RS6jYvdX99DGl0IrmG5M6iKUPeSM5kSfeAo+U5c9Vr/xVsdL8c+HfBRnuNPl1CdBd3N94d1M2Uwkibyre3vxELNZ3k2cPMWwpUIzMCuR8Rv2gfDXh3wv48k8JXMt94g8JaHqmoRGfR706XJd2lvJI0H2wItvK6tHiSKObzFwwIUjjJPlTcfP8FZ/cn8t97Cw8p1JwjTdm+W3TeV4/ik1/w5kP8APG2r3Wv6/4q+KGmXXiDVbLw/BZ3Wn+G2tbW0n0i+uLy3keB7qVpVd51EieYhIVtrJuGzP8RfssS+NPDepWvjjxD4V8Q63e+LV8YI2peEFutF+0jT47IwzadNcuZYtiuw/fq6sykNlct6h4A+KXhT4hm8stEurz+0dLit5L61vNLu7B1WYN5csa3MaGWFzHIElTdG2xgGODUfxf8e6l8NfAs/inRtAtta1D7fpum2tldX7WUMk15ewWiF51ilZFVpwxIjc4UgDmrm5KTT3dl66xt97jH1sr6GVP99y8vy/8B5f/AEl212vfcwPBfwNtPB+p+C9SsrjQNPj8JaRrOmHTtA8PR6Vp8jahcW0zPBbpIwt1Q2x+TMhYyEs+QS3N2v7Md5ZaFb+Frbx7B/Zd58O7f4ea8H0cme7t7eG4SG4tZBOFtnD3UjMrpOGAVRtILF2sftB6/puhahaalo+gaL4x0rxDF4dk09Z7/WLG9uZLD7aI7ae0tRcNIICX2tbKzPEYsAyJJXdx/GbwHHrGneG73U9RXUb5LYM7aDfw21vNOqGKC5maLyrOeTzI9tvO6Sneg2kkZfPOWie7+9tSfT/G/v8ALTVValCKinZWv/4DK6f/AIEt+5w837PXi/X7zWdY8b/EzTL/AFPV08LRGTTvDr2cESaLqkl8uI3u5WJm83YTvwpBYAg7B0Vz8E/tF5q13/wk23+1PHWn+NNv2LPl/ZorWP7NnzOd32XPmcY342nHNbXPjzoyfFDwt8O/DMjXYvtYvdO1q7l0q8FpAILC6nZIL0qtq8yS26rIiu7IN4ZVPIqeLv2o/AWheBLrx5oOm+ItctLTUtIsSieHdUhM8N9eR26XNtm1LXUW12dHhV0kKqitl1oVSV4zT3s1/wCBRt/5NCPlp5u+E4qunh5bbW2+zyW/8BdvLffU7T4jeCdW8XQ6NqHhrxDbaLr3hzUTqemXd3YG+tfNa3mt3SeBZYmkQxzycLLGwO0huCDwMfwB8YaFdeG9c8EfEnS7LXNHj8QG/utU8OvewXs+sXsF3dSxwx3cJhCyQsI1LyABwG3bSW7ZfjN4GGuaR4eux4ksLnXI4HspdQ8K6pZ2jtMu6KF7qa3WCKc9PId1lDfKUDcVqWPxF8G6l/Zn2DWPOOr395ploq28u5rm180XCMu3MflmCUEvtGQBnLKDGsE29tfys19z1X6miqOL0fT8Hez+5uz7XseY6p+zRdDw/wD8If4V8fDTtF1bwtbeD/EaXulC7ub6wiE4328qyxLa3DC6nBdklT5lxGCua6m4+Cthe6X8UtEu9cm+xfE0GOQRQhZLCI6VBp5CsWYSHEHmAkDlsYOMm/P8aPh6NH07V7TW7q4j1vw7ceKdMFro95dy3GmwiDfMsEUZlYj7VB+6wJDv4XhsUk+Ofw/0vQfDl/rnih75tb0m21X7dpugX5tUtpY9y3lwqJL/AGfbvhyGunVRtYFyVY1b51dPS+n3t6eWsWl2s0tmUqlShNO7TX4W5ddf+3bv0v0E+HPwz8X+GvGmuePPG/jjTNf1PWtG0vRimnaG+mwRJZS3jq4V7mdiX+2YPzYBQkcNtXP8Q/BHVNc8VX1zH40gt/Cmt67pviXVtIbSi93Lf2JtTD5N55wWKEtZW5dGhkY4ba6BuO88Y+NPDXgDw/L4p8WaibLTIZra3eZYJJz5k8yQQqEiVmO6SVF4HG7JwMmuet/jd4AvPDN74rsD4lvLbTb4abe2dr4T1WbU7W4Kq4SXT0tjdx5R0cFogCjq2drAle0k5+0T1X+a/Xl+dutiFF2uuun3K2nmkumtji1/ZsudSvvFtv4l8ZWP/CP+KdM1XS5dN0LRm0zzxfkGS4vAbiW3ubhfm2ypbwkmSQtu3EVQ8O/sqWvh/wAB694T05/h5oOoandaVeW1/wCFPAEOixedp10tzbPeQx3DG7PmINwEkS7SwQRlia6XxL8cNPguNM1DQdd0yDwzqPgzxF4ll1e7064nNo+nvZKrPbq0cjKn2mbzYcLKTGFBRgc9XqHxV8HaP4ssvBOrS6zbahqBijtrmXw/qCabLLIMpEL8w/ZPMboI/N3k8YzxQoShGNuui7+7J/jzJ+ZcuaMY1m9NZJ9Ol327emndXwbL4MTXWifEXS/F3iaO+m+JQjOozadYGzW2f+y7exkMKPLMQCbcyqGZtu8KS+3c1S0+COravbeLbr4j+NLbWda8UaRa6Et7pektpsVla2rzyWzpE08xNwstzJIZN4BZU2ogXBqeBf2jfD/j6Ywx2+p+H5rTxZqfhx4NR8N6mV1L7L9v2i1uHhij8xksWmYL5vlhTCwEjo1dld/GD4c2WhJ4mm8So2lyeHZ/FguYraaVf7KhVHe4OxCQNsikIfnb5tqna2FK7Xk0vutdW7e6m7ron2Kkqimqb3Ttbu01G3973orum7dTjvEH7P8Ac638NtA8ESeJ9Mvb3TdUbWNWl1jRGvNN126l843P2uwW4j3o8k7ypGZSsbpF98JgweFP2d73wNZ/D+Dwt4s0q2bwVHqunSxvoJ+y3WmahdRzzQQwx3CfZnXyYkjfdIigHMbZAG5e/HLwprGhas/gzXUtdVsbrTLEf29omo2yRvqF0tvazCF4o5Z4ZHZgkkZETspHmoAzr1Pjf4h+FPh1aadd+LL26hGrXn9nWMdpp1zezXNz5Mk3lRxW8ckjMY4ZSAF524GSQCpJpNtaN/ja1vudrbWe2pjCLbU4Xdk1fy3l/m3v1ueKeD/2NfD/AIL8K+LPB+jf8IFp8GveGL7wvZ6tpXgO3sdZWC4TZ5l/eJNm9ZcKTtSAOw3NlsEdxF8FtcT4rx/EBPGOm2enJcfa5rTTdFks7+/b7MYBFeXSXPk3UKgqVWS2MgMceJPkFWvEfx08Ir4Eh8S+ENYe7vNYFxBpMX9galezJcQv5UxuLG2hN2iwSfLMrJHsbCO0ZORB4x+M9routeEbLQtc0nULPXYory9lh0zUb1oLGQqY7wGziljiik2yRq1y8UeW3iRvKaN6blJqEumn39Pw/rUqUm4NPbV/fZN/gl8u++DD+zZqcnwy8PfDTUvH8Bh8LTfYdPvbLSGt5pdBaH7PPp9xuuHEkksJYNOnlqHEbiIFMH0zTfBEemfEPV/HcN8vl6noemaKtisG0QizmvJA4fdzu+2bdu0bfLzk7sCx4W8TWuu6Le6vFq0OpxWmo6lZvLaafNDtNtdSwtD5TF3d4zEY2deJGQsihWVRyOn/AB28GQ+BNO8d6lf67qmm6ndXkMd1pXgfWSYBDPIjLc2ywyzWpi2FHecRqWR2wgO0DlKPNd+vz/4b77vdscnLnlB7u6fylzPT1Sv10Seisc34q/ZpXxT8Wofibea9oc32XXNN1y0a98PG61Wxa1WNXtbW+a4AgtpBGSY0hB3yyMWYNtHa/Fz4d6r8RdJ0+z0fU/D1nc6fd/ao31vQn1OJW2Mm+MRXFvNDKA7BZI5lIDMCGBxWZJ8adMsviJq2i6jf2H/CM2/hjRNa0+8topJ7i7nv7q9hVIxGWMwZbaHy0jQsSzfeyANzUfi/8PtJ8YReBb/Wp49VllhtmI066e0guJgDDBNdrGbeCaQMmyKSRXfeu1TuGZ5Goqlbrt56L1v7q0/zIkuWo6jevLG7/utcy8rWlv5nCa5+zt4g1HRG8O2XxTnNprfha28IeKp9U05r+91OyhE48yCczobe4YXUwMkgnGCp2lgWPWaf8OfFXh/xxqWteGfG1jaeHNdu4tQ1XSrjRjPdtcR20NuPIu/PVYo2jt49yvDI2dxV0zx0njPxx4b8AaUmseJru5jhmmW2t4bSxnvbq5mILCKC2t0eaZ9qs22NGOFY4wCa868R/tFeHtH8VeCzYyz6j4W8T6NrV/JNp+iX9/frPZTWUaxrbW6NMpU3E4lRotyNHhtm1gRydS6b3vf7uZp/ddJ+Vi1GU2o+WnyVrr7rNrV21ON8T/scL4l8N+HfC954v0O+ttC8K6d4cSTWPDBv5LWazJKX2n5ulSylkJHmHbIxCRAOuzJ9Gu/gp9q8cL4z/wCEm27fG0XjD7N9iz9zQv7K+zb/ADO/+u8zH+xt/jq/qvx6+E+jw6RdXXivzrXWrGHVLe7srC5u7aKxl/1d1czQxvHawNggTTtGhKsN3BxqWfxR8Gah41vPh9p93qN1rWnTi3vUg0i8kt7SQ20dyqzXKxGCLdFKjLvcBiSq5YFRpz1OZy6tu/rzJv8A8mSv22DnlzzqX1lG0v8AC1b5Jp7+ZgeD/g1/winivTvEw8R/av7PfxU/kfY9m/8AtnVIb/72848nyfL6Hfu3fJjaeY8ffCb4keNfiz4oudH17T9B8J+JPBem+HtRu5tNF7c3IW41EzxWxFxH9nkWO5jIkkimQ7xhSVNen6x8Q/B+gSa5Dq2sCCXw5YQ6nqUfkSs8VtKZBE6qqky7mhlUCPcSylcZwKzdV+ImnRanbx6drenx2dhrkeh61HcWly90LueKM29vDGoGGY3EEhlO5FjDHGCXjhydRqMtfL1dtut3L72l5Fyr1LTbest3/wBvKenbVX8ltbdZcHwZS0034kaXYeKr2xTx+U8me0QxXGlBdLt7BSkgfLsPs4kDfKQWx23Hi/Cf7LEfhjR/E1va634Z0rUfEE+i6hHJ4b8KjTLK3v8ATZjNFcNbNcSmbe4j8zdJuYKRvGQV7GX9oz4WWuq61o2p3PifS7jQNMvtavm1PwdrFlALGzIFxPFNParHOq7lx5TPuyNu7IrR0n41/D/XLHXL7SZ9duD4dihnvrRfDWpi9MMu7ypoLU2/n3Mb7H2SQo6tsfBO04XM5fvL9Fr5J6O/k1v3XcylFvkUl8LsvWyVrddGtOzXc4T4kfs3al8WLfw5rHj/AFX4feJfE3h8XkQbXvAK6jojwXJhLqmny3ZkikUwRlZPtLMMyA7lbaO/8RfDK21v4L6n8HbO7tNKg1DwzN4cins9OSKC1WS1MAeO2QqiooOREpUAAKCBzVSb4+fC+Dw5YeKJdW1VbbU9TfRbe2/4R/Uf7QN+sUkxtnsfI+0xy+XE7bHiUkbcD5ly/wAIfHb4Y+OtXtNE8Na1fz3N/BNPbG40W+tYZfJO2aJZpoUjM8RBEkG7zYyDvRcGjVRcem7+6/5O/wA7jhOVKcaqeq2fo7fP3lb1VvIxfHPwKuPF7eIZ7TxcljNreh6Ho6pLYNNB/wAS28ubnE6JNG08E/2nypIQ8eUDDf8APxrfBL4RWnwb8PatoNlJooi1XWJtY+z6Loy6VY2rSxxK0cNuskgRd0Zb7xPznOTkmron7SPwd8Q2Fxqum+Jb4WVvozeIBc3Wh6haxT6cuzzLiB5oFWdI/MTzPKLeXuG/bmuq8O+Ip9Q8Q6/4fv8AUNOmutOkhuYYLKGb9xZTKRD50zfI8rtFM5VMbVZAQeHem5czk92vvV1p96/B+ZFSN+WM/stW8mo8q/8AJdNe66s6OiuC1H46fDHSfFs/gm/1y8i1O01G20m6b+x71rO1vLiOKS3hmuxCbeJpBPCE3yDczhBlsrTY/jt8MZV1mZNav/s3h+W4tr+7OiXwtY7iG6NrJbLOYfLln88bFhjZpHypRWDAmOl+n9P8mn8y3CS3Xb8dvv6dzv68A/az/wCTffib/wBf+m/+jbCvYPBnjnw14/0l9Y8MXdzJDDO1tcQ3djPZXVrMoBMU9tcIk0L7WVtsiKdrKcYIJ8e/a1OP2fPiaf8AqIaZ/wCjdPruy5NY2jf+aP5ozk04ux+WNwcSEe9QucripZyTIc+pqA8k4HHev2+JyoaDjg0Eg8dKaRk1asn0pA39o213I2RsMMyoAO+cqaewDLeI3E6QrJGhc43SOFUfUnpWmuhTNj/iZaX/AOBqf40+01Tw5ZxyIujXMok7zSxOVx6Zj4q7F4l8PJEE/wCEdUsB97bB6f8AXOs5Sn0RR1PwN017T42fDuVruzlDeK9JGIZ1dh/pcfUCv1y0b/kI67/2EE/9JYK/Jj4MaxpmofGX4cxWmki2mXxZpLM4EYBH2uPj5UB9O9frPo3/ACEdd/7CCf8ApLBX51xpf29Lm7P8zSjszVrLvf8Aj5f8P5CtSsu9/wCPl/w/kK+KNjzf47/GDT/gZ8N73x/e6Lc6xLHc2mn2Wn28ixtdXdzOkMMZkbIjUvINzEHCgnBOAfnX4a/HLx34S+In7S+v/E7WNKtW8Maj4cjsdH1TxVdyaNp8s9ku6C3uPsrSL5jsDiO03O5A2knNfVnjzwF4Q+JvhW+8E+O9Eh1bRdSVVuLWVmTJVg6MroQ6MrKrKykMpAIIIrhF/ZT+BP8AZfijSbjwfeXsXjOaxudbmvte1G6urqezAFtN9olnaaOSPauHR1bIBJJog3Hnv1Vl5awf6S180tNbqa5uVLZO789Jf5rt11elvH5v299Qi8Lvew/A/ULvxJbfELTvh/caImpyWnmTXkJlinge+tbeQ5AACTwwZLAlguGPHfF/9pz4kQ33i7xvqXhfVfB138Brfw3qWt+F4PErTJrEmrNEzWzTQAQKYgGjZpI7tHV2MawvtkH0pb/stfA23kE58IXdxP8A8JJY+LmuLvXdQuZpNXs4xHb3TySzs7sqDBViVbqwY81J49/Zh+B/xN1LxBq3jPwZLd3Hiu0tbLXPI1e+tI9RitnD2/nRwTIjtGyja5G8DgHBIrSk4QlGU1ezT+5Qvbvdqej0s0+ljaDp7VFdW1/8GNv/AMp2jpbW/qdF8U/iJZ/DP4eah46vLjRIBZpEYxrOoyWVq8kjqqxtNFBPIGYthQkLszYAXnjkf2dv2gj8dbfxZa3/AINufDeseDdXGkahayNcmN2aJJUkj+1W9tcBSrjiWCNu4BBBPd+Pvhz4M+J/hSfwT450RdT0a4aKRoPPlhdZInV45EliZZI3V1VldGDAjg1S+H3wj8BfC6fW7vwXpV3bXPiS6jvdWubvVLu/mvJ44liWR5LmWRy2xFBOecZOSSazj8Uubbp96/8AtvwMPe5YLr189H+tn06nh7ftq39x4i0RdM+FUcvhXxB8SD8NbLVZ9eMV293GZFnujaC2ZRCrRMFBm3P1ISiy/bK8SX978SLiT4Rabo/hn4d6/qPhqXxRrXi6O3sLq/t5YEhh8uK3lu1kmExICQSAEIoZy526F3+xppWqfGGw+I154ksLHQ9K8VHxlb6Do9jfWwn1TYyrNcGW/mtSxLFnaC1gaQgbmxkH0i6/Zy+DN74a8U+ELrwWr6V4z11/E2sw/b7oPPqjtG5ukkEnmQOGijK+UyBSvygc0Q/hLm+K2vr+7/yqNW6uN9NtG1zy00urel53XzTpr5O1nv4xY/t2XF3pNuJfhHNBrw+JGl/Dq8sZ9RubWGKS+jMkd2jXNlFcFAuPkktomOcg4wTyvxW/a/8Ai7qXhDw9f/Dfw9pvhnXtN+NMHw28R2lxqa3NvcsjHMMUz2bHyJgy7phGksePlV8mvoO3/Za+BtvIJz4Qu7if/hJLHxc1xd67qFzNJq9nGI7e6eSWdndlQYKsSrdWDHmrF/8As0fBPU9D1zw7d+DG+xeIvEreMb/ytUvIpjrRKn7ZFMkolt5AUXHlMgGOAMnNwcUk5bpp/c6V16O1Xe/xR6XtScVG1tbSX3+0SfyvT2t8L66v5z/aA/aL8baH4o8c+JY7a70n/hn1PDl7q2kadr85tvETaq0TPEHEcaoseHj3TwXAdHYrHBJh1+qvin8RLP4Z/DzUPHV5caJALNIjGNZ1GSytXkkdVWNpooJ5AzFsKEhdmbAC88ct4t/ZU+BPjqTV5fFXhC8vn8Q6fZaXrDHX9RjOpQWjK1sbnZOPPkjKjEsm6TqCxBOe28ffDnwZ8T/Ck/gnxzoi6no1w0UjQefLC6yROrxyJLEyyRurqrK6MGBHBpScfZKEFZ3v+V++9m7bK9loJuDkpW6a+dox/wDbuZ9NH8lwn7O37QR+Otv4stb/AMG3PhvWPBurjSNQtZGuTG7NEkqSR/are2uApVxxLBG3cAggnwf9nn9prXE+NnxB+Cd7NfeJ9Zvfij4mlSXWNaeG20Lw/Zpb58lpFfftdsJbRgAAszGNRk/U3w++EfgL4XT63d+C9Ku7a58SXUd7q1zd6pd3815PHEsSyPJcyyOW2IoJzzjJySTXP/8ADMXwNGp/2yPAyrff8JPdeMvtC6jdiT+1rmMR3E24S52SIArwf6lgMFDRGXLK62cLP1vBt+l4vza00vdKL/cyhLfmun5WmkvXVeWl3e1n5p4H/bCv/iD4/b4Y6X4G0O5utY0TUNW8O6xYa/qP9jaitrIqOjXs2mQbR8wPm2y3Kr0JzjPM/Dn9o/xD8P8A4OeNfij4q8J6vrul2evWuheGbw+NJNYTxBO8y2qJayzWVr5VrHIyp9oaN3lKyuzSkB39dsP2P/2fNMgS1sfBuoxww6VfaHbx/wDCS6oy2mn3m37RbW4NyRBG20YWPaF527cnOlYfsyfByx8Dah8M5NE1vUfC2o29vaPpereKdV1GCCKA5hFsLm5k+ylCFKmDYQVXn5VxMdPuS/8AJm36Plsk9dW9O8O7fzuvTlSt5+9dvVaJK/bwX4c/HDx74V+IH7TOufEzXNLsX8NX/h2Kx0nUvFV1Jo+my3FiuYba4No7rvdgcR2mXkIGw5zXqn7IvxaT4i+F/EXha70nxHZ6z4G1c6Vqkuuahd3k93NJGs4nEl3b206qwk4ja2hVBgIgTbW+v7KfwJ/svxRpNx4PvL2LxnNY3OtzX2vajdXV1PZgC2m+0SztNHJHtXDo6tkAkk1Rl/ZR+GUHiHRdZ0aK9tbez8TQ+LtWgu7661GTWdSt7Rre0kmmupnYeVuWTuWeNCTnJNqSuk9uWK+7lTf/AKU7X10vbdRyySbW/NJ/fzWX3216a77P2iiiioNC1p3+vb/cP8xXy9+1d/yU3Tf+wHD/AOlE9fUOnf69v9w/zFfL37V3/JTdN/7AcP8A6UT0AeSJ9wUUJ9wUUEsgu/ut9K+xLjwNp3xM/Zxs/AWrTyQWut+F7O1aaMAvETBGVcA8EqwVsHg4r47u/ut9K+6Ph/8A8kt8Lf8AYD0//wBER0DtdWZ+czf8E+v2h/DuqzP4Z1rQ3VCyQ3sGrS27vGfUbAVJ4yOR7mr3/DGv7Yh+RvGkATbjaniScD6dK/Ryio5Ecv1On5n5lP8A8E+f2hJXaWd9Ckkdi7sdU5ZicknKcnJNK3/BP39oQDalv4dbIxk6pjA9B8lfppRS9mhfUaXmfmDJ/wAE9v2jHAVIPC6L0P8AxMyTj/v37moG/wCCdv7RpOWHhs4PAGpkf+yV+otFVyJFLB00fl6n/BPH9olQV+yeFwOef7UPP1/d+tPf/gnn+0Nj5LTwwTzydUPft9yv0/opciF9Tp+Z+YLf8E9f2iFwY7Dws2eWDaoeD7fu6aP+Cef7Q+edO8JMMg4/tNh+P3OvNfqBRRyIPqVLzPy+/wCHeH7RZIbyfCycZwuptnP4x0z/AId1/tCtkyReHST6atgH/wAh1+olFPkQfU6fmfl8P+Cd37QQBD2fhiQYH/MSI/8AZKe3/BPD9oLBWK28NqB0/wCJo2D9fl/DNfp9RRyIPqVPzPy/H/BPD9okNvQeHVbgg/2sTj25Q98flUqf8E9v2jBIWMvh8AnPGpZJPf8Agr9O6KORB9Sp+Z+Y/wDw79/aQA2FfCzAE4J1Fu/PTZjrUsf7AX7Q4DebZ+G2JxyurEd+42c1+mdFL2cRfUKPmfmWP+Cf/wC0Mp3Q2vh1GB6f2s2G/wDHKD/wT6+P0oPmWXhpSe/9qFvxHyV+mlFHIg+o0vP7z8zF/wCCefx5O5ZV8P47FdRwT9fk60h/4J2/HJlba+jKSMD/AImWRj/vmv00oo5PMPqNPuz8x/8Ah3l+0BG52f8ACPyKehbVCCPb7nSk/wCHev7QHUWnhrPvqjY/9Br9OaKfIh/UqfmfmO//AAT6/aEK7VsfDGcYDf2oQf8A0CtLwn/wTo+M+o6/aQeMdV8PaRowkU3c9tdtcT+Vn5hGnl4LkdCxA789K/SailyIFg6Sdy/o2n2uk6RY6VYx+XbWdtFbwpnO1EUKo/ICrlRwf6iP/cH8qkqzrPFLX4GePtQuPH9p44+JHh7VtL8e2l5ZTy2Xhae01a2gkDpbRLdSX80Jit45HCoLZQzMzn5ncsyX9n/xfr0muaj43+JOmX+p61L4YZptO8OvZQxJo2oteKvlvdyktLu2Ft4Cn5gCPkHYH46fDNR4ilfWNQS18K2d5falfNol+tkIbQkXRguTD5NyYiCrrA8jBgQRkYpLD47/AAu1DT9a1JNfu7WPQEt5b2O/0i9s5/LnYpbyRQzxJJcJK6skbxK6yOCqFmGKqEnBJxeiS+5PR/et+uzKtJyU+t3b10v+mnTTTU4344/s0r8aNfk1W817Q1tptMhsUh1jw8dUk06aKZ5UutPc3EaWsrFwJG8t2YRxYZNvPZX/AMJbW++LVn8TDrUiWtvbq82keQDHPqMaSQwXpfdwyQXE8ZXad2YjkeUAaMvxo0zWbvwO/gqUXFn4h8TzaBqkeo6fc2d5ZbNLvLvY9vOsctvNut4TtlTPlyZ2/MrDU0b40/DjxC+px6b4hkgTTLSW/e71DTbqztJrSMDzLq3nnjSK7gTcm6WB3Qblyw3DKadNLyu/83+t+m/QUqd5cz3kkvkm0l96at12d7nP6T8ENUsfF2nXt741guvC2g67qHibSNJTSjHdxaheLdCXzrzzissK/bbjZGIUYErud9uDX+G3wH1nwLfeDZNS8b2eqWfgTRdT8O6TDBo7Wsj2FybLyvPdriQPNGLIhnVUV/MGEj2/Mzwl+0PoY8Mx6z8Qrx7S7vNWOlWNrp/hjW1luX+zySx+XBcWq3EplS3nlUpGUxiNXlKh5Oiuvj38LrXw5pXik61qNxZ6y1wlpDaaHf3N6Tbv5dx5lnFC1xEIX+WUyRqIjw+00O6Vnta33p7+dm9XrqWpzvddb/8AtydvK/Ntpe73OS0v9mk6V4bttFg8cMLrT/DPhbQ7K7GmjEd1ol1Ncw3TRmQ70kklUNDkEKhAkywKz+Kf2fdY+I+qeF/EfxH+IKXOteGLXUFt7nQ9MfTY47ueazlguIY2uJsCFrIHy5mmWQyHdgALXZXPxl+HcGtaToMOs3V/ca1b2t3bS6bpd3fWqQXLFbeWa5gieG3SUghGmdA+DtJwaofB34z6V8YIPEBsNA1rS5vD2t3+kTC+0q9t4Zhb3c1ukkU88EUcpYQbnSMuYiwRyDjOkp1KlRzl8Wr9Hom/Jq6V1qtPIJVpVH7du97K+nWLSXo4p+Xzeub4s+GOt+K/HfgDVNXmE8ei28sviK9to1t7XUmiaGW2tzbs7yKPtaJcIdzBBC6Fj5nOxa/D7xbo3j7VfEPh3xvY2vh7xDex6lq+lXGjGe6e5S3it/3F2J1WKNkgj3K0MjZ3FXTPGn4b+KXgvxb4ivvDGgXmoXN3p5mWSZtIvIrKVoZPLmWC7kiW3uGST5HEUjlWBBwQa5b49/HTSfhD4S1qWxMl54ottHn1Kxsk0m8voU2q3lyXbWyEW0LMjKJJXjVirANkHGaXNaK+1f0d3d6bdPwvuZOyUn2Wvlb+t9+hN8Pfgr/wgafDtP8AhJft3/CA+E7vwvn7F5X23zmsT5/+sby8fYfufNnzPvDb80Pjv4N674v+IWneMdN8YabotvbNZm5kt9GkXWHjt5vNEEeoRXMYEDksrxTQzqRJJjbuNYXjXWbk/Fax8WweO/smgeG9S0zw5qkH9oajCLTUbtoikH2GKI2999pW+sk82VgLbG5Tkybe3tfjZ4A1A61/ZUniHUl8PvdRX76f4X1S6RZra4NvNDG0VuwmmWRSPKjLOVG8KU+arlKcuWpLo21/6Vf096/zv8PK3rUdSfxLRpa2/mu0vX8+nW3P/D74Ax/DnxRq3inRfFczy+JdU1S9163lt3aG8gubu4uYI0UynyJIGuWUSJ8simTdHuZGjwh+zPq974avfCuvfEaC8s7PwZqfgbwy8OiGCTT7G9ihjeS7PnsLyZRbQYZBbrhW+XLbh2tx8evh3b+FI/GaDxXd6c91JZSx2Pg3WLu9tJ413OlzZw2rXNqQuCfOjQYZf7wyTfH74WQ6ZomsvrWpGy1+wi1W2mTQdQcW9jKCY7m82wE2MLBWxJc+Uvytz8pwoSlCS5d1Zfenb8G7eTdgVeaqOun713K/mnq/v0a22T7HH+JP2ZV8SfFS2+I95r+hz/YtZ0zWrR73w6brVbJrRY0e1tb5rgCC2kEZYxpDnfLIxZg20aOp/A/xbfeGPG3w7t/iPYweEPFdnrcdvanQC99Z3GpGZpWe5+0BJokkuHZIxDG/ABlI67mvftB/Cjw14ivfC2sa9fxX2nXkOn3bR6HfzW0F1NDHNBC9zHC0KySJNH5al8uzhFy/y11Hgvxx4b+IOi/294XubqW2WeS1lS8sLixuIJozh45be4RJonB/hdFOCDjBFTG/Jyx21f3qKv8Aco/puRFuhUjUWkly2/7du4/m/Xrc5rUPhjr661r3iTwv45/sXVdX8O6ToNvc/wBmJc/ZDZXF3KZtrvtk8wXZXYQNu3OTnAv/ABf+GWm/F/wLP4C1mS2Gn3l/pt3dR3Vmt1DcQ2t7BcvA8TEKyyrCYznIAckhsbTW0b45fDPX/FSeDdL1q+k1KW+vdMiaTRr2K0lvbRpFuLZLp4RbvMnkyny1kLFULgFfmrQ8J/FPwf4z1u/8N6Q+s22qachlltNX0C/0qSSIPsMsIvIYvPjDYBki3JkrzyMuTdSSk9Xv92t/6+Y7yoz5tnGy9Le6l66W7u3czb74N+FoR4FsvBmnaV4W0nwPrza3BpmmaZHDbSZsrq2MSpHsWLm737gp+5jHzZHHav8Asv8Ah2/+NM3xei07wHdTX+oWeqXcmteCbfUdXguLaOKNDY6i0qtaqVgjOGjlKtuZChPHZ+Nvjp8Mfh3rUvh/xdrl5a3ltZQaldeTo97dQ2lnNJJGlxcTQwvHBFvhkDSSMqrtyxUEEyWHxs+G+oaJrfiFNavLW08PTR2+oLfaTeWdxG8mBCEgmiSWUSllERjRhKWAQsTSU3F+0T26/d/kvnYJ8ztTl2St5O8l99215PscnZfAfxNZ+LdK1AfEWzbw7oOvav4g03Tv7B/0yOfUIrtZUkujcGOREkvXZB9nU7VCsX+9WRp37M2vQeFdc8P3XxB0q2a9fSptJttG8PzWWkafNp94LuCU2DXkql3kRFl8l7dXRAAqEBhteLP2idA0+y8Ga/4aa5utL1rxU3h/V4J9DvxqVpt067ufLFj5a3SXBaGDEbQlikmQh3K1O8bfHvRrbwFqfjbwD4g0+8lg8JeItdsdPvtJuklmuNM8tZBLuaNrfyZX8qWCRFlLSDBQxuDcITlJJb7fcuZf53+fS5pSpTnVjGG83devM1+Di9NkYmq/sy6j4j+I+nfEfxP4q8M6jqFlqula39pfwq7X1tcWkcaSwWVzJdubSzl8tm8kKzK0shaSTOK7vw/8I7TQvibrfxCGtST22oxubHSzAFTTp5/K+2yo+75vPNvbtjaNrLKcnzTgufjr8NbDxOfBl/rN6mrQ39rpVyU0a9e0try5iikghlu1hNvEZBcQhN8gDM4QEtla2vBXiaXxJp+r6xcanpk9nb6xqFhbtaQzRiCO0ne3kSVpsb5BLDLuZVVOQF3hfMeLWi39nXXpqopr5pR02srmHLz2qNPXlX/pTj/7dru9d1c8h0/4MeO/hla6TrcOqy+PI/B3hW+8HaBoWkaTb6feSWdzJZeXJPcXd8IZJIls13sPLDgkrGGG18mb9jrTte0vwNf6/YfD6/1rRPCGk+F9Vj8UeC4PEUaraIfnsXkliNtLuklBY+YjDZmMlefVbf8AaC+FVx4cv/Fv9s6pBo+ny2UT3dz4f1GBJ/tcyw20lv5kCm5ikkZQssIeM5zuxzU0Px1+Glx4cuvE8WqaqYbO/wD7LmsToGoDVVvPLEotxpxg+2NIYiJQohJMZ3gFfmq1UnHd7NP0s5P53dRvW+rXkVPmrPnfmvv5W/u5U9NkV/j74S8U+Mvho3h/wTBA+rDW9Bu4POVTHGltqtrPJIyl4wypHE7lA6lgu1TkiuV179nbXvFGi3LeJPG2hapr2qa/BrmrC88NvJoV+sVp9kW1k037XveERhZFElw+JlVzuChB2+p/G34caVoml6/Nq2oXMGstKlnb2Gi317euYm2T7rSCF7iMRN8speNRE3D7TxTX+LPhqws/EGs3Go6hrNlpOo21mYNC8L6lf3VqZrO3uER4rZJpJyVnWTzY41RVlVGG5GZoSupJrZ3fk/dXy1S/LrYuMpOCjHZXenZ6P5f1ucFb/ssW9p8PrPwDZ+Lba1gsvCHijwnE1to4ihjTWJ4ZRJHCsuEWAQhREDhgR8yYwZvEn7Mq+JPipbfEe81/Q5/sWs6ZrVo974dN1qtk1osaPa2t81wBBbSCMsY0hzvlkYswbaNjxL8cNPguNM1DQdd0yDwzqPgzxF4ll1e7064nNo+nvZKrPbq0cjKn2mbzYcLKTGFBRgc70vxs8CWvjux+G14PE0Ot6jOba0eXwjq0dhcyrCZmEd81t9kYCNWYkSkDaRnIxWsnUXs5Po216qbb/wDJlf8A4BNSH+yxpS/htSS9HZPX0t108r64GhfA7WNH8RWV3J40s59E0nxnf+MtOshpDJdJLew6gtzBLcfaCki+ZqBdGWFCqx7GDlt6wL+zrax+EfiR4UTxVIV8c6de6Lp0z2YI0TTpknKWyKHHmrHNd3DjlMq0acBAx6Cw+P8A8J9St9XvLbxNOttollJqdxcT6VeQRTWUZAkurZ5IlW7gUld00BkRdwywyK6HU/H/AIZ0p9Yikm1C7m0G0t72+g03S7q/mWKYuItkdvG7yufLY7IwzgYJADKTlJvlTltay9P6W+++urL9tUdVTv7yd/ndy/8ASpXs+rXZHIeJvgj/AMJFrd1rP/CTfZ/tNv4Vg8v7Fv2/2Lqst/nPmDPneb5eMfJjd8+dtL8cPB/j7xXd/D65+Hk2n2t/oXio6nPe6ha/arezg/sy/g8x4BPA8w8yeNdqSBvnz0Bq/J8evhhF4dsPE8mr6ottqepvotvbHQNQ+3m/SGSZrZ7LyPtMcvlxOwR41YjbgEsuUuvj38LrXw5pXik61qNxZ6y1wlpDaaHf3N6Tbv5dx5lnFC1xEIX+WUyRqIjw+01c6k38XR3+bt+aSCFSUVyrrFpenLyP7kreq16nnni/9kfSfFmm6Dcapd+D9f1/SbvVry5l8XeDYta0q6k1KdJ7llsWmjaFleNBEyzblUFWMm4k9pb/AAj8S+HNZ0vVPh74x0XQIU0XTtA1WzPhtZIZbWzMphNkkU8SWbjz5AAVmjC7QI/lyehv/i78OdN0zV9ZufE8DWGheH4PFN9cwRSzxppUwnMVyrRqwlVhbTEBNzYTp8y50/F/jbwz4D8OyeLPFWotZ6XHNbQNOtvLMfMuJkhhUJGrOS0kqLwON2TgAmlaVJctrK+2y7JW267beRm1Kej1cvvd7S/G6d99V3Mvwx4buvhl4P1iCyt7zxJcNqms67FaWaQwTzteXs92LaPzpVi3DzvLDPIikruJQHA8aX9mbW/Hfw80DS/GB0SxkjufENzfaD4h0dNcs1TU76S5RvKS4SEXkCsqrNmZF3zBQ24NXrNv8bvAF54ZvfFdgfEt5babfDTb2ztfCeqzana3BVXCS6elsbuPKOjgtEAUdWztYE4PiX44afBcaZqGg67pkHhnUfBniLxLLq93p1xObR9PeyVWe3Vo5GVPtM3mw4WUmMKCjA5XI8Q3Tavf/wCRb/GP6WNIKdaupR+NuT9W3rp69u9uxkJ+zGlt4h0PxlYeN5rbxB4W8L6P4f0a7W0byoZrH7UHnlh84LNHPHdtG0RwyrkpIrEMuz4g+COra54ovbgeNbeDwrrWuab4l1fSTpJe7l1CxNqYfJu/OCwws1lbl0aGRjhgsiBuOp1D4q+DtH8WWXgnVpdZttQ1AxR21zL4f1BNNllkGUiF+YfsnmN0Efm7yeMZ4ri/Av7Rvh/x9MYY7fU/D81p4s1Pw48Go+G9TK6l9l+37Ra3DwxR+YyWLTMF83ywphYCR0ar9pOUva31V3f5pv7pWb6J2ZlTp+4uXZKK87KL5fP4Yu0vJ3ep2nxG8E6t4uh0bUPDXiG20XXvDmonU9Mu7uwN9a+a1vNbuk8CyxNIhjnk4WWNgdpDcEHgY/gD4w0K68N654I+JOl2WuaPH4gN/dap4de9gvZ9YvYLu6ljhju4TCFkhYRqXkADgNu2kt3l38YPhzZaEniabxKjaXJ4dn8WC5itppV/sqFUd7g7EJA2yKQh+dvm2qdrYw7345eFNY0LVn8Ga6lrqtjdaZYj+3tE1G2SN9Qult7WYQvFHLPDI7MEkjIidlI81AGdZUZ35Unf/h42++6t38y4yno110Xnp+LtL1Sl5nN6p+zRdDw//wAIf4V8fDTtF1bwtbeD/EaXulC7ub6wiE4328qyxLa3DC6nBdklT5lxGCua9F8GeAU8H+I/GWuxan9pTxZqdtqKweTs+yCHT7a0Ee7cfMz9m37sLjfjBxk2PG/xD8KfDq00678WXt1CNWvP7OsY7TTrm9mubnyZJvKjit45JGYxwykALztwMkgHlvEfx08Ir4Eh8S+ENYe7vNYFxBpMX9galezJcQv5UxuLG2hN2iwSfLMrJHsbCO0ZOQudpN/J/Np2/BWXTpoHv6J9V+G1/wDyXVre2uxf8efCW18ceMPDfil9aksotJkA1OyWAOmrW8cqXFvE7bhs8q5iikDYbK+amMSEilcfDa51D48x+P5YJoNI0/SIn2GWNob3VczRRzhAd6PBbSTRliAHFymM+VxW8Y/Ge10XWvCNloWuaTqFnrsUV5eyw6ZqN60FjIVMd4DZxSxxRSbZI1a5eKPLbxI3lNG/c+EPEFv4k0q51C31i21JINT1GwM1vZy2qo1tdywNEUkZizRmMxtIDtdkLqFVgoFHkjdbJy+/Z/nfyeu5ElzJt9eX/NfelbzjpseUTfAf4k6vb/ErTPFPxP8AC9/afETTNR0xrqHwjcQ6lZxTRyR2sZnbUXieG3SVgIlhj3sWcsru7NteOfgVceL28Qz2ni5LGbW9D0PR1SWwaaD/AIlt5c3OJ0SaNp4J/tPlSQh48oGG/wCfi/onxi06LwDF8SvGMy22l65euNAttN0+5vby6tGJ+zBYYBJLczSxo0+2KP5UbGD5bOcfwf8AtFeHbj4fad4x8cvc21zq2qaxa2dnpmhX91cvbWd/NAJWtIo5bhAsaRGV3UKjP82zIAFdQt0Vl+qXqaOrNP2fe7/GLb9Lwj93qVPA/wCzTaeCrfQrey1jRbOLRvG0/jP7Hovh9dOst0umy2bW0MCzMIV3TGXdljwQQSS9bnhv4Jf8I9J4Uk/4Sb7R/wAIxrevazj7Fs+0f2k903l/6w7PL+1Y3c7tnRc8WvEf7Q3wh8KXMVvq/imZll0u11s3NlpV5e2sWnXLyJDdy3EETxRQExSZldlRQMsQCCdHSvjF4G1zRtc1vSpNduI/Dsgj1C1Xw3qQvkLAFGjszB9omV1OUeONlcZKkgE0TbcHTlstPuSj+CSX/BMHTjJxTWu6/wC3m5/i5OS8npoYHgv4F23hDTvAdhea2urweCfBt74SlhaxEY1FLj7FulIMhEYxZY2HdnzfvDbzf+AvgDUfh98Prax197h9bv3+2X5uZkmmj+VY4Ld5EysjQW8cEBcEhjEWydxNQ6B8bfDI8Bf8Jt4n1ksJNUn09LOw0DUlvlm3s0Vn/Z7xG9e5WEKzL5KswDOI1Tps+G/H9t4v8XNp+g6pZvpsGh22qS201hdQ3+64nnjiZhKqLEo+yTqYyGk3A7hGFHmU5Tm238/m3PX1buvXTQ1qTdVc0tbX/wDSuVv73b8N0kedf8Kb+IPiH4j+P5dX13T9K8Ea94o0nWRaLpwmvtSFnY6cFMdyLjbbx+faMjo9uzkKSrKGVq6lPgo0Xw/1XwZD4paO7vPFN34ssr8WQItbqTVm1KFGiL/vUSQqjfMpdQcbCRj0+ioTskl0t66Wtrv0T8ulipVZT0e2n4Jpfg3fvfXocZ8NfAep+DU13VPEfiC21rxD4o1JdU1a7tLBrG1Mq20NsiwW7SytGixW8Qw0sjFtxLcgCn408MeGfGuj+J/A/jXTdVm0vWLy3lcWtpcHzFjjt2UrJGhAxJFzz2Irv6KpVJRkpxdmrW8rbfdYz33PmF/2Lf2YX+94X8V59cah/wDG6YP2Kv2YFBA8MeLBnrxqH/xuvqGivQ/tnMf+f8v/AAJk8kex8uf8MS/suj/mV/Fn/lQ/+N0v/DE37Lv/AEK/iz/yof8AxuvqKij+2sx/5/y/8CYcsex8u/8ADE37Lv8A0K/iz8tQ/wDjdH/DE/7Lw/5lfxZ+Wof/ABuvqKij+2sx/wCf8v8AwJhyrsfOXhn9kz9nPwl4h0vxPovhvxRHf6PeQX9q7x37qs0Th0JBjwRuUcd6918PyG4uNXvBBcRx3F8rxefA8TMot4VJ2uAcblYdO1bFFcmIxdfFtSrzcmu7uNJLYKy73/j5f8P5CtSsu9/4+X/D+QrnGfO/7fHifxL4O/ZL8eeJPCHiDUtE1ezjsDbX+m3cltcwlr+3VtksZDLlWZTg8gkdDWX4h/a71nwXafE238QfCtZNS+FJ0i+1WKy10zxXGi3vJvY5Dbq3mxIsjvAyD7hxIQQ1e4fEj4b+C/i54L1L4efELRv7V8P6usa3lp9pmt/NEciyJ+8hZHXDop+Vh0x0yK5dPgB4H0PwZ428M+CLMafqHjqznt9S1bV5rnW57iR4DDG1w93M0s6RqcLEZQoGQNoJpOUoU5WV3q0u7tGy6W2afk9LPVbXhOMIPTV3fZPl9b2s9Lb2euqfzt8cP2vfinfw6VffArStMtdCh+LWkeB01u51NGTxAJIi1zCqNZyiCDzD5RnRmcFCVU8qPbdZ1K2/ZO/Z1l1fSPAureIptFX7Vd6dpsrXc895dXG+4meZIVZ0Es0kjyrADsBIjH3am8JfsrfCvQfgN4V+AOt6W2r6L4XW2niuI5prCdtQicyG9jkt5FlhlMrO4KSZG7GTXo2seC9H1zwunhC9vNdjsUjjiEtnr99aXu1MbSbyGZLkscDcxky3O4nJq5pQjKEHd3Vn3XLFP0u03bpfprfKMudwlNW01XnzSa9Wk0r+XVWt8/3v7bmiWPww0LxvbaPoHiTV/E/iQeGdL03wrrF/q0C3PlGUi5ddOW7idUVi0SWcknKYVsnHEeIPj98WvG/xg+AF3pHgnxJ4PvdR1HxjY6h4W1m9v9KsdXa105Xglcy2ySyW5LB43ltQynP7tWBr6Ib9mz4KP4Sl8FS+CVl0+bVf7ekuJdQun1BtT4xfG/aU3X2kAACbzfMAAAbFUtV/Za+DGtnRp9T0jxFPfaBPeXOn6n/wmGsrqMUt1CkM7G8F0Lhy0UaJ88jYVcDAzQmoycl8vK8Uv/Srv0sOm+V+92kn81JLr5x7bHlT/t6WGoeEPAGoeF/hdqmo+KPHcWqyLoo+23MdkdOlMN0Gl0+yu5pB5gwjJb7SPmcxin61+254k093toPgLqNjfWvwzufiRf6f4i1STSru1S2uzbzWbRG1kbfhWdHO0MCoKoDuHsF5+zf8Frvw34a8Kw+Cl02y8HBxoEuk391pt5pu8Yk8m7tpI7hDJk7yJMvkltxNRzfs0/Ba5uLu8u/CM9zc3/hm68H3U8+r30ss+k3MzTzwu7TFmZ5XZzMT5uSfnpO3vW/vW/8AAZcvf7Ti3q9E9ehVNwT99aaevxRvrpf3VJLRavbS55xpf7bOhFtY1DxN4Fu9M0Wy+Gtr8ULC6t74XU9zpk2R5EsPloIbgNgbVeRDnO8VzV/+3j4l0f4Y+LfiXrP7O3iG1s9A0jT9a0+aX+0rSw1GO6uooPs5ur3TrfbcIJlkIiSeNlztlPJHu+kfs+fB3RLmG6sPBFuWg8JxeB1S4uZ7iJtDjOUs3jldkdfVmBcjgsRWLP8Asm/Am78J6h4Fv/C+rXvh/UbRLB9NvPE+q3EFvbJNHMsNsslyRaxiSGI7INg+RRjAxWt6Xtb2fJf525pfjy8q9U/UinZSi56q6v6Whzfip28mtV08/wDGn7Vd5Bofxo8M638KtffWfhummRTW/hjV5p5bq11OPdBcxzxwpNbmNSzSbY3MYQld9ctbfHq0m+C/gK4Pii58T/8ACW/E3S/Ct9f+HvH001yj3EnmE3FwdPtZIMFVDWkMFv8AJgB1DMD9FXPwN+G8+teKvEkGm6tp2reNlsE1y/0vX9QsLi5WyQpbBZLedGh2qxB8opuz826s+L9mz4LRaRpuif8ACGtJBpXiWHxjDLNqd5Lcy61F9y9uLh5TNcyDofOdwQACCAMTTcI1Iuauvcv8nFz+9KXztt0Ha1vKX3uDSfynt/d8739N6cV8v2/7aOp/8JFeR6h8KoIPDGn/ABTk+FdxqcXiAyXa3h2CC6FobZVMTs4DKJtydQHGce0fCT4Waf8ACrRdWsYNQbUtR8Qa7qHiHVdQeLy2urq6mZz8uThUTy4lGT8sS1598OP2Q/Avg7xh4j8b+KL6fxVqOq+Ob/xxpUc73MNnpVxcqiqBaee1vLNHtbbctGJBu424qaVvaJ1NrJtefNC6X/bvOk9F1etkU+X2Mkvivp6WnZ9t+Rta9lpdmPbftkQz67p16/w9aPwNq3j9/htaa2dVzfNqys8Ykax8naLYyxsgk88vxkxgVky/tuX9v4gksZvhPF/ZafFef4TLdp4gJna+CKbe6MJtgohdmw48wtGBkCTpXsMP7PHwdt/Gi+P4fByrqyak+tIn265NimpOhRr1bEyfZVuSpOZxEJDnO7NVpf2Z/gjNIZZPBWWPjQfEIn+0rv8A5GAYxef632H7r/Vf7FOhyLl9trte3rTv+CqW85RVtLhJxtKy11t907fi6d9/hk+tn51p37Y82o+HLRIvhqB4z1D4g3nw3tdH/tnNi2o225pJ2vfI3rb+Whbd9nL54CHrTrf9sq3vNAtrW1+Hrv45ufH9x8Nv7DOqBbJNXgUySOb7yc/ZhGA/mCAuc48vPFelTfs6fBubQ9S8PN4PKWmqeIpfFkzxajdx3EWsSNue8guFlE1tLnoYXTaCQMAkU4/s7/Bw+Cofh+PBcY0m31FtZiZb25F6molixvReiT7SLklifP8AN8zn71RHb3v7v/tnN99p2/xR2tYiW75e8renv8t++8Oq2e9zsvDNx4ou9Ft5/GWj6XperNu+0WumalJf20fJ27J5IIGfIwTmJcEkc4ydSsvwz4b0/wAJaLb6DpVxqk9tbbtkmp6rdalcnJJO+4upJJn5PG5zgYAwABWpTdr6CV+pa07/AF7f7h/mK+Xv2rv+Sm6b/wBgOH/0onr6h07/AF7f7h/mK+Xv2rv+Sm6b/wBgOH/0onpDPJE+4KKE+4KKCWQXf3W+lfdHw/8A+SW+Fv8AsB6f/wCiI6+F7v7rfSvuj4f/APJLfC3/AGA9P/8AREdBSNGvGviT+0f4K8Gapr0A8b6Lplj8OLjT5/H8l/peoXM1jaXqf6IlskEYWWSV2T51ZxGAdyMTx7LXzD8Z/wBi+9+Keq/Fe60j4pRaFZfFyx0S31a3n0E3sltNpjqYZIZBcRAKyKVZGUnJyGGNpqnyuolPbT81+Fr99bdLmtJU237R9vxaT+6N2vNHUeGv2svC2s/HL4jfBzWPD2o6Na/D60tLyTxBcW139kmjktmnmedjbrFZogQ7Hkl2zDmMmta5/a4/Z/sPD+ueJ9U8b3WnWHhyyttTvzf6DqNrMLK4lEUF1FBLAstxA8jBRLErpk/ernvEv7Jlr4k8ffEvxDN40WPw/wDFvw7baB4l0o6azXSm3tngintLsThYThwWV4ZQdvUZrhr79ga3vvhJ4h+FEPiP4faINZ0m10hNa0D4bW+nahKkF1bziS9lS6JupD9nwdnkoWcuVJCgKmlJxU9NFd+d3d/dZr176KVyyqRvpFuN/JWhzd+vP80rK2h393+1z8KPFej3+qfCv4p+F5bXw5B/bviHUNTsL94YNCimliuJ7VURPtTmSBol2PgFg3z/ACxyekeEPjD8O/HfibUPB3hfXpLrWdK02w1e8tJLC5t3htLxC9s7GWNRllBOzO5cYYKeK8U/ae/Zs1j41fFb4UXWmaddpodk9zZeNL+K7hihuNFR4blLCWJm82UTXFvGBsUhR5m4jIr3bR/D3jSx8d65r2o+PhfeGL61tIdJ8OjSYYRpcsYYTS/alPmTeblflYAJt461MPhV+7v8k7P0fu2VtGpdGpLN3/Bfi1p6r3r7acvVNPB8UftEfB3wZ4om8H+I/GItdRtJLWG+dbC6mtNPkuSBbpd3UcbQWjSEjYJpELZGM5Fea/tU/tc6V8FvC2vWfw+urHWfHGg3WkpeWNxpd7dWVlFeXUUeLqeDbFBI0UjNGkkqs3BCsOCvxI/Y6i8e6r48s7b4gnTfCXxS1DTNS8WaU2k+fdyy2Xl4Fpd+cot1kWGMOHimxglSmay/ix+xTqPxBuPiFZ+H/ipb6FofxJ1TRtb1SzufD5vriC909odpgnF1EFjkWBQyOjkHlWHQ3Rs5U3U7rm9Lxv8AL4vN2WivoVbqEuTezt9zs/Xa60S7y2PYfjp8Y9K+BXww1D4lazpVzqUdpJbW0NpbsEMtxcTJDErO3Eab5F3Oc7Rk4JwDQ+EfxqufiD4t8bfDbxP4Xg0Dxd4Bnsk1W1s9SOoWUkN5B51vLBcNFCzgqGDK0SFWU9Rg12fjfw5ceKvB+peGrVdCeS+g8gLruknU7BhkZE1qJYvOUgH5fMXnBzxg8H8Bv2d/DXwOm8S61YHTZdb8XXFvNqUml6THpdhFHbxeXb21rZozCCGNS2AXdiXYljnhU7Xnz9tPW6/S+vmlbTUd+VW3/rV+XRJa31vbQ4n9qr9rnSvgt4W16z+H11Y6z440G60lLyxuNLvbqysory6ijxdTwbYoJGikZo0klVm4IVhwfSPEv7RPwd8HeJZPCPiTxitrqNq9pDfMlhdTWmnSXJAt0u7qONoLRpCRsE0iFsjGc15L8W/2LNS+Il38RLfQfirb6HovxL1XR9c1W0ufDxvbiC9sGiKtBOLqILHIsChkdHIPKsB8taXxG/Y4i8d6n47sbb4hHTfCXxRv9M1HxZpTaT593NLZeUALS785RbrIsMYcPFNjBKlc06VnGKnu3r5K0PwXv23ei010Ur+0dvht+stbaXduXS6XTm0u/oLXNRu9J0e81Ow0O91m4toWli0+yeFJ7lgOI42nkjiDHsXdV9SK8w+DP7ROj/E34GH46eKtHTwZptvJqQvre6vluRaR2dzLCzNKqqCT5WcKDycAtwT6drNtrEui3Vp4av7Kw1JoClncXto93BDJj5WkhSWJpFHdRIhP94V4b8Kf2UY/C3wbn+B/xS8W2vjHw+NVbWLN9Ksr3w/cw3DXj3mXmhvpHbbOyshQx7QgzvPNRq3JeSt63/y76eaLVuWN97627Wf628/I891/9uXxdd/s8/GH4t+HfhfF4b1r4Za/Boltp+vzvdfaVea2Alnii8poXMdxkxB2KsMFjgivpPwJ8WfAnxG1DXdD8L608+q+F54rXWbGeyuLSe0kkTfGWjnRGKOvzK6gow5VjXz9ffsCaVL8OvjF4A0/4p61H/wtbWYdTS7v3vdQ/syKOWCQRulxeN9qlJgINwzLIQwBJCgV7F4A+Cf/AAg3xm+JPxd/4SX7b/wsKHRYv7P+xeV9h/s+2eHPm+YfN8zfu+6u3GPm61pS5XSXPpK342h8t+f57aWvc+Vw0eqlL5q8bfhdq76WerPT6KKKgzCiiigAooooAKKKKACiiigDXg/1Ef8AuD+VSVHB/qI/9wfyqSgD518Z/s8+Nj4c+Jk+j+JNMvJfEXhjX9O0zRNH0k6Sl7d30bFZL4tdNbTzh+BMsNucySFidxroovgX4q12xv8AVfG3j2xm8T3FvpMOnXOm6IbW004addm7tw0D3EzTsZj+9PmqHUYQRdaufDL4/wCieLNXuvCXiSV7LXj4k17RrBYtJvI7K4SxvLmNIxduht2uDBb+Y0Ql3kB2CBRxuaT8efhRrMerT2nilorfRrKXU57m70+6tYJ7KPAkubaWaNUu4FJUGWAyICyjOWALXuqNuiTXkld3T6Wu7vfdX3Narkm6U/sykn5ttKz7q8FZdfPS2Lo3wM1CPU9P8T+J/GNvqOvf8JW3irV57PS2tLW7k/seXS0gghaeRrdFhaJstJKxZGyfnG3kfh7+xz4R8CaP4h8MQWvgiDTdX0C58OQ6hongm20vXWtZgAWvNQWR/tcgCqciKJWYbnVjjHos3x6+Gttodp4gvLrxBaw3+pnRrW2ufC2qw3014IHuBEtm9uLgkxRuyny8NgBSSQDLp3xh8Da1Jpeq6d4zsYtIvNK1bUpI7zT7i3mVLGaCK5eR5dgtfs7yFJYZoxJucfc8pwa5pN32srdrJRfb+7e3Za7XYJzqcq37ddm3p31v+Wy0z0+GHjvWrvwnqPj34iaXql14S8QjWbf+zvDzWMU0Qsbu1ETK1zMwkP2ve0gbafLAWNMkjN/4Ud4n0RrXVvAvxBsdM122v/EU32nUNCN7bPaavqP22WLyFuImEkbLGqS+Zt+Vi0bBto34fjv8N5/D8/iRbrX0tobhbVbaXwvqkd/cyMrMgt7JrcXNyGRHZTDG4ZUZgSFJDtX+J0SWHhbxj4euLO88L6tq0ekai00EsN1byTy/Z4SFfaUdLopDJDIgcFzkqYyrK8pe53aXzasvvWnmmR7R8ijfRLT0jzP8HKXz9FbjP+GarrTLzwha+FPGlnpOkeFtP0rTfPGjv/bk1vYsGSJdRhuIlEUmGDxTQTIRJJtC7uO7+G3gHWPh9ceI7KTxHZ6homq6zea1p1sunNDdWct5cS3Fyks/nMk6mSU7NsURVRhi5+YdvRQ5ybbb3v8Ai03+KQm3JWb7P7k0vwb+88q8CfBvXfCPxDv/ABldeMNNbT7hbwRaXo+jSaYtxJcTLI098BcyQXM6lTiWOCBsySFt241V+LvwP8R/EO68RN4c8fWWg2njDw9H4d1uG70Rr9mhiadoZLd1uIfJcG6lDbxIGG3AQgsfX6KUW48tum39dfmKXvc1/tbnjPiz4DeI/EHiXU7vTviFZWHh/W/EmheKr/T5dDae6N7pslkQsdyLhFSKSOwiUqYWZWJYOR8lXr/4GXFx8LvEPw6tPFyxS634hv8AxAt1LYs8H+k6m999lngSZGngO/yZFEkfmIW5TdgesUUcz5PZ9P8A9n/5GP3GntZ2SvtZ/cml+DZ89x/sxeJtE+Hd18P/AAR408GaHZ6r4lk17VLBPBUg0i5geFFaxFnBfwskJljEjDzjvGUcMrPun+IX7LNt8SfE2leN/FKfDXWteTR7bRtWk174exaraskMkkgl0+Ke6L2LkzSfeknQjZuViuT77RQpOLTXS1vkuVfgv13MoxUU4rZ3v85cz/HX8NjyvVPgaNS1DxFfDxOIhr3jHQvFoQWOfI/s6OxT7PnzBu8z7DnfgbfM+6235ut8FeCv+EPuvE9z/aX2v/hI9dm1rb5Pl+Rvhhj8r7x3Y8nO7j72McZPT0UKTirLtb5e6v8A2yP3ebupxVSSlLdWt8lJL8JS+/yR5bpPwQ/sxdDX/hKGf+xvG+t+MsrZ7TJ/aC6iPs4O87TH/aP+s53eV91d3y4XwY/ZsX4TeMm8Zza3oN/etosmiT3Nj4dNje6kpnjlS5v7lriV7u5GwhpCFDF2IVPun2+impNSUuqVl6Wa/Js0ryeJuqut3f58zn0/vNv8NtDy34h/BD/hPb3x1ef8JP8AYf8AhNfB9t4U2/YvN+yeTLeSfaM+YvmZ+2Y2fLjy/vHdxL4n+C7eIdT8U6xD4oazu9dOhXFkwsxILK60udp4ZGBcecjSFdyfIdoIDAkMvptFJttJdtV99/zIklOp7WW+n4LlXltoeI3fwD8ZzpaeI4fiRoy+Nl8WjxfeajJ4blfTZrhdKfTEhSyF4skcawtGebl2LI2W+b5U1L9mqTVPD93pl344zf6p4d8V6RqF4NMASW71yaCWW5SIS/IkTQELDuYlWGZMgs3t9FVGpKElOO60+VuW3pZL7k90jaFepCcZp6x2+9v8OZ27J2Wh5bf/AAP+3P4rY+J9n/CT+K9A8T4+xZ+z/wBmf2d+4/1nz+Z/Z33+Nvm/dbb83UeCvA7+DfDepeH49XNw9/q2saqtwLcL5Rvr6e6CbCWDeX5+3J4bbnAztHVUUnOUqfsnt/wEvySF7WXIqfRNP5pWX4M+atc/Z1+ImjeANW0rw74k0a/v7zVPDTadpek6O+l6RYQ2OrwXElx9jlvZE80Rhi/kvAHWJVVA22tvxd+y7/wsDw/cN4717wx4g8T3PiCHxHJLqXhNLrQnniszZpC+ly3DM8IhLHBufMEh3iQYCj3qik3dWfe/5f8AyK/J6aC55JWXn+Ks/wADx7T/AIG674V0rwq3w58Q+EPC2seG7S/08pZeDhHoslteTxzzpFp8NzEYGDwoUbz2wdxcSFjVfxf+zxeeKIdY8zxbpt1JrHia08RXFprOhm9027EWlwWD293aJcRC4RvJ89fmVVk8slGCfN7TRTcm736/583y1V9BQk4JqPVW+X9ddzwa3/ZYt7T4fWfgGz8W21rBZeEPFHhOJrbRxFDGmsTwyiSOFZcIsAhCiIHDAj5kxg9JZ/C/4jwfFy78fXnj7wvf6HcW66fDptx4WuDqFjYeWu+3t7wagIk3zKJXc2pZ8KpyEj2eq0USnKaSl0v+Lbf33fybWwlJqlGivhjt5bdd+i+48i8DfAe78P3+mjxd4ttfEWk+G/D1z4V0CyTSPsrRabcfZxKLxzNILqUraQqHRIVwG+QlsivB+zzdW/wk1b4df8J3Ld6rqt5BdTaze2TSLcx27Qrb211AkyNND9mtoYJVEqeavmnKGQgey0Um3Lf+tebXvq2/m+4czun21Xl6dl5bdTxLwP8As02ngq30K3stY0Wzi0bxtP4z+x6L4fXTrLdLpstm1tDAszCFd0xl3ZY8EEEkvV3/AIUd4n0RrXVvAvxBsdM122v/ABFN9p1DQje2z2mr6j9tli8hbiJhJGyxqkvmbflYtGwbaPYKKbk3FR6LT7ly/lp5rcFJxjyLa9/neUvznJ/PyVvAPE37Leoz+ErnwL4D+IkOh6PqfgO38A6iNR0U6jcPaWyXC288LrcQrHKDdy79yOrDaFEZGa7b48+EPFXi/wCGH/COeCooZdXTWdBuoWmCmONLbVbSeSVlaRN6pHE7lA6swXapyRXpNFVKrObTk72d/ne/9fhYtVZKcZt3a7+iXz0ivuPDte/Z217xRoty3iTxtoWqa9qmvwa5qwvPDbyaFfrFafZFtZNN+173hEYWRRJcPiZVc7goQV7f9li3tPh9Z+AbPxbbWsFl4Q8UeE4mttHEUMaaxPDKJI4VlwiwCEKIgcMCPmTGD7zRUwm6T5oaP/gcv5P9dxU6kqVWNaL96N0n2u7/AJnhniT9mVfEnxUtviPea/oc/wBi1nTNatHvfDputVsmtFjR7W1vmuAILaQRljGkOd8sjFmDbRr6F8DtY0fxFZXcnjSzn0TSfGd/4y06yGkMl0kt7DqC3MEtx9oKSL5moF0ZYUKrHsYOW3r65RRCTpq0fP8AG1//AElfd5she7e3VJfJKSX4Tkvn6Hji/s62sfhH4keFE8VSFfHOnXui6dM9mCNE06ZJylsihx5qxzXdw45TKtGnAQMdLxN8Ef8AhItbutZ/4Sb7P9pt/CsHl/Yt+3+xdVlv858wZ87zfLxj5Mbvnztr1GinCcqduXpb8NV+P39bmiqzirJ9W/vcX+cY6bJKy00PL/jh4P8AH3iu7+H1z8PJtPtb/QvFR1Oe91C1+1W9nB/Zl/B5jwCeB5h5k8a7UkDfPnoDXFeL/wBkfSfFmm6Dcapd+D9f1/SbvVry5l8XeDYta0q6k1KdJ7llsWmjaFleNBEyzblUFWMm4k/QtFRZf18vw01XXqKVSU+VPorfjJ/f7z9Ft1PLrf4R+JfDms6Xqnw98Y6LoEKaLp2garZnw2skMtrZmUwmySKeJLNx58gAKzRhdoEfy5PV+APBg8DaHe6MdS+3C81rVtX8zyfK2/br+e78vG5s7PP2bs/Ntzhc4HTUVUpOaalrfcm75eXpp+CaX4N+vU8Z0j4T+MY/AfhXwvpuq2vh3WfhpqjJ4fv7uzGo2V7ZJby20JlgSaKQg2txsYeZEyyxkjcmN7NK+A/jHwvpOiTeE/iXp1r4l0p9cSbUbzw81zaXFvql+LyZRardIySI6xhH84gbTuRgdo9popOTlu/6tZ/frdbO70Bvmlzvf/g3+fk3r5niFx+zBpkXhbXPCGjeK57Ww1T4fab4BtjPaCaS3jszdFbliHUSMwuuUAQApnPzYXa8c/A+48XHxpNaeLVsZfFkGjRKkti00Ef2CV5PLnRJo2uIJt+ySINHlCy7vmyPVaKdScqvx663+d7/AJifvVFVfxK2vouVfh/nueGeGf2bLzwT4YSw8GeJvDmh6zY+KZ/FWmPY+FhBpFrPNZm1lgOnpcqTEVeVsLOjbmB3cHd3/hXwHq+j+MdQ8ca94mi1XUdU0LTdHuRDYfZo99rPezGVB5j7Vb7btCEkqIhl3LEjtKKFOSVvJL5JJJfcl+e4orkTjHZ3v85c/wD6Vr+G2gUUUVIwooooAKKKKACiiigAooooAKKKKACsu9/4+X/D+QrUrLvf+Pl/w/kKAPKP2m/HniP4YfAvxf8AEDwxbvLdaDp0l7IYdQis544UGXeF5rS7iMoA+VZIWQ9yOteST/tuXy+K5fCHhD4MeLfGa+HxpFvr9zp1nf3N0kt5BHKzQra2D2r+WkgZ/Ontd2G8tSAK9m+Pvwv174z/AAy1b4YaT4tsfD1l4ihax1a5n0lr6VrJ1IkSDE8SxSnjEjiRRz8hyCKdx+zT8IbvUE1mbQ9Ri1FrG206+uNP1u+07+1ILeMRxLfR2k0cd2AoxiZHGCRjHFKkrVHKesfd09L3+T0879bJCqXaShvaX6W+e/ddLa3Vn40fGMfBmLwlq+peHftmha/4jtPD+qaj9r8n+yBdZSG5ZNjB0M3lxtlk2+YDk9K8Q179rrTvFHhDRb/xr4e1jwP4C8dTa/BpvivS/EXlXbQ6YWljP+oVoPtsEFwUZJN6gDY25ldfpT4h/DrwX8VvBep/Dz4gaFHq/h7WIlhvbKSSSMSKrB1w8bK6kMqkMrAggYNeb/GL9lnwX8Vfhh4P+DNr9i0Twf4U1fTLw2H2A3RmsrMEC0jdpAYi64VpTvbaWBB3E1PK3dN7tW7JOyba6uNnJLrdpp2SLTStLsn82rtJf4rpPtZNPV24+8/ad+MFh4X+Gmo6X8B/D91qnxHt7Y6Z4cuPHNyurx7xvd5FOmunlQwGOSWZ5V2liuC23ez4p/to33wy8RfFSxf4WRajpHwkk8ONrF6uvGKee31UD95DB9mILRMQNjSAOMncpGD6t4t/Z5+F/jTxrH8RNXtfEdr4ih05dJjvtH8W6vpLLZq+8QhbO5iXbu+YjHJAznAxF4n/AGbPgt4yHjX/AISXwa17/wALEj06HxKW1O8Q362GPsgJWUGPZgcx7S38W6uiMoOV5rS7fy5lZX0+yn53e+iYUlBaVNrRWne65mvldJarZ9dPPPix+2NZ/Cz4gx+GD4W07xBo8WqaXpOpXWlalezX2lzXzKsX2qEWBs4eXBCyXquykFVJO2siX9ty/t/EEljN8J4v7LT4rz/CZbtPEBM7XwRTb3RhNsFELs2HHmFowMgSdK9S8Sfsu/A/xZr+o+Jdc8IXMl5q95ZajfpBrd/b211d2ZQ21xJbRTrC8qeWgDlNxAwSQSDNL+zP8EZpDLJ4Kyx8aD4hE/2ld/8AIwDGLz/W+w/df6r/AGKihypr22q62/xQv/5KqiXm438ldcr72VvXln+cnB+ifo/Mj+2dep4Q0vWZPhdGNZuvisvwqvbAa7m3t7syshuo7j7Pulj+VTtMUZO4jjHMeoftWXPin4U+LHGk2HhXxVpnjG++HclmfENx5kl/EvL6bNBpt1NcSlWV0T7Hnhsj5efVm/Zw+DD20do3g3MUXjH/AIT9V/tG7417cW+1583PUk+V/qv9iq95+zF8Eb6C9hfwfPA9/wCKJvGklzaaxfW11HrUqBJLuG4imWWBmUbSsbKmMjbyaSUXT5Zbu3/uO/5Vfvj8tHKC1hum7ffUtf0Tp/dLfrW/Zj+Lmk/Fr4NWHiuy0jVtFTS57rRru31m+murmKazkMUjSXFwFmkyUyXmVJOTvVTkVx/wm/a9g+I/xcsvhZdeE7BYda0u91XRdf0TUb29029itZVSQLLdWForn5gd1u06A8FgcZ9g8BfC3wH8MvDdz4Q8FaELHSLy7ur+4tpbma582e5cvOzNM7sd7MSRnHPAArmvAv7M/wAFvhtr2k+JfB3hW8s7/QbS6sNKM2uahdRWFrcMrTQQQzTvHFGSikIqhV52gZOXzc1TmltbX/FZ3+XNZryOflcafLHe+n+G+3ry6epyHxu/axtPgb4r1/wx4i8ESXBtfCX/AAknh2aPUNp166Fyts2nKvlHypRLNb4IMmVlztG3B5zW/wBtPW7Dx9qPgTQvgN4l8R3PhifTLLxMuj2+o3stpc3UUckiW5gsJLeVYVkyzXE9qWCtsVuM+1fEP4J/C34r6z4X8QfELwhbazqHgvUBqmhzyzSobS5yp3YRlDjMaHY4ZSVBxxVPxH+z/wDCnxR4qvPGmo6BfW+sanFHDqc2ma1facmpxxjaiXkVrNHHdqqkqBMrgA46cVNLRr2murv6XuvwfK15Jp3bTuprfk00/GyX6cyf95pqyTXzZ8Ov2kvFvw7j8dz6zbaj4yl1z9ou6+H+lw6jrUka6XbXCxCIRs6S7YoyDiFQo+Y4I79r4c/bWvdW1DR7TVfhVHZRT/Eq5+FurSQa99oNpqqKWjmgU26faLdgBlmMTqScI2Mn1Vv2a/gowcHwXxJ4zX4hN/xMbvnxAuMXn+t9h+6/1X+xRbfs1/BSzl8628F7H/4TFvH+f7Ruz/xPmXabvmX048r/AFX+xW1OVO0FUV7KCfyVJP77VX3u4+dtcTKFRzlSVm+Zr1bqNfden90vnl/s6fFDUfiXN8T4dQm1SX/hEfiDqvhqE39xay4it1iKiL7PbQbIv3h2rJ50g53SvxjnPAf7WEfjn41av8Hrvw1pXhWfTr69sYINe1i4tNb1BYFJ+02ti1kYJ4WwWVlui2wFivY+veCfht4K+HL+IJPBui/2e3inWrjxDqx+0yy/adQnCiWb94zbNwRflTaoxwBzWRY/A74cWXjWD4hzafq+p69ZvPJY3GseIdR1OPT2mXbKbSG6nkitSynafJRPl+XpxWMteVf3En/i5Ur/APgSb+exNVxk5uGl5Nryjd2T+Vvu+/nf2TPifqHxk+Avh74h6pLqklzqU2oRu2pXFrPcHyb2eEbntba2hPEYxthXAwDuILN6/XM/Dj4b+C/hJ4PsvAPw90b+ytB055ntrT7TLP5bSyvLId8rM5zJI55Y4zgYAArpq0qyjKbcFZdBTs5ycdru3pfT8C1p3+vb/cP8xXy9+1d/yU3Tf+wHD/6UT19Q6d/r2/3D/MV8vftXf8lN03/sBw/+lE9ZknkifcFFCfcFFBLILv7rfSvuj4f/APJLfC3/AGA9P/8AREdfC9391vpX3R8P/wDklvhb/sB6f/6IjoKRo1wkvxv+HK+PJ/hpaalqup+ILKWCC+h0rQdQ1CHT5JhujW7ubeB4LUsvzfvnT5eTxzXd18+eMP2UB4u+Odh8ZoPFOk+GprLUbW/mm8O6PdWOsaikAAFteXgvjBcQvgKwa03FAFDL1ojrUipfD1fYJfA2t+hz+nftweHdd8HfF3xBc6bL4L/4Vhrlzo66jrmj6rdadcpFNDFHJM0VsjQSSPMqm3BeaMESFWUYPS+D/wBsH4ST+B7PxL4s+Imjalczx3l5dSeFNI1S/srK1huHiaWR1hZ1t42UobuVYopCjMoQfKOa8W/sVah4h8HfGT4ead8UrWw8P/FzXR4lZZfD7T3em37T28suJRdIk0LfZyAnloyl87yBtO78Wv2QfD3xH+KkHxdgbwbdaqdEi0G8sfGPg6LxFp0kEcjPHNDE00LwTgsy7w5UqcFD1pR0hBvdpKS7NRV321lpZeqstDWr7NuXJ/NK3+G65fwcvus76Mzv2m/2yPDvwq8EarP8LNV0zxH4t0yTRpJYG068vdPt7a+uYUVp7m32wxO8MheNXmVm+UhWHX1nxR8c/hx4I8RWnhjxhqGr6RcX1xb2cF7c+HtRTS3uJ8CKIaj5H2TexIUKZs7uOvFeE+Nf2E9R8RaP4w8L+H/ixYaNofjm40HUNUtm8KLI8V7pggVWtTFcwxwwyLbqDD5bBP4CB8tXvir+xFN8UPH+s+NL74kWDR6nrOjazaf2n4cN/f6ObB4i1tZXRukEFvMI23osWdzklmA2nRctoxfWWr7RtBf/ACTXpsr2OWTnrJLaOnnK8v8Agem13a79/wDB3xL8E+P9R8SaV4R1r7fdeEdVfRdZj+zTRfZb1UV2izIqh8K6nchZeetc/D+0R8HLjxovgGHxiG1V9TfRUf7BdfYX1JV3NZLfeX9la5ABzAJTIMY25roPB2geNtF1HxJc+LvH/wDwklrqeqvd6Nbf2VDZ/wBkWRRQtpvjJNxhgzea+GO7HavFbb9jeCDXdOsn+IBfwNpPj9/iTaaINK23w1dmeQRtfedta2WWRnCeQH6KZCKzpaygqmisr+TvG/4cztrqkr9Tadkpcu93b0tK3bd8q6aNu3QPi1+13pfh7x74F8CfC+5sdcuNV+IVp4N8SzT6Xeva2ayRyNLFDdrstzdIUUFA8hTJ3J6ezfFTxxffDf4f634407wfqPieXRrOW7OnWNxbwSSIilmYvcSIiooBLEFmwDtRzhT4OP2KtSt9f0L+z/irbxeF/D3xLf4lWWmS+HjJeC5lMjTWrXYulVoy0rFW8ncvQl+Me8fFPwr4i8c/D/W/B3hjxDp2iXetWctg97f6Y9/HHDKpSTEKTwEvtY7T5mAcEhhwZq8/1T3P4m//AJLDTtZS5vl6oKdvrPv/AMP/AO2lr6uPL+XRnM6H8etEvPgF4e+O2u6TLp8fiHR7HUbfSLeX7TcS3V2iGGyhO1TNK8jrGvyrkkHAGcR/sy/HC5/aH+E1n8TLzwcfC9xcX19YS6Wb8Xphe2uHhb96I0DZKE8LxnGT1rG8HfsxaXB8JfBXwu+KXiGTxI/w+8ldB1TQJdR8NzwiG2NvG7G2vmkMvltIGYSBTvOEXvo/sxfs9WX7Nnw8m8CWvivUPEL3Gp3moyXdzJcBR50zSKiQyzyrHtDAMyEeYwLsNzE1tU5fb1OT4NeX71bzvbmve60XXeI83soX+LS/3O/la/L2er6HF/Fr9rvS/D3j3wL4E+F9zY65car8QrTwb4lmn0u9e1s1kjkaWKG7XZbm6QooKB5CmTuT09Kh/aI+Dlx40XwDD4xDaq+pvoqP9guvsL6kq7mslvvL+ytcgA5gEpkGMbc15GP2KtSt9f0L+z/irbxeF/D3xLf4lWWmS+HjJeC5lMjTWrXYulVoy0rFW8ncvQl+MaVt+xvBBrunWT/EAv4G0nx+/wASbTRBpW2+GrszyCNr7ztrWyyyM4TyA/RTIRSpWcYKppd3l5aU7pen7y3mlqr3FO/PNx2S087OpZ9N/cvtZN72PZvip44vvhv8P9b8cad4P1HxPLo1nLdnTrG4t4JJERSzMXuJERUUAliCzYB2o5wp8x1H9qVLX4R/Cn4gWfggTa38XZ9MsdG0ibU/Ktbe6vIDMFuLwQsVjRVYb1hZmIACc8enfFPwr4i8c/D/AFvwd4Y8Q6dol3rVnLYPe3+mPfxxwyqUkxCk8BL7WO0+ZgHBIYcHzrQP2f8AxRpX7PuifAzWvEXw+8UDQIbWwt7nXvAkl5YS2VvGqIJbF7/5p/lz5olC5PEdZxv73N3hb0u+dfNcu/nbs9JWtHl3tK/k7Llfyd9F5X7nC+J/2zNXi8JeGtZ0LwrY6fqw+L1r8L/Fmn3Zlv0tH3sLlrSSLy2lO0RtG5Tndgx54r6B+HfxO8D/ABW0e613wJrZ1C1sb+fS7xZLWa1mtbuFtssE0M6JLE6nGVZQeQehFeLR/sUeG9O8EeEfCPh/xWbGfQfiRafErVb3+y0I1S9idmkhSGN0S2jYFETbuEaRqMOcmvRfgl8F/wDhTk3xAmHiT+1/+E68aaj4vx9j+z/Y/tSxj7P99/M2+X9/5c5+6Mc9EfZ8jTeu/q+WkrejftGuqtruiqnK1Fw9LeXNUd/VL2afr5M9NooorEgKKKKACiiigAooooA14P8AUR/7g/lUlRwf6iP/AHB/KpKAPLdK+B6aauhpJ4k89dH8b634xI+x7fOGoLqK/Zv9Yduz+0f9Zzu8r7q7vlw9J/Z21m2so9M1zx3pmrWmheGbrwl4Zhm8OKY7ewuPs/mDUEeZ0vmK2kCHasCld425bcPbqKrme3lb5Wa/JtX31fc0nWnOXO3rv98nJ/e22/u2sj5z1L4FfFnRLLwdF4Z8YaRfatZeN/7dmuH0qcaPo1sNHu7UCDT5b9pvKMkkeYo7r78rOAq7hXS/8M3Wl7ZG113xfPdSX2jeJtN1aaCzWFrifWri2nmniG5hCsZtyqRkScMu5iVJf2eihTad1vqr9bNcrX3fjZ7pWFVknFr7Ksvvk7+vvNenzv4l49+AHiT4r+D7LQ/ih4r8HeJNR0XVo9U0sXvglZtIykMsOy70+a6kNwWSdyWWaLDhGQJgg6A+FF5pHgvwX8KtH0DQINIs9at9W1WfQtKh0fTrRbW7F8iW9kjsUMlykShQX+XzWdy2N/rtFEZOLuu6fzW35fPqZ9vJNLyvfb79O3QyPD+m6/pz6ode8S/2ut3qMtzYj7Glv9itWVQlt8p/ebSGPmN8x3c9BWvRRUpWSXZJfdp833b1e71Ela/zf36/8MtlstAooooGFFFFABRRRQAUUUUAFFFFABRRRQAUUUUAFFFFABRRRQAUUUUAFFFFABRRRQAUUUUAFFFFABRRRQAUUUUAFFFFABRRRQAUUUUAFFFFABRRRQAUUUUAFFFFABRRRQAUUUUAFFFFABRRRQAUUUUAFZd7/wAfL/h/IVqVl3v/AB8v+H8hQB5R+03488R/DD4F+L/iB4Yt3lutB06S9kMOoRWc8cKDLvC81pdxGUAfKskLIe5HWuT+B/xSPxF+N3xB0S5h19J/CmgeGCrXOt+dZyrf2j3LFLOOGKKOUNw8p3s/AXy0ASu3+Pvwv174z/DLVvhhpPi2x8PWXiKFrHVrmfSWvpWsnUiRIMTxLFKeMSOJFHPyHII0vBHwg8BfD3XNX8U+GtIkh1rxBZ6bZatfSXMsjXkdjB5NtlC3loVQkHy1XOcnNOklGU3Pqly+T1v8rO3f5WHJpxsuz+/mg1f5KX4ddTyjxv8AtdTeC/HfiT4XSfDg3Xiyw17QdJ8P6f8A2tsGu22p523av5BMSw+Vc+YoWTHkfe+bjnJP2moIf2mtN8PGyn1mw1u+uvBelXOj+I7+bSbS/hV5nF1EdOhtBctsCPturqSIJhVUGQt7rrnwT+FviT4oaD8Z9c8IW114z8M2sllpWqtNKHt4XDhl2BhG/wDrJMFlJXcdpGawIP2WfgbbeIYfFFr4RvIL221qfxFbJFruopbW2pTI6TXMNsJ/JidxI+7YgBJBIyARELrlct1e/povv5eZt/zStayFU1UlDqla/fVv5c3Kl5LV3Z4/4K+LfxE0y8+N3iDVfD13d6R4E0W/uW1Gx+IE2rafb6lFG9xJplkLjTIMumWLyyCfySY4hlVMSV9N/a91HwX4U0HRfD3w2u9dEXwbi+K09zrnjGaS6aDeoltXne1kaaXDMwkO1SQF2xrgr7R4T/Ze+Dfgjw7qXg/w7pfiSLQNW0670q60i58Y6zd2JtrrPnhLee6eON33MfMRVcFmIYbjmwf2Z/gi0ccR8FfLF4LPw9Qf2ld8eHzj/Q/9b7D97/rf9utFZQa62VvVRqfhzyg+9k73estoSpfbT3b+XNTt8+VTXrJWsvh840v9tnQi2sah4m8C3emaLZfDW1+KFhdW98Lqe50ybI8iWHy0ENwGwNqvIhzneK6X9n/9o3xJ8aNYutN1r4NeIfC9n/ZUGr6fq8tnqQsLqOU48gy3tjaf6QoKsREJYypJWVsGut0j9nz4O6Jcw3Vh4Ity0HhOLwOqXFzPcRNocZylm8crsjr6swLkcFiKxZ/2TfgTd+E9Q8C3/hfVr3w/qNolg+m3nifVbiC3tkmjmWG2WS5ItYxJDEdkGwfIoxgYq26ftHZPl1t3+KVn68rh13T9TnSbsm7bX+6N/wAVO3k1qunr1FIiLGiogwqgAD2payGr21CiiigYUUUUAFFFFABRRRQAUUUUAWtO/wBe3+4f5ivl79q7/kpum/8AYDh/9KJ6+odO/wBe3+4f5ivl79q7/kpum/8AYDh/9KJ6APJE+4KKE+4KKCWQXf3W+lfdHw//AOSW+Fv+wHp//oiOvhe7+630r7o+H/8AyS3wt/2A9P8A/REdBSNGvFfHPxzvdA+Ldv4D8PanpmqWlrHbya/bWPhvWtW1HSd251D/AGCGWFfPTATz3gMe0vicHYPaq8h0n4I+JfBnxX8U/ET4e+O9NsdP8eXtnf8AiPSdW0KS+Z5YIVh3Wk8d1B9nLxqM+YkwDDIAGQZfNfTz+/pfy3fXZK2uj05Wv6+Xn93rpZ8v8Bv20vh/8YvAvhjxV4h0nU/Bt/4r1ubQNPsruwvprae8V5hHHHfNaxwSM6QMxwcK37snfwdzxN+2b+zR4NsbfU/FHxQt9Ns7vUdU0m3uZtNvRFNd6dgXkaP5O1thYKGB2ux2oXbiuK0/9iy9079n+/8AgDbfFGGG0sNbXX/B2tQaCVv9Cu1vWu0eQtcsl0yuxUFVh+QsDnORveGf2SNM8Kan8Db7S/GDeX8GoNWWZH04F9cuNQtvKmnZxJ+5YyF5TxJktjI+9Wvuzk+i6dfsp/hJNP1i09GW+T2krfD71vlzcq66P3LbtWlzbpkXwl/bR+H/AMR7f4janr2lah4V0r4f67c6UdRvbO9NteQRtGkcvmPbRrHPI0qgWeWn5X5TuFV/ij+1xpOl2Xg6f4W3NpeXGpfEjRPBfiGy17Sb2wvNNgvQ7MzW04gmhkKKrRvIhQgk4YVQ1/8AYjsPEeifFXwTqPj1D4W+JniP/hMFthowa803VvMhk3GZ5miuLctDzC0CkhiN9Ute/YV0nxZ4X0vwrrOofD7R7Kz8V6R4jvbbwh8P49DttRishOrQSpHdO5eVZyvmmQhAvyxjJyqTV4SktvZ3XfWPPe1/717Ls1vyofIqk7fC+e33S5LL15bXfe+3M/XtH/aR+C+v3Xhu10fxkbk+MNVvdF0GRdNuxDqN1aKWuBDKYgjRqFbEu7y2IIVmIxW58QPi34B+GD6dB4w1i4ivNXaVbCwsdOutRvbryl3ytHbWsckzIi8u4TaoILEZrhfhb8DPiT8KtB8G+CdE+OLzeFvCOo3n+gS+HYWmv9HdSLTT5Lh5WZGtyRidApdVVSo5J1fin8FdU8Z+PfCvxW8F+Mbbw74t8J2t/p1tNf6UdSsprS8VBKkkCzQtvBjRkdZVwQQwYHFZzb+z/S5VbS/82j1013snKPX+vefW3azWmvW12oz69+0b8ItJ8M+HvEVn4wi1NPGUMsnhuLTLK51GbUvLTc7JBbRvLsTjzGKhY/4ytU/2UPi34j+Ov7Pvg/4r+LrLTbTV/EFtNNcw6dHJHbIyXEkY2LI7sBhB1Y85+lcFoX7F1v4C0/4a/wDCtfiEdO1T4eadq2lNc6vpP9oQ6lBqT+ZdlokmhMT+aS6MrkKPlIcV6f8As5/B3/hQHwX8M/CH/hI/7e/4R2CWH+0fsf2Xz98zyZ8re+3G/H3j0z7Vt7iU7d1b0Tl+a5W9tdLaXeU+Zzjy7a3/APJbXWtuuibt3d9M34bfHa/8f/GL4hfCXUPhxqPhuXwJBp063N9f280moJdiYq4jgZ0jTEIK5kLkONyRkFaxfCf7R2v6r8cbb4IeIvAuhQ6jcafPqFy2geKl1efRBGqMseqw/Z4haNIJF8va8oY9Djmp/BPwN+I3hb46eNPjJqHxQ8PXsHja1tbK60y28KTW8tvFaJKtqYrh7+Rd483MhaIh9vyrHmpbD4EeMNY+K3hD4q/FP4lafr954Ctr+DRIdI8PNpXmNdxLFNJeM1zP5x2rwsaxIGJO3oBFLePP2d/W0rfO9r9PxNKlveUfK33K/wAm7+aXyv2PxL+MHgf4XDT7LxJq8iavrvnx6Pp1rp9zf3V48SbnKwWyPKY0GC77QqAgswzXlnwQ/a20XxN8APh98T/i9dWuneIvG8F3JDpXh/Sb29knMEsgkaC0hE9wyJGis7fMq5ySARXX/Ff4Gal47+IvhL4qeFPGdvoGveFrLUdKIvdKOoWt3ZXqIsqGNZoWSQFFZZA+ByCrA4rz3wN+xnqnwz8KfC+38F/FO2i8W/DDTtU0i21e/wDDxuLK+tL+QvKslmtyjI6nYUZZ+Cp3BgdtTFtU5X+K6t8uf8/cv66J21md+ePLtrf/AMl/L3rb+bV9Pobwl4t8NePPDen+MPB+tW2raNqsIuLO8tn3RzRnuO4IIIIOCCCCAQRXnnw3+O2oeP8A4w/EP4S33w41Dw5N4Eg06dLm/wBQt5X1BbsTFXEduZFiTEIK5kLkONyRkFa3vgZ8IdE+BHwr0L4V+H7+6vrTRY5d13c4ElxNLK800hA4UNJI5CjoCBk4zXI+Avgf8Q/CXx68Y/GfVfiV4d1K08aW9naXmk2/hae2khhs1lW28u4a/kAcCX94xiIfHyrHni5qKqtRfu66/l8/w7lX/dvvpb71fq1tfq9dmzO079oD4ox/H/RPgN4l+FPhRLrUdIudd1C+0Pxlcah/ZNjGdkck8Uum24zLLhEUPn7x6DnP/Za/a10j4y+C/BsXxAvbDSfHni5NWntNOtNNvLezuorK8mhb7PNLvjd1jRGdBKzDJO0Dp3Hwn+B7fD3xn8QPiP4h8U/8JJ4n8famtxNffYvsy2WnwpstbCJDJJ8kSlstkb2YkgV518Mf2MP+FcN8FW/4WR/aP/Cn7nxJcf8AIH8n+1P7W8z5f9e3keV5nX95vx/DniqPK4pVNHZX9bTdvl7sX0dm1pqaPlcZ20d/d9FGV/8AwKVrdk1fZn0xRRRWZmFFFFABRRRQAUUUUAa8H+oj/wBwfyqSo4P9RH/uD+VSUAUE17Q5bGTU49ZsXs4W2SXC3CGJG44LZwD8w4z3HrT5NY0iL7L5uqWafbsfZd06jz84xs5+bO5emeo9auUUC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ix1LTtUhNxpl/bXcStsLwSrIobAOMqSM4I496s0UBqFZd7/AMfL/h/IVqVl3v8Ax8v+H8hQMxfEvijw14M0S58S+MPEWmaFpFkFNzqGpXcdrbQBmCqXlkIVcsygZPJIHem+GPFnhbxto8PiLwZ4l0rXtKuCRDfaZeR3VvJg4O2SMlTg+hrhP2ktG8S698KpdN8HwGXV217w/LbH7DJeJEY9XtJGlkhjZGeONVZ3AdPkRvmX7w5HxZ4C8TeDtHfWPEWv69rCeJ/Eseo+N7jwVp15YT/ZU05oIhaW9nLLeovmw2m8xSyTHLfNsyoFqm33t/6T/n5bdemnIuRSW+v4K/4ntV14n0Oy8Sad4Rur7Zq2rWt1e2dv5TnzYbdolmbcBtXabiEYJBO7gHBxqV8n3+lfHee58A6xo2ja5c3Fppfi2B7m+3pqUOjSanYm0QyyKVXUXsYxsFwVJdGMh3K9bvxc8S+M9F0fxpB4Q0/4kzReIfhpbweEPsWm6pczw6rEL8yeYwVntLopLZ5ecpI5UDLMmBrGmnZX11X4v7tF99yo0lK2u/3fEo6eVnzemvp9AeIPE2ieFbW2vdevfssN3fWumwt5bvuuLiVYYUwoJG6R1XJ4GckgZNadfL/xL03xDrfxFS31jS/iDeajZ+MfDNzoaWcOpNoa6PHPYvcSyiD/AEIyrMt0WNxmZQoK4TBr1b46nUxoeigDxT/wjx1Yf8JJ/wAIv9r/ALT+wfZ59vlfYv8AS8faPs+77P8AvNucfLuqLL2Sm93JrytaLX4tp9mmul3zxblU5enKped/e0+5K3r5nbQ+J9DuPE934Nhvt2sWNjb6lcW3lONltPJLHE+/G07nt5RgEkbckAEZ1K+VvGPgbxDql9418WeEl+JdtPpnwxsZvDNybzUba9udSguNVlhimCssl1Iu6HNvPvJEqiRCzV3qHUpPjJfnxV/wsQal9rtz4Z/s4aiNBOn/AGSEy/afJ/0Hf9o+0bvtP77G3yuNtEo8qT9fXR2279bdk3fobVIcmqell9/LBv5XlZP5dLnsmpalp2j6fdavq9/b2NjZQvcXN1cyrFFBEilnkd2ICqoBJJOAASamR0lRZI3V0cBlZTkEHoQa+L/Dfgv42eMPh58SvDnjPxV4r1TXda8E6paahocvh3W9Nh/th4wIvs9/d38tpINwdQmnpFC6yEuqgKtW/Fmm/EWW48LW/wAP/F/xG8NeE4dEiGiyXvhfxXrV/wD2v9ouBci7X7dBMgA8jyxqSS2pXG3aoIZxjdpX3t8r8337aWve/RinFRjzJ9Zfhy29Pid77JN9D7Horg/jbdazafC7V30bStS1C6kEEMi6dLfR3MMLzIstxGLBlu3MSF5PLgYSPs2KQWzXPfsyx+NbXwRq2m+NNR1i/NjrtzDpd1qlhqFpNNp5jieI7NRmmuyu55BmaV3yCMjG1Yj7zkuyv+KX6q3ez7MylLkUH/M7emjf6WfZ27nrtcH8Y/icfhT4atteFjpc/wBqvUtPN1bVf7NsYMo77prnypdhby/LjXYd8skaZXduHkGmeAvHWseINHu9a1n4mQxa3468VafrKR6/qlvDHoivfvZbVSRVtoy0dr5c8WxyrKqybWCnV8O6/wDEHwlb+AdR8WWfjm8sY9L8SaJeLDp99f3DXf263XTZbqONXkybeCbFzKNo3ks48zJU04xTb3V/wbt6vSK839+qUViJUX05lfpppf8AX0+dvYLj4ieGNPl8P2Ws3M+nah4mjRtOsp7aQzSudm6PCqRvQOC65+VVdzhUZh0xIAya+Q9I/tDULn4O6Z46/wCF3aVrtv4c0K91/UrT/hLZLe5uwi4sp0tN1kkhlDG6lulyEIU5LF4t7wTpXxdvfjtqv/CZeNfEkEM2parFLpUXhrW0sJtIInFl5epfbjpcTBGgbdBbx3W9drfxudK0eSUox1ac7dvd2XfX8tdt4s4L3ne3L+N9e3T72le+30ppeqaZrmnW2saLqNrqFhexLPbXVrMssM8bDKujqSrKRyCDg1ar4c0nwl8QfDPwd+HPhHw5qfxE8M6ZpNvPaeLGudG8Waxcw61FFarCkEdpeW959jws+1rZ3sicgqc5H2R4Gj1iLwXoMXiHUp9R1RNNtlvbyey+ySXE4iXfI8G5vKZmySm5tpOMnGacox1cXonp5+f6rummt9HNck+X1/B2/r7jbooorMRa07/Xt/uH+Yr5e/au/wCSm6b/ANgOH/0onr6h07/Xt/uH+Yr5e/au/wCSm6b/ANgOH/0onoA8kT7gooT7gooJZBd/db6V90fD/wD5Jb4W/wCwHp//AKIjr4Xu/ut9K+6Ph/8A8kt8Lf8AYD0//wBER0FI0aKK8M8f/D/SfiF8U10Xw7r/AI9sb63a3v8AxHqOm+Odas7KwhUKYrWK1hultvPnCjcojwsZaRxukj3i1kl/X9f1uD0i32Pc6K+efCPjq80v9oj4g+AtOhitZNa8U2lxJqGoW8ptXii0LTi1rAylVe7ddzKhYbUSSQh9u07mi/F/xtd+MtIa9Hh6Tw74i8T6v4VtNNt7aYanYy2C3bG6mnMxjkR/sRzEIUKedGfMfoX9lS6NX/BP83b8di6kHT/D8U3+CT/4fQ9qor5M1v4z/GrXfgleazqGr+G7C58YfCfWvFulz6Np13b3GkXNrBbbl8w3TGUsLzcjr5RiaMf6yvSvCXiz4yXPjeDwDqfiTwfdrpHhrSfEGp38Hh66R75bm5vY2ghja+fyW8u2ixIzy/PvOwhwqVKm4JuWn/Ack/u5X69Ll1KE6ced+f4OC/FzSPaaK+V/GXxb8a+KvhB4mtvE58O3Nj44+Fmv+KNMj0m3mjm0iKK3iU211I8ri4ZvtYAlVIQGhddh6j0DXfjPr+hQ+JIYLfSS+ieOvDPhW1WVHzJaagNL812AcZlH2642EYUbFyrbWzcaEpcq6t2/8mUP/Snb8VoL2T5VJf3vw5X+PN+B7RRXy14h8R/Fq78V2GjeGPEnhHw9qcPxdm0i7vbbw7ci31OA+HnuYjeQJfI07qpSNiZQGaGFwE2BD1ngD40fF3xl8U7nTZPh0IfAya3qegf2g32CNoJbMzr5vmf2k9xKZGhGIPsEZRZN3mMq7mzjFyS81f5csZf+3Jd79DOa5Ff1/CU4/wDtjf8ASv7zRXlHxs+IfjrwPPZy+FhpVtpNrYXeqa3qV3pkuqNawwlNqm1t7mGdUcGUmdFmCeVgxncK3fhz4ij17xJ8QIodM0u3j07X7WBbmzg2SXofSLCcTTtn95IPO2BsD93HGuPlySEedNror/il+b/DtqPlev8AXb/Nfed1RXzVeeLfFXhyz1WW98T6rJZ+JPG7WVhNJeSFrO4g1tY2tY2JysUtqDiMEKPJkGPnxXoOm/Ejxde+IrEO2hf2VrOu6l4ftbJYJft1pLarORPK/m7ZFJtyWjEaFRKh3nvnGXNFSX9aL/NL8djJzSbT6O356/g/y3PVKK8ck+Kura/4P8STvomlTHw94WvJdetLqBpIf7VXzENoVLcxDyJiynJKSREEA5NvUfiF47t/EOrmy/sBdE0PX9H0eW2ks5jdTx3q2gZ1mEwSMo10SAY2DBcfKfmNJ3aS6/52/P8ADUHOy+/8En+v36bnrFFeLfCTxdqF14h17wRp6QWItdb169kmv4JCb3dqE4UWuGUOsbFTK2Tjci4y25eo8A/EXVfGF9JbXVpZ2keh2Bi8QnDDyNVEhVoYyWwEVYpHO7JKywnIBOZjJSipd1f8Nfutb1t3HzauPZtfj+q19L9j0GivMvj1qem6z+zX8Q9Y0fULa/sL3wTq1xbXVrKssM8T2MjI6OpIZSCCCCQQeK5zTvjTrlx8N9R8V6ba6bZtBq2neGdPsNTgmiuLCea4htvtF+pZSFJnSZIlCkxbD5n70bNFFtuKWqtp6u352XzNXG0ITvpJyX3KL/FN/d5nuFFfKNr8Rfib8NrHxpaaRYaf4p8ZeIviaNEW40/TY4bRZv7DtZjItpdajCp4g2CJr5SWbhiQEP0J8L/EHizxP4IsNX8ceHRoeuO88N5YiaCTY0Uzxhj5E88aFlQOYxNJsLFC7FSaOX3VJdov/wACipad7X3MubWz7yX3Scflflf9Wv1VFFFSUFFFFAGvB/qI/wDcH8qkqOD/AFEf+4P5VJQAUV4H+0h+1Tafs+6hpFpL4TutWF7Jm4GWhHlbTzFIVKMwI5HPoccGvkP4sfGHxD+2Z8WfB3hT4a2eqeHmRXt4kub0mNZCS7XDeUPl2qvJ5PyjpWcqijp1ODEZhSoNwjrPTT1P04orlfht4a8U+EPBVloPjLxrceKtVtoyJdSmt1hZ+OFwvUDpuYlj1Jr5J8KeMPGOn/Bvwl8SLqb4k2t4uvw/2n4sv/E0t7pJs/7QeKQSWP2yR2UpiPH2Zfmwdw6mlK8lHu0v/AnY6Klb2cOdro3b0V+l/wDLzR9wUV4e37SN7Bp3jDX7vwHGNL8MeIpvCtqYtW33WpaiJoooVWMwqkcbmUFnaT5MdH61oX/xO8QavB4x8Aa34b0/QvEujaTFqU2zxPNBZnTpt6tcxX8dt5sTx7HyDAMMFwSDkJ1Fy867X/Dm/LXyWr0NFUi5ct9b2/G35ppd2rK7PYKK8n/Zj8Waz41+FNp4g1fTdWt0uLu5+yXOqaudQuNQh3ki5LmGHYjMXCII1ARVIABArM/am1u80XQfBHkavrthaX3jbTLPUf7FuLuK6ntHWXzIl+yETNuAHypliQMDOKufutLu4r/wJpa+l9evlcmNZToustkm/uTf6eh7XRXI/DWHw0mj3E/hc+Lvs0lwQ48SyasbgOFH3F1M+aEwR90BCc9wa66guEuZX/LUKK8f/aN1rXfBNj4R+JWl6xf2uneHfEdqNct4bh0huNOuW8iUyoDh9hdGXcDg81ytj8XL3SPEnxS+K+o3OqanoOm6tZeDfDmjw3bCG4vUKpKyqx8tS88yqZcZCoeuMGYzTbXZtfdy/fdyS9SZ1FTdn5f+3fdZRbf/AAT6KorxTX/2jbjwZH4i0fxl4IW28U6LFp8trpthqgubfURezeRB5dw8UZQiUFX3RjaBkbxXN6T8WPGHhf4gfGLV/GNqif2DZeHzb6PJ4iUafbyzJKGaKecIqK5KliIw7FcBGbaCc636f5dPXv26h7WN7LfT8fy/XofR9FfLmifGIa34Dn8AWkXipPFlz4sGgWlx/wAJHMs0l06/a/tIu57VHjgVAcxm0K7QEEbK1QfE74v678FtT+FOqePIdf0az06LXbTUdPbXDqH9rvFbRrbSPMu0Tb3ZWDTIjKWJKpikprd+X4x5rLu9VpvqvNKPbw3Xn8rNrXts/uPqqivI7r40eL21NfC+j/DiyvfENhoEXiHXLRtfEcFlHIWEcEU4gb7RM2x/4Uj4+/yDWNc/tXeHoNIvdfHhu4+wyeEoPFWhl7kLJqe+XyXtCoQiKVJmiQ4MgPmZHA5bklf5/hzX9fhlt2LVaDtrv+vL/wDJR9L6nutFfOvxA+O9xonj3w5aa5oF3bx6Tfafb6ja6Z4mZitzfoqDz4IYCHiiZ8KLiWDefmEb4U19FVS1Tfnb7rf5hGpGcuVdk/vv/kFFfLGmwa7q3gv40eP18eeLbbXvCPijXTo8yeILxrW3itEWWKA2bSG2ePO5SrRn5WwMYGPc7Xxl4p1L4TaZ478O+DxreuahpFnqEWji9SzEskyIzIJpMqgAZjk/3cd6UHzQ5vKL+U1dfk7gql58j7yS/wC3XZ/mjtKK8i/as8Qaz4Z+AHifX9D1O+0y/tVs3juLG4aKePN3CGCuhBGVJXg8gkd68++HnxW8R+JNd+I3xQ8bnXtJ1DwTpButM8CTXb2kSWBtjPHdThSVlml5UlkPlEYwTjEupFc1/s3b9Er/ANejfQHUtKMEtZWt/XT/ADsj6eorwWz+JviDxR4z+D+p6tod7op8W2mp31lZWHiVntJIfsEcq/bojbL5rAuQoVsIRuy2dos6P+0hqQ1jx/b+LfBFhaaP8OrBrnVdW0fWpNQia6A3fY41ktYC0gUNu5wpAB65FTap3U9LJt+kb3/rvZbtEwrwmk1s2kvnt/Xa76HuNFeKXvx/8U6NC9trvwvjg1i+8N3HibRLG21vz1vYYArTW8knkL5M6o6sFVZEPID065/aV02eHW9T8O6Bb3+kaLoOmatJqFzq8VlGbi/OYbZjKu1cREOzbi3IVY2YgEbUXZ/1uvzi16q3VDVaD2f9aP8AKSfo7ntNFeSfs5+PU8YaBrukTwasuoeHNXls7ybUdRnvWuHkUTCRJJ4YHCESYVPJjVQBtGMGuS0f413XhS01uWx0TWNeuNR+K9x4Rih1XX94gaTGHhbyP3UCkfLBhtuT856UJ3aj3Sf3uKX3uS/rY9tHk5+l2vuUm/u5WfRFFfOfib9oj4g3GlaSvhnwlo1hq8fxFi8E6xb3WqPLDvGH/czC3zskUgGQx7kGcIxOV1NC/ax8Max45tfCrWelR21/rk/h23aPXY5NRF3FkeZLY7A0du7oyJJvJJ2kooakpxkk11289IvT/wACj94pV6cHaTt/w8l+HKz3iivC/CX7SOt674c8I+Oda+HdrpXhrxZrI0RLtNca4mtJWkmiSSWI26LsaWJEBD5/eZIGMGheftbafDZaXcJ4f0eybXrnVX0qbWvEaadaT6fZSeWLhp3hO2SZ8iOEK2RyXA5olOMb36fok/vs0/S/Z2p1YLd/020vxVvXTqj6DorwI/tTT60sE/gXwDHq1vN4Kk8aNJe6wLMpFFO0UtvhYZQXBRsMDtJGOB81b0Hx51XxRd2GnfDLwCNfvZ/DNp4puobzVlsPJt7n/UwIxjkDzth+G8tAAMuM0762+X3c3/yEvuEq9Nq6f9Pl/wDko/eev0V4J4l/a18NeGPF994e1HS7C2t9GvbHT9TW71yCLU0muVQk29kA32iOLzEEjrKMfNtDhcn0r4g/EP8A4V/e+F/tuj/aNL1/WI9Gur4XGz7BJMreQ5Tad6tIFQncu3cDz0oUk0pLZuy9Xa35ry1Gq0G5K/wq78t7/dZ37WOxorjfhf8AEGT4m+Fp/FsWi/2fYS395baa5uPNN5awytGtyRtXZvKMQvzYGDuOePDP2ZP2hr7X/AEukXKXGv3Hg/SrzUfEWr6nrKxSpM1xO1vbqbjh8xpzK8iRxgAFj0C50r37X+Vm/la33tLfQHUiml3dvne39eWu2p9S0V4d4L/aN1TxoPEtjbeENEs9Q8Pabaax5lzr06abNZzbizm6NkGGwI3KRSRtj5ZCOaZ4Z/aT1jWvAnhLxzqnw2GnQ+MfFtv4bsIhqxkDW0pZRfAtAjFSyPtjKqSADuGapPmlyrfT8Xyr8dPk+zJ+sU7Xv3ez6K7+5fmu6PdKK+fvFXxm/wCEhudPtv7O1rS/7H+LFp4R3aZrfkfa9qbvMn/cnfA2/DW/G7aP3grS0D9pR/E/xO1b4aaV4W02O7029vNPEd7ry2t8ZIYyyStayRAtBIQQHgeZ1HzNGBUKpFx5vn8uWMr/AHSX9XtUqsYS5ZPy+d5K33xZ7fRXzD8MPi94z8d6j8INX8apcW154ln8SGJdH1horGaOBCB9qtDB+8K4KxjzPl2hyzFiog/Zk/aGvtf8AS6Rcpca/ceD9KvNR8RavqesrFKkzXE7W9upuOHzGnMryJHGAAWPQU2o3v0V/kr3/L72lu0TGvGTSXV2+f8AX4a7H1LRXzL4P/aXsdIh8aXmsaHqt5qay6dqNnAuuS3ttdNfuIbe2tnlggSGNXABMaOhG5w8hyTrfGbxz8WbHTfBpufCz+HdUPxA0ixSPT/EXm2er28iSExmZY0kEZYBXWSEDgEBxQnfl82l820n6tN7LUPbw5ZNdE38km/le2l/Q+hKK4j4VfEef4i2Ouf2hoSaRqfhvW7nQtQtorv7VD50IU74pSkZdGV1IyikcjHFdvT6J90n8mrr8DWMlLbzXzTs/wAQooooGFFFFABWVJrs32y6tLTQtQu/skixSSRNAq7iivgb5FPR17Vq1578QLu8sPA/j+80+9ntLmElop4JGjkjb7Jb8qykEH3BrDE11hqE68ldRTf3K5pRputUjTXVpfedb/bOo/8AQp6r/wB/LX/49R/bOo/9Cnqv/fy1/wDj1fBF38R/iNb2zSN8S/FQIIxjV7j1/wB+sS5+LPxPIOz4oeKlHtq9x/8AF1+dw8TMJPahL70fWrg6s1/FX3M/RL+2dR/6FPVf+/lr/wDHqP7Z1H/oU9V/7+Wv/wAer8wda+OvxK0p1+1fGDxdCrkhMazdHpyej1nyftD/ABFVYdnxt8UnztwQ/wBtXJBKgEgnfweR19a9OnxtTqxUo4eVn/XY558Lzg2nWifqd/bOo/8AQp6r/wB/LX/49R/bOo/9Cnqv/fy1/wDj1fmHofxX+MWvq09j8YvGE0YbbuTW7rbnAP8Af9CK3tO+IXxgsr9DefFbxjKuDlJNbuip4/365q/iFg8O3GVKV10uhx4UrzXMqit8z9Hv7Z1H/oU9V/7+Wv8A8eqxpmpjUhcg2VxayWs3kSxT7CwbYrjlGYEbXXvXx/8As9+PvHGt/FTRtO1jxnrt/ay+dvgudSmljfETkZVmIPIBr640b/kI67/2EE/9JYK+j4dz6lxFhZYqlBxSk42fkk+nqeNmWXTy2qqU5Xur6fM1ay73/j5f8P5CtSsu9/4+X/D+Qr3jzjF8TeJdF8H6Fd+JPEV4bXT7FA80ixPK3JCqqRxhnkdmIVUVSzMQACSBSeHvEmneJ7I3+m2+qQxARnbqOlXVhJ88SSj93cxxv92RQePlYMjYdGUee/tNeELjxx8LRoFtZ6zcu/iLw9K0ek3Vzb3AiTVrUyuHtmWRQkXmOWBGzZvyCgYcbrXhrx5eeLE8KxXvjyLw5/wsW1tTNb6pqCP/AGKvhUBv9LV/N8k3g+aTfzOSS3mHNVSjzqV/l/5Ktf8AwL8G/I3hSUoOd9lJ/cr2Xrr8z6Ior5M8c2XxR/4V9o3hGJ/HVrcWuq+J4bDXB/wkd9dIttfyppkM8em3ME06y2+1lubuVoiIgW3mQE6PirRfiz4n0fXdeurz4gWuraX8J9I1TSotNvL6yR/Eqi/eVTBAyJPPuFuHt2VgwKK6EbRTjDnk0ns0vvv+PuvTzi9ncj2T9p7L7WvpdTjDfteV79k9ND6iorxNDqUnxkvz4q/4WINS+1258M/2cNRGgnT/ALJCZftPk/6Dv+0faN32n99jb5XG2uS+HWjfEbxFPLoUWsfEfSb+/wDCd5B4wv8AW5L9IbXxGxtxbS6abj9zsU/ayRZf6OVEYb5iKiOq+Tf4X/TlfaTUetyF73W22/n/AFfzWp9M1VvdV0vTZrO31HUrW1l1Gf7LZpNMqNczbGk8uME5d9kcjbRk7UY9Aa8HvNZ+J2ufCrxZ4613wt4ltNR1M2OlRaHBNqMM+n28LpFd3kUViy3LsJZLqUfZysk8MUAVuVx50fB3izV/AnhSb4jyfEbV9L8I/Ei4nF3pkHiOx1P+xpNMmSKVIVuJdUkUTzom5pJZADICVTeoqMeafJ6fc3Fff7ya72a0aYrrlTfXm+9RlL842+a7o+x6K8c/abuLaLwTp1qLDx5NdXt+tta3XhZvEG6wLRtuubpNEYXMsSqDiNvleQxglMl18p+LCeP7ew8L2vwwu/iUraF4csbvR9UvLTxPd3esyiUiaG9gjmhghuFREZm1GKVn84hYjsIqY+87edvwv+H49NmiZy9nBzfRN/jb8fw66an1LpPifQ9c1PWdG0u+8688PXUdlqUflOvkTPBHOq5YANmKaNsqSPmxnIIGpXzzp2n/ABC0v48+MdQvtE1qLwNqPiuxmNxpgnS5uLoaRp8UMkiouZLBZEkSQxsQJAPMHlLLg8Njx8fi1Zg/8J5/bX/CQ6t/wkf277d/wj//AAj+27+wfZd/+g+bu+wY8j/SP9Z5vG6na8VJdVf52Ta+9/JamtWKht5fim/0t62XmfQ1FfH2reMvignw1RZj8QtLvvCnwa8TW/iC/vrTULONfEEMNh5UouJVVbiYFLlo542cEGQo5+ate4/4WbdeEPGl98Hr/wCISadc6fo2JvEtrqs919s+1t/acljb3kkN2V+yFcLA8SMwX7OVck1U4cqvF3T/APkpJN9k+W9/Ndy6lH2dnfdtfdy3t3fvbdk+1j6qrOvvEGk6dq2m6FdXLi+1bzfskKQvIWWJd0jsVBCIoKgs5C7nRc7mUH5v8K+HPiHqXhLwToN1418d6vpd346kS9uotL17w9dQaR/ZF1mKVr66m1HyftIQ+dPMD5joEwFjNdh8LLX4h6f4r8MaXrUvimXSdPg8a2TyalJcyh4otatU0triWUkyyG0VzFJIWd08xgzZYmo0rvf+uXm/4Hr8ryqbcVK+6/Wdv/SH6XXfT3GiiisjMKKKKALWnf69v9w/zFfL37V3/JTdN/7AcP8A6UT19Q6d/r2/3D/MV8vftXf8lN03/sBw/wDpRPQB5In3BRQn3BRQSyC7+630r7o+H/8AyS3wt/2A9P8A/REdfC9391vpX3R8P/8Aklvhb/sB6f8A+iI6CkaNcD4j/Z9+AnjDXLnxP4t+CPgDW9YvGV7nUNR8NWVzczMqhVLyyRl2IVVAyeAAO1d9XhniPxv8QdC8d/ETTfDmieFL/V7e18ONpM6ab5N01vdT3Ubx3Jkuk+3NAIppY40eAtvZFwx3Fq6d1uv80v66dxN2Wp69L4T8K3DXDz+GtKka7u4L+4L2UZM11CEEM75HzSIIogrn5lEaYI2jENr4G8E2Pie78b2Xg7Q7fxFfwi3u9Xi0+FL24iGMRyThfMdRgcEkcCvJrT4tePvEVr4d8P8AhrxH4Qt9cvINbuNS1XVNBvYLRW0y5ihltlsXuUlikJm+ZmndUEbMPNUg1Qvf2k/ED/DvxT47s9F0ywfTPhbpnjvT7S93uRd3S3xaGUh13xA20IG0Ix3tz8ygXCm6ibj/AFe6+58rXou1r6wpSqaei/8AJlG3ybXoe22vhLwpYwWVtZeGdJt4dNspNNs44rKNFtrR9m+3jAXCRN5UeUGFPlpkfKMQeGPAfgbwTEtv4M8GaFoMSQC1VNM06G1UQiSSURgRqPkEk0z7em6Rz1Yk5fxL8Z6h4L8IWniKwitHlm1nRLCT7SrGNYbzUba2lbhgQVjmcqScBgCQRkHip/jdrGm694nuNVj0aPwv4V8bW/hrUbsB1kt7OfS7WZJ3beV3LeXSRt8oURtngqSZSbTlfbf74r85r72TFSqU1UWqf/D/ANf5nodl8Nfhzpp1w6d4A8OWp8T7hrnkaVAn9qblKt9pwv7/ACGYHfnIJHem6r8M/h1rmux+KtW8B+HbvXYY4o4dVn0q3lvIVicSRbJXQsNkiq6jOAygjkV5B4y+N3xktNM8C6f4N8ApfeIfGlrqGtCFLO2l+y2MMkTRQNDd6lYhpjDcx72WclWRyIipwmD8ePiF4/8AF3wp8V6FFF4f8NLa/Dy31/xBZ3iHUbiVr1LhDa200FwkSeW1uw8/9+rllAX+IuEJSaW1nbtbdXXXSzWm3zV5lLli5bq1/wAV+bt+D6Hsmi/BTwXa+GdU8MeMIP8AhO4td1H+1tWm8T2dndG+ugsaLJJDHDHbjakMSqEiUDYD1yTvQfDzwBbeLZPH1t4G8PxeJ5ovIk1pNMgW/eLGNhuAvmFcADG7GBXkmofGj4uS/Ga98HeFPhyL7wr4e1TTdI1a8kNgh/0qKCQ3Hny6lFNEEWc4jWxn80x4VwWIWXw58WfinqniTSpb6Twr/YWt+M/EPg23tYtNuFu7drH+0GgunnNyUcFbAK8QiXJfcHX7lKKlOKlHt+CSS081ZLy06OzVNuLlbTr81Kb+7lk35ru0ereKPh54A8b3Gn3fjTwP4f1+fSZfPsJdU0yG6e0k4+eIyKTG3A5XB4Fa9rpmm2M95dWWn21vNqEwuLuSKJUa4lEaxh5CBl2CRxpk5O1FHQAV518Lfihr3xD1VtPm06ytf7A0/wCzeJlRXJg1zzSjW0JLcIixSSHcpLJPbMCATnnvix8VfiT4X8VeLrDwndeErXTPBvg608VzjWLK4lkvWea+V7ZZY7iNYAy2iBZCkm1mJKPkAL4Vo9Hf7ur/AAv5q1uhUISqc1t1a/zaSXbeSW9k73tZnTTfBi5uLX7DcfFPxLLbfa/t/kvpOgMn2rzPM8/adNx5nmfPv+9u5znmmW/wSktNen8U2vxO8Rw61dR+VPqMej6At1KnHytKNN3sOBwT2FYcHxY8ZT6p8RNc1HU9A0Pwl4AIM6zaLc3l9Ij6PbXu9ilwgBjknbKrGxdQFGwjeeP8CfEP4iWujfEsa9baB4N8T6Xeadqc2rX/AIYeddSF1HsjU6fbavPI0pWFIYlF2GJKKIVwFaXDkevZP77K33f5a9MJUYe7e/vbavtzfr97+/1L/hT+oeRqFr/wtnxR5Ors76hH/Zeg7btmQIxlH9nYkJRVUls5AA6Clb4Qai5nL/FrxSxup4rmcnS9BPmzRbPKkb/iXfMyeXHtY8jYuMYFcZd+M/ji2geHvB3iS+8F6R4t13R9X1vUbqXR7g20NnbPCq2yWovSRcGO6Te/2l0jZHwJBg1xHhr4r/E3wp8KNLtvBzeGE07wR8H9A8YXEepafcXE99mC6Etsjx3Eaw7ks12yFX2sxJRwcDSnRc726OKXz5vwTg159Ol3GhzuKgm7pvd/zQiuu8nNfr1t7Qnwdvo5IZY/iv4oV7a5lvIWXStBBiuJd3mSqf7O+V23vuYcnc2Scmks/gvLa2mtafP8VPGN3aeIRdnUoZY9LTz5LiExNJ5kdmsisq7Su1gB5aDBUbTx+s/EzxfZ+ML/AMOeCtM8K6Ze6v8AEG38OPfXWmyzb428MpffaJ1jmjM0ysiRg7lBiRU4IDB1v8evFOgeGNO8R+N9M0u4hku9f8OzvpsEsX2nW7G8lgtUiR5H8tLoW8oVGZisjRpvbdUSo8seZrRpfilK3n0Vurt8tHh3S5Kib1tJO70vzWer02k/JJ3319nk0HRJ9Cbwxc6TaT6Q9obB7GaFZIHtimwxMjAqyFflKkYI4qve+D/CWpx6hFqXhbSLtNWtEsL9Z7GKQXdqm7ZDKCv7yNd74Rsgb2wOTTdG1eSKLStC8UarpK+KLnThd3FnaybPMKBFnkhiZmk8pZJFGSTjegJyRnZqpptvm1v+PT59SYNJJR0t+G33dPwOWi+FPwuh8L3XgeH4beFo/Dl8we60ddHtxZTsFVQXg2eWxCxoBkHhFHYVt6JoeieGtKttB8OaPY6VpllGIraysrdIIIEHRUjQBVHsBV6ik22FkgooopDCiiigDXg/1Ef+4P5VJUcH+oj/ANwfyqSgDl/iV4Th8beDdQ8OS+HdE1o3SbY7bWCwtg3QOSqOwK5JGADnjK5zXn3wD/Zz0b4HXl5JZaZodw91ZWif2nFE63gmWJUnT5t2IndPMGGHLEEcA12cXxT08yXM914a1y10m01CbTZdXkS3a1WWOYxMSEmaVU3jG9owo6kgc1vR+MvCM1/eaVB4p0iS+09Hku7VL6Iy26p94yIGygHckDFS0vjM5UISqKbWq0/Q0NRa+TT7l9MtoLi8WFzbwzzmGKSXadqvIqOUUnALBGIHO1uh+atL/Z++KeneFbL4f3EVpqPhGyuVuhoV142jFvMRP54SSSLQEnZPMO4r5vPTpxXvXg/4g+EvHGk2mraDrNpILuFphbm4iM8W0IXV1RjtZPMj3DPG9c9RU9z458E2b2iXfjDRIGv445bUSahCpnSTIjaPLfMGwcEZBwcU3G0r9dPw2/4AqlNVVq9P6v8A8E8b/wCFQeO5PDXijwrdfD3wvcWfivXJvEVw7ePLpJrW9d0cPbumkqU2PGjLncQRyWHFZWvfAj4m+KNB8R6T4g0ywvb/AMVxW1rqest49dL2S1gbdHbKE0QQpFktuCxAtuO4mvobSPEGg+IIpZ9A1uw1KKCQwyvZ3KTLHIOqsUJw3seapSeO/BEOrPoEvjLQ01NGKtZNqMInVgNxBj3bgcc9OlQ4RtyvsvuSSX4WXppsJ0L3d317dW3273fk9UeQQeA/2hrLRdD0S0utL8jQ9Vs76HPjE24e1gG37Cy2eiwK0DL1VgeQOoG2tnxz4X+LXj/+wP7Z8B+EYf8AhHdbtdetfs3je5XfcQbtivu0lsodxyBg9MEV6xHqulytAkWpWrtdQG6gCzKTLCNuZF5+ZBvT5hx8w9RWLd+PPDr+H7zxD4f1rR9YhsnWN/I1SBYzIWUeX5pbYrncAoYgFioJGci3dat7O/zVtfvS+fncUcOrcqk7NW6ba6beb+XlY47xNY/HPxL/AGX/AMU14e0r+y9Sh1L/AIlnj68g+1eXn9xP/wASk74Gz8ycZwOad4l0b4i+NLSKw8Y/BD4W67bQSedFDqfiae6jjkwRvVZNJIDYJGRzgmuv07x/4XuNL0m/1LxFodlLrAxaxf2rDIssgOGjjcECVlPynZkZ45qwfF+hRXmqRXWvaJFb6UYY7l/7STzIJZCQEnQgCLJ2hcsSxJ4GBkcbaef46f8AAK9m5auT7dPPy9TgvGuh/Ffx74N1XwLrnw18ELpmr2b2Uog8aXSvGhGAyE6UQGU4KnBAIHFcppHwY8baT8Jk+Dg+Hfhe60iORrgXc/jy7F99pM5nW481NJX96smCG2/wgEEZz7Bqfjzw/b+FbjxdpGsaRqdhbMFMyapBHAx3AMomZvLD4PAZgC2ASuchyeO/DVpomnaz4j8QaHpI1G3Fwnm6pCYiPl3bJSQsgBdQWXjkeopcurfpf81/n/SE6N2m3tft8+h4te/BL4ha1pmv23inwnoWu6l4jS1jutZvPHcyXsS2z77YQ+To0cUXlv8AONsfzMSX3VSu/gD8RtT/AOEkuda0XTtR1HxPJplxdajP48cTxT2DFreaIJoixqwJ5UoUOB8o5z79J4mtItQmSSfT49MtdOXUZ797+NQiOzBDs7RlUdvMYqvGBu+bbpXd6lrYTagkUtykULTCO3TzHlAGcIB94nsO+aOWy/rv+d1vu7J9hfV1LRu9/TX1010fyu11Z8423wE+I1uuo3L6Jpk+rX+uQeJF1aXx25urXUYo/L86LGiCMBlJDRsjR4OAoGBV68+DHxH1m80S/wDFfhbRvEc+inVCW1bx/czi7+3xCKZZF/scKiBBhEhEaL2Xk16r/wALP06C31A6p4e1rTr/AE9rVP7OuI4WuJzcuUg8sxytGd7hl5cYIO7aOa2/Dfia38RxXYWwvNPu9Pn+zXlleBBNBJtVwCY2ZGBR1YFWYEHrkEBezTTj0/4CX5WT+V+gexSd+Z3+Xdu+3dt3833Z4LB8DvilYWlhDo9hZ6dd2mjjw/PqFv4+k+0X2nKxMcExfRGU+WGKpIipKB/Hnmrmv/BLxRr8Xga1l+FHgy0tfh9PFLpFvbeOLsIyJsIim36SxkTdHGx5BLKCT1z7rreqX2lWyT2HhzUdZdn2GGxe3R1GCdxM8sa44xwSeRx1qt4R8TweL9FTW7bTb2xjeaWERXflFyY3KMQYndGUlTghiCOapLW99b3+d73+9t+rfdieGila+lrdNrWtt2S+SXZHgnij4CfETxRreqavLoOl6fFrGq2euXdhZ+PJBbPf2wURz/PorPnCAFN+w9duQCO68I6f+0B4YbW/tmgeF9ZXVdXn1OD7d45vnNlHIFxbR50w4iQq20AAANjHUn0DxJ4kuPDyRNb+F9Z1kyJJI409IT5SIBksZZEXJzwoJY4OAcGsbUPit4fs7eG+tNO1TUrM6ZFrN1cWkSbLKykzsmlEjq2CFc7UDvhG+XplQioq0fT8v/kV6JW2KdDXmu779PPy7yenVu+7PIG+BvxWdfEenG1shoPi3VbjV9Y0RPHOy2uZJyDLH5i6ELlY2ChSqzA4GM8nPRan4G+NmoW/iO0tbO00uHxDDZwxx6f8R7uFdIW3UKPsI/sg+RvA+fru9q9Tl8Z6TF4qsfCHkX7Xl/bS3cUwtXFtsQKT++ICs3zDhCxH8WMjNbSfG8mt61d6XYeEdaa1sr2Wwn1JntFtllj+98vn+cRnAyI+/pzRGNkort+Csvw28hKjb3+Z7+W717ddzhPiN4W+LXxO8FX/AIE8QeBfCUFhqHk+bLaeN7lZh5cqSLhn0hl5ZBnKngn61heN/hN8R/HPiU+LLvwX4b03UJtCvPDl22n+OZ0W8sbhCpSUPo7bihO9CMYYDORxXv8ARSlBSVn5/irP71oV7L+8+nbo7rp0aueDL8MfifHceBrqHwd4bim+H2nz6dpTr45ny6S2y25eXOj/ADOFQEFdo3dQRxWL4H+BnxO8EeGtS8EDR9H1vw3rCXQv9L1TxkjJcvcf62WSaLQY7hpD2Yy8cegx9J0U5R523LW97+d3d/e9SFh1Hls2rbbenbseDeEfhn8VvC2tW/iC88NaF4ivtP006Pp0ms+O5pPsNkSpaKMRaNGGLbEDSSb5CFALYznA0v8AZ38U6L4B1T4eaX4A8OW9lqesprv2pfHlx9qtrqN0aHymOj7dkfloqq6sMDnOc19MUUON3e+v/B5vvvrfe+ofV42tfT5duXt/LpbtpseIfDrwJ8X/AIb3fiHULHwz4e1a78T3q6jqE2p+OJnZrgIELr5WjIFDADKgbRgBQo4rG/4Ut8Qf+hN8Pf8AI7f8J5/yPU//ACEP+ef/ACBv9R/s/e/26+iKKaXK010tb5NNfc4r7hugnHlbdtX063T6dbv7z5zv/gl8Rb2z1K3i8K6FaXGoeLV8apeQ+OZDNaakoUKYg+isnlgL911fqck9r/h34X/Fvwtrn9p6No2mW+nfbrjU/wCw4/iDcxaebucfvZGWPR1kcMxL+U0hiDEkIOMe+0VKgkrLbb8EvyivuXZDlR5nzNu/y7t9u7f3vufPUfwa8er8GX+B0ngTwzLoTJIq3L+Orj7ZGzTmcSK40cIGWQ5U7OwyDzl978I/iU2n+GLXw/4R8PeHLzwjpzaTpupaV45mW5Fo8apJE/m6M8bBtitnZuDDcpU19BUU3G7bfXf8f0bXo7B7HbV6enk+3dJ+queATfCf4lXGqzaxP4S0Se5uPCb+DpHuPiFdzu9o7l2laSXSWdpySfnZiP8AZqkPgt8ULKDSR4c0fTfD93pfh+HwxJfab49lS4vdPiA2JKz6KwVwQSJIhG4LHDDgD6Moo5f6/wDAv/kpfexewXd/h/d8v7sfuR8/p8KPiraeIZte0XRbDSY76e0utTsbL4j3iRalPboEjknlbSDcFiqqH2yqJNvzhuc9D8RfDXxW+J/gzU/A3iT4d+DUsNTjVHktvG10k0TKwZJI2bSSFdWUEEg8jpXr9FKUFKPI9v6/ryKjS5XeMn+H+X9XZ5f4Wsfi94O8MaX4R0P4a+Bo9P0izisbZW8aXZby41CgkjSgCxxknHJJry6z/Zo8TWOh2nh+DwLoC20OkahoV0w8eTrJqFndytMUnK6MNxjlYvGVCkHruBIP1DRTnH2jblrff53T/Bv7yVQUUop6K1tulrdPJHyvqX7NfxK1ix16z1REuJPEmm2ekahcnx/tle1tn3RIu3QgqjHysAuGBOQWJY9HffCb4xar4S07wlq1lpF0mh6haalo16PGEcE+mS2wxCIVh0BISgGRtkjfgkemPoWijl8+t/ne9/W+vzZKw0Vs3tbps1a23Y+b7P4F/EG0hWN/C+i3Mg8ZR+OXmn8eTF5NRVAu1saMB5RxkqADk8MBgC7cfCL4n6h4y0/xjrPhvRdVOkajJqunWF/48mmhtLlgRmOVtG+0hBklYjMYwcYXgAfQdFCila3Tb7kvyireiKdBO929fTu327t/efOPhT4H/EbwhqPhm+sPDWiTxeD7jU59HtLjxw5ht1vlImi+TRFdkBJZdzFgTyxGAMyz/Zo8TWOh2nh+DwLoC20OkahoV0w8eTrJqFndytMUnK6MNxjlYvGVCkHruBIP1DRScE1Z+n33T++7+8FQS6vv0737d0fMcf7PHj6b+2n17QNM1ubXNNs9NnmvfHsivEto4e2liMOiRiOSMgYIGDjLBiSTs3fwo+MGrf2dN4ls7PXLvTdfs/EMVxffECb/AF9qrLFEIo9FWGOLDEsI40ZjyWJr6Doqkmne/W/zve/rfW4vq0UrXe1um1rW27Hnfwi8F+IPB8/iu413RtOsG8Sa1JrrC0119SBnlULKo3Wdt5aKI49o/eE7myRgZ9EoooSslHskvktEbRjy/O7+bd3+IUUUUygooooAK84+JZRfh/8AEMyHCjOT/wBulvXo9ed/ESFLjwJ8QYJPuuSD9PstvXn5t/uFf/BL/wBJZ1YL/eaf+Jfmj4JvL6zvvNiYt5a5BIPpWKtvoflkMshHQ/Ma6jUrC1tYbgRRKoBODWrrfxU+H1/ZafZ3vh26P9mxRq8Kovl38q2QhV5cOCNkqgrg4Ks3APJ/nXKcJSximva8lrWv1/ysfstZToqMqdNzT3t0/wCHPGPFfhu0ujFJp179lCsS/mJvDjHA5rB0nwld3F8kdvqVuVV9+BZjGe/evf8AT/EfgPxHaR3eq+DLmd4DYi5b7NmOKNIgkgD+bkIZSpCkfdXbkbsjUs9f+FGkTRXtl4Pa1lS6Zi6IrAxqhK4UvgO0hHGSFXAyTX0sUsNSVFYqHlf/AIZ/mcTgqknN4ad1v/wNf0PNNO8H6xp0Trp/iS3t1Ll0Q2QLIOcAnIzxjt2qrqVj4gW5Mb+I7eQksVY2QyoIHH3vr+ddJqWvadcarqV7YRfZrOSeR7eJ2y0cZYlVPJ5AwOtcNrviSNJS0U6g+oYV8xS+s1a8o+7K3Xljr+B6WJhRpUVa6utrvTy3Pb/2WZof+F1+HLclmmVJ9z5wGYQPk47V936N/wAhHXf+wgn/AKSwV+cP7HmrzX/7RHhxftG9dt0SM5/5YPX6PaN/yEdd/wCwgn/pLBX7PwLhnhcunCW/O3+ET8t4lnz4uLX8q/NmrWXe/wDHy/4fyFalZd7/AMfL/h/IV9qfOkFZ3iDxDo3hXSLjX/EF8tlp1oFa4uXVikKFgu9yAdqDOWc4VVBZiFBI4748W/ie7+HbWnhGbWotQm1vQ42k0d5UultjqlqLkq0XzBRB5u89Am/PGa8c+IOgfFrQvDPiXwt4T1zxjbeHbPxxAjX1xFrOuX6aJJpEMkhga3u4dSuIxfyEEwXHmJh1GURkos3FtdP84r/278Gaxpc0ea/f10XTu3skfQ1l488K6hqGh6Xa6k5uvEmnz6rpkT20qGe1hMIkk+ZRsx9oh4bDHfwDg41U1XS5NUm0SPUrVtRt4I7qW0WZTPHDIzqkjJncEZo5AGIwSjAdDXy3f6J8bR/wrTU/D0+seI76z8PeJYNR1a40i60i7WylvtPZIoo7x5niuzbxssAu5d7mMvId27F/xZ4W1mD4pat438B2Pj2PXNX+GlvaeDrieXWWtP7TgTUD5eoRO/kJIFmtyovwuZWJU+YWNXNKKuv73rpzW++y/HtZkYKUE7q7S9L86j91nf01Pp+s/W9f0rw7aw3erTyRx3F1DZxCOCSZ5JpXCIqpGrMeTycYVQzMQqkj5Y8KaZ8Wh8M/EEFp448d6pPc654ZWONvDOv6PeWWdVi/tAxyapeXVxMhgJ8zymFsiIduQz1ofGnwt8UdG8b6Rofg7xz4x0PwzZ6TEdFuoNH8Q+KJn1Vp5zN9pltdQiJwjW+3+0RNbYyBtCsCcnvRV92l+Cb/ADst7szSvTdTtf8AT/PXtZn1PRXJfE6y8TXXgi8ufCNzdJrmmNDqdnFbyGM3klvIsptWxwUmVGiIORiTPUCofhQ/iDUPDc3inxKmp2134kvZdVj0+/8AMSTTrV8LbW5ic/uWEKRmRABiVpSRkk1C1v5f8C336/d5k30T7/0/u0+/ybOp07VdL1eGS40nUrW9ihnltZHt5lkVJonMcsZKkgOjqysvUMpBwRVqvlHwVpOofCm+uLy30v4nD7B8TNW1HxLCkeu6nbzaTdf2qbOS2hPmRXCF7i1eUWiuwcI8w3ICMvxPdatrPg/QbDxrD8cNL1HVfEXiWU6vosfizzdN0oavOYFe30rO6Z4DCtuLhDGkYLDKqI5K5U4xknva/k2r/wBeXnobVaapykk7pN/g5L8op/8Ab0e59hUV8w63ZfFyf9oWGc+NPE2laJFqGmf2FaweFtcv7a60vyoDdJPcxXqafDI0guVZr62adAd0Zb5AH6Z4C8dax4g0e71rWfiZDFrfjrxVp+spHr+qW8MeiK9+9ltVJFW2jLR2vlzxbHKsqrJtYKSMHKN/X8Lf56rdNPyvnK0Yc77xWnmm/wALfO6+X0nqWm6drGn3WkavYW99Y3sL29za3MSyxTxOpV43RgQysCQQRggkGqOjeI9A1fUNY0LR7tZLnw5cx2GoQrC6C3leCOdEBICt+6mibKkgbsZyCB8zeKZPiRb+A/Bw1RviRe3+nQ6tbx6XZRa5DNqVxHdlLJrnUNP3SQv5MYw14j28gm3vyM10miWPxH0/44eK9T1Xw/rlr4K1PxPp88kmn+cLqW8/sfTooXlEa/vbFZEkSRomIEijzB5SyYKaU3b1/BpffZvTzjqrhH3oOT6K6/D+vk97H0XRXzzo/iD4gv428I+D7mx8dC4074ieIbnWbmXT74WD6NNDq0lgGuyvkTQ4kswqK7CNljUhGVRX0NTlGyTTumVUj7Obhe9r/m1+Nr+jQUUUVBAUUUUAWtO/17f7h/mK+Xv2rv8Akpum/wDYDh/9KJ6+odO/17f7h/mK+Xv2rv8Akpum/wDYDh/9KJ6APJE+4KKE+4KKCWQXf3W+lfdHw/8A+SW+Fv8AsB6f/wCiI6+F7v7rfSvuj4f/APJLfC3/AGA9P/8AREdBSNGuCtvgx4SuLrxRdeNGl8bDxa0KX0HiK0s7i3W1gaRre1SGOBIzFGZZNpdXkO7LOxANd7Xzl8YfFnizxN4g/sy21DQbPw74W+InhXSbiyks5ZdRvLl7qwuRMs4mWOGMCcL5ZhkLbGbevQVTj7SpGl/M0vROUVf72v8AgK7Jm+SnKp/KnL7k2ey3/wALPhjqvhux8G6p8OPC95oGlukljpU+j28lnaspyrRQshRCCTgqBjNSeJvhr8OfGk9rdeMfAHhvXprGKS3tZNT0qC6aCKRdsiIZFJVWXhgMAjg15vpXxd8eX3i7ShK3httC8SeJdY8KWOnxWkx1GwnsUvG+1zzedsljb7EcxLFGUE0f7xu7NP8Aj54gu/C+veJG0GxeTwT4Vur7xJaRlxs1yJpFazjkJOxFNrOzFlZtksDA4PzK7+J+v4PX1sl96RooNS5F6fja333+5vbU9j1bRdH1/SrnQtd0mz1HTbyIwXNndwJNBNGRgo8bAqykdiMVkaf8N/h3pPh688JaV4C8OWeh6iNt5plvpcEdpcjy1jxJCqhHHlxonIPyoo6ACvEvGnjXxnqNjf8AgTxve+H9VvNM1rwJrUOpaFZy2tsYbzxBEq27RyzTHzE+zFt4cB1kU7E6HW8CfGr4ueMPild6e3w5EHgaPWtU0Eag5sI2glszOvmmX+0muJjI0K/uPsERVZN3mMq5anFwi5Pzv6RUX+crJdw5bUlUW17fer6eq1+XfQ9e8WeBfBPj3TE0Tx14O0PxHp0UqzJaatp8N5Csi/dcJKrKGGTg4yKq6/8ADD4aeKzp58UfDzwzrH9kwtb2H2/Sbe4+yRMoVki3ofLUqACFwCBivEfDf7QvxPsvBemePfGmm+HNVtdd+HOo+OLTT9Gsp7Sa3msktGe3eWW4lWVZftYwwSPy9hB35yOt/Z21z4gaxP4mufH3w9t9AuNSktdYjv0FlE+pecjIMxW+p6gSsccEKrK0qK4OEjUIafs5RbvpbX58zj9+kvu7MKtN0klJd18la/yu0v8Ahj0fUvh74B1nxLYeNNX8D+H77xDpS7LDVrnTIZby0Xk4inZS8Y5PCkdTV2Hwx4atjAbfw9pkRtb2bU4NlpGvlXk3mebcLgfLK/nTbnHzN5r5J3HPjnjD41+OtC+MFjoGhafb6t4RGvaf4Z1d/wCxlhewvbqNHX/TX1ANKQs0T7IrF1w20yKcled+H/jb40WGj3Om3fjjwzf33ij4ja/4e0S61HR7tl0pYLrUZW84G+zdKUtVjhhRoPLUgbnAFRTvKN47a/f7v5qSlfZrqDXLe72tf0an+ShJW/p+/eF/Cem+FItRWxknnm1bUbjVLy4uCplmmlbuVVRhEWONeMhI0BJxk4Or/Bf4c+IviIvxP8TeGdP1rWoLC0sbM6jZQXKWP2eWeVJrfeheKUtcuCwbkKmAMEnl/wBmzV7Oz+GWm6ZrOt6b/amo+IPEohRGEP2yRNWvGlMETOzFQMtgFiq9SetewU5LklZPbRfLRfhsZwm5wf8Ae3+++vz1KK6DoaHUmTRrFTrDb9RIt0H2xvLWLM3H7w+WiJ82flVV6ACuY/4Uj8F/+EcuPB//AAqLwV/YN35JuNL/ALAtPsc3lMWi3w+XsbYzMVyPlJJGM12tFTb+vTb7im77nHJ8GPg9H4dsfCCfCjwcug6Xcm9sdLGhWotLW4JJMsUOzYjksx3KAck881rr4J8GJaTaenhHRVtbjTY9FmgFhEI5NPQOEtGXbgwKJJAIz8oDtgcmtqimm1t/XQE7O6/rW/56+plnwt4Za8Got4c0s3a3g1ETmzj8wXYg+zifdjPmCD90H+9s+XO3iqGq+AfDeqjS4DaLa2el6wddFnaxxxwXN5ukk8yZdvzHzpDPkEEyqrEnkHo6KLvTyt+G33dBttrle1rfLVW/F/ezIi8L6bH4suPGZMz6hcafDpgDsCkUMckkh2DGQWaT5uTny04GOdeiil0t/XcW7v8A12/IKKKKACiiigAooooA14P9RH/uD+VSVHB/qI/9wfyqSgDzFfAvje50nWPBV2mhwaJrGqXt1NfxXs0t0ba4uHlMYgMKorlW27vMYDrhulGn/D3xiPiBY+J9Z1GC5trC8v5EmbVrmRmt5kdYo0tCghhKBkUlWJbaSTnitzT/AInadfasmnSeHtZtbafU7jR7fUZltzbTXcLSBkASVpVyYnwWRQcdRkV0o1nSG8rZqlmxnnktYQJ1/eTR7t8a88uux8qORsbPQ1LsoXe1rfKy/S33+Y3u0+9/zv8Ajf7vI860XwP4/wBB0/w5DbW/h+efw/p93ouH1CdUntpfIK3GRASsgMHMWCMH/WVVX4Q6/wD8Ivd6LLc6W1xP4LsfDiOXcqLiEyl2J2Z8s71wcZ45UYFdf4N+Jnhfxd4dh1sazpVrOtil/f2Y1COR7BCu4mU8FQB/EwUUutfETRbLRtS1vRNR0fWYtM0++vJIrfU0MrSWyoxjCqrDHzgM2coWT5Tu4qXut839b3/N/wBWBXbSX9ap/oizofhq50nxXrutE2y2mpwWMUEceQymFHVtwwAOGUDBPA7YFZv9i+Mrn4gHXNV03RrvSLbMOnH+1JlktI2TEkv2f7OUeZjld3mjCcDGW3dHD4h0dxGk2p2cNwwg3QNcJvRpv9WpBOcsQQvHzYOKlm1vRrdZnuNXsolt50tZi9wiiOZ9uyNsnh23phTyd646im172v8AX9fqQmuWy2OB0/4UagmjeJdEv9YiEV7p82h6LJEGJs9PbeyKwOMsDIFODysMfOc4pWvwq1qXQL+wu7DTba8u5tJ3u2vX+prNFaXSysC10uYxt3hY1BGWOWPUeieKdb/4Rrwzq3iL7N9p/suxnvPJ37PM8tC23dg4zjGcHHpTtb1y10Dw9f8AiS+ile306zlvZUiALlEQuwUEgE4Bxkj8Km/Lr2t+Dv8Ane5bTk0u9/0/4Bw3j74Z6l4l8TTa1awW9/aX+mR6bcWtxrl9pyxhHkbdi1yJ1YSkGN9v3Rhhk1U1Hw5qHjbXPFP9n2U9vau+hQpLqNrNbpM1ndvNOEEibnXbgBgCrE8NjJHQ/wDCzrb7Hfvc6BeaXfWNvb3gs9VurW38+CZ9iMkyyvDlmBUKzr820HaGDVo6d4/8L3Gl6Tf6l4i0Oyl1gYtYv7VhkWWQHDRxuCBKyn5TsyM8c00rWXZ/je/53Jb5tf66fpb5HL+KPhjrGrXN/qFjPbb38RQ63b266hc2XnILFLZ0ee3HmQvkOwZQ3QAg7iBc0H4eXWm6j4cvJLSwt4NKtNViuLdb2e8Ilu5o3BWWcb5PuvuZtpJbgYOBr6t47sdG8W23hi+l0uBbi2N0Zp9WgikVFDlv3DESN91cEArjeSylQGj0X4q+ANb8L2ni5fFWl2en3bLHuvL6CMxTFQ3kyHeVWQAglM5qUk42W3/A5Sne6v8A11/UxdD+HviDRNCuLLZoV7cHwnp+hxwXYeS0kubcXG7zV2gmE+co45I3cDjPc3i6tFosyaTFY/2klsRbpMWW387b8obaCwTdjoM4qrqXjHwjo9xDaav4p0exnuFRoYrm+iieQOSEKhmBIYqwGOuDjpU8/iPw9baxD4euNe06LVbhd8Ni90i3Ei88rGTuI4PIHY1cryv5/wDB/wAxbO/9dF+iOK0nwb4ln0LV7Txd4b0S+1HUfLuZblNeuN11coQUzItqjWyR4Hl+XuK4z94ljc8J+D/E3hOylls7ixkvtV1eO71Fbq8urtYbQIsZjimlJkkkCouGfAJJ4AwB2dvf2N3NcW9rewTS2biK4jjkDNC5UMFcDlTtZTg9iD3rKuPGGmW3i2z8GPbagb69t5blJfsjrbhY9uR5rAKzfMPlUsR/FjIyJ2d11/4f9PuQdNf66f15k3imx1jU9CutN0K8js7q7Ag+0sxBgjYgSOmAcuELFc8bsZIFJFp+oaRJo2leHoNOg0SzjaC6jk3+akax4hEOPl+8Bu3dunNTa5q1xo9olxa6FqOrSySCNbexEXmcgncTK6IqjHVmHYdSKwU+I0d1odpruk+EPEOpJc/aPMgt4oBJbGBykgkLyqhIYEAIzFsErkc1N0k/6/q34Ds21/X9bfgHxB0vxrrUFrpnhuLTJNNmLjVY7jUZbKaaPA2xJJHDLtVvmDkANjhSMk1ja34K8Y3kd8mj22g2Mev6HDot7AbqQppwj80CS3xCPOASdgEYRDKLzgkVp3vxY0C3hjvLLTdV1KyXTodXu7q1hTZZWcoJSWUO6uchHO2NXYBSSOmelHiHQCGYa3YYS4S0b/SU+WdwCkR54dgykL1O4YHNPl3i+/8AwLf18hc2zX9bP/J+m+hzWq6B4sfxv4d1XTLDSJNJ0W3mtpJJ9RljuHEwjDMIxAy5UR5ALjdn+HFUovAWpS+PbXxP/YHhnSFtLy4uZtS01nF7qUbo6LDOvlKAPnVmJkky0YIAzx6FRR1u/P8AH+v8xWSjyrb+v6/IKKKKBhRRRQAUUUUAFFFFABRRRQAUUUUAFFFFABRRRQAUUUUAFFFFABRRRQAUUUUAFFFFABRRRQAUUUUAFFFFABXnXxHmFv4C+IUzEYTJ5/69LevRa84+JUIuPh/8Q4SAQ+Rz/wBetvXn5t/uFf8AwS/9JZ1YHTFUv8UfzR8Ea1fz3sckcII3NjI9zUGi/DmW4mWSSCeSXY8uxvl+VELuefRRmuh1PT7e3iWC3CqzDkge9bEHjXxSmoaXqYuLJZ9JtXtbfMOQ+6PyzJICcM+0IPT5Bx1z/NeBnh4xcatRwV1srtq+vpZan7hVxNdRX1eKb13drO2n3vQydA1Z/CNxPInhCbVEuTCiRSQttzE4cgfIckgYI9DWtp3xIv5h9ovPAMRWwWS4fcY0+ZreGEuFaLBk3JvAwf8AWMMHgiLUPi7rehyI8NppSiC6e/VQswzM/m5bIkzx5rY57D0rz7Vf2jPGUQj0zSbPRwsMaRbkjl3ttEYUlvMznbEgyPTPU5r7XJ6tCNKNHD4l8q70167vzPnMy9rVm6taguZ/336bLyO+tfFev6tHcWMHw5tZzLDBa2ENxbxwLHcKFglZdyLvZ/OGVz8pZT/DWHdfE3UNTbUr3/hTNm9jJdCOSOeGMqS3l+XECsSllBiYjHUMMk8Z52z+PPxEa7/tK5t9EjkFxJcRqsMoVN80ExUL5mMb7dDnGfmbnmt7Tfjl48ZZbuK20ZZ725iubmRbaTMrx+WBxvwoPlDhQOpxjjHr/wBo4bBwcfrDb78i/wAv6R41XC18RLndFJduZ/5/0z1T4AazqE/xX8LWF94Ck0gXl3eail7MkRlkUwzKEdliQqy7WUD5flUZU9T9l6N/yEdd/wCwgn/pLBXxT+zh498T658WvDXh3UPs0enxPLIkUYkLLsiumHzO7E83DZJySFXnivtbRv8AkI67/wBhBP8A0lgr7ThjFxxmFnUhPmXNva32UfMZzRdCvGEo8une/VmrWXe/8fL/AIfyFalZd7/x8v8Ah/IV9IeQQUVynxRsvEl14LvbnwfcXSa1pjw6nZRW8pQ3b28iym1bHBSZUaIg5GJM9QK801bW/HOgfDRPjZdDXxfx623iCXw3PNJDJJpkw+zRaeYJDhJhA0MoiwD9pUjq7ZV92+n62t+v/gPmga28/wBPw7L1fZNnuVxPFawSXM77YoUMjtgnCgZJ49qp+Hte0nxVoOm+J9Bu/tWmavaQ31nP5bJ5sEqB0ba4DLlWBwQCM8gV4V490bxVpej+ENE8c3vj3VNNudO1OfWJvC8mpvM+vSvDJbxyNYH7QloN92qKSIAqxrJwEFebeKrT4uaZ4C+HGl+GNM8Y6FrPhzwNos9qbOx1+5W8vFVVubKa3s54rKCSJUXJvo5d3m7VjOxhWkI81790vv57+vwp2XRp9UZ1Z+zSktuWT89HG333fzXk2fZ1Z8uv6VDr1v4ZeeQ6jdWst4kSQSMohjZVZncKUT5nUKGILYbaDtbHhPiTw98QJvGvjHxbaX3jpbjS/HnhqLQ7e31C+WwfS5U0uO/K2it5E8O17wuzIyxssjAqysazfh5ZfGA/tBX154u8Z+IIYxq2piTSf+EW1ltOm0n999i26g962kphTbsTDbJcll2P1dioR5uVvrf/ANJi1/6Uvul6nRVp+zhz3vt+Or/y9WkfQl14n0Oy8Sad4Rur7Zq2rWt1e2dv5TnzYbdolmbcBtXabiEYJBO7gHBxqV4T8etK+Js/xM8Gax8ONGubn7J4f1+DULmDKSQwSXGmF0t5WUxLdvHHL5IlKqWQknCmsL4k6D4y8QT+MNX8J3nxKtrTR/hpYaj4Uit7/VbVpNZRtRZVki3K1xcYW1EkMwctlBIjZWnCPOo+d7/fL9Fp3d9i1R50uV6tL73JR/W77Lue7X/jbw5pWp2ej6ldXNtdajqg0azWWxnVLi7Nq11tjcptdfJjc+YCUDIyFt4K1u185eMfCnjLxl47tbDWbbxU2kxfE+3nintpbq3+y6cfCZSSSGeMq0EJunkQvGygSu4BDk0x7v4q+BvB+i3um3mv3uoPr2veC7Sz1e6llkeCfUZ00q+fzjvuPJSGBjKSXe3eVyzYBpyg1FNat2+9xTS+92/4bVVaahGM09HFN36X529uijG763tvfT6QorltE1mx0PW9N+FkR1fUryw0JLybUbmQTARo6woZ5XfzGmlYSMDhs+VISQcZ5z4g2/jmPxRFpfht9VfT/F1vFp09zbySbdHeKUtLcAg/uTJbvKoYY/eRRDq1Zu11y6ptpP5tfLVWOdysm2trXXXVJ/k7nplUNH1zS9ft57rSLrz4ra6nspW2Mu2aGRo5FwwGcOrDI4OMgkc157ff8JX/AMLTHgi11K+/si+lg8TS3K3TF7aCECN7POdypJMkLgdGVrlegxXJ+DtO16y8ZrDo1r4wtdTPizW7nURdxX0WjnTJJblkIEgFq7M7QsrR5k5yTtzUKeztvf8ABpfg739GxTly6dU1+Kb+9q1umqXp77UEl/Yw3sOmy3sCXdyjyw27SKJJUTaHZVzlgu9MkdNwz1FfOfhW3+K6eHPF1xqniHxXNr7+GNRE9h/YmqQCPU9v7tre5muZYHcNvCCyRFYNkhSFUdTq/gWDR/HXgLXJ/wDhNLxFtb2Oa5XU9Vu/Lv5WtGiE6xyN5cLGOTcGCwcYcAYFPm2b/rfbvtp3uvlPtG1ou+/lbftv+DPaqK8Q+Bdv8QE8QzXHjTxDr8149hINUsLzRNRgto7zzEw0dzc3Mts+P3gUWaJGytkhcKou/EGXxHD8UdNubBfFd/CpsIoNPs01G2s0/fkzTm5t91rJ8jDfFdqOI/kYbqd/h8/+D94/ae7KVtv6+XpvfQ9ctLuK9jaWFJlVZJIiJYHiO5GKkgOASuQcMOGGCpIIJmrmvh9/bP8AYl5/bn237R/bWreX9r37/s/26fycbudnlbNnbbtxxiulpmnV+r/Mtad/r2/3D/MV8vftXf8AJTdN/wCwHD/6UT19Q6d/r2/3D/MV8vftXf8AJTdN/wCwHD/6UT0AeSJ9wUUJ9wUUEsgu/ut9K+6Ph/8A8kt8Lf8AYD0//wBER18L3f3W+lfdXw7Qv8L/AAso/wCgFYH8oEoKRfrndT+HHw81rxHb+MNY8B+Hb/XrVY1g1W50uCW8iEbiSMJMyl1CuAy4PDAEc10m0UbRQtGmt0D1TT6mFaeBvBVh4ou/G9j4P0S38R38It7rV4tPhS9uIhjCSThfMdRgcEkcCr1noei6c9/Jp+j2Vq2qTm6vmht0Q3UxRUMkpA+dyiIu5snCqOgFX9oo2ijpb5fIOtzmtF+G/wAO/DelSaD4d8BeHNL0ya9TUpLKy0uCCB7tJFkWcxooUyiREcPjcGVTnIBp8Xw98AweLZfH8Pgfw/H4nni8iXW10yEX8keMbGuAvmFcADBbGK6LaKNoov8A1+H5aB0sZNj4W8MaYlhHpvhzS7RNKtH0+wWCzjjFpavs3wRAAeXGfKiyi4U+WmR8oxV8JeAPAfgGG7t/AvgnQPDkV/N9ouk0nTYbNZ5f78giVQze5ya6DaKNop3f9ff+eo229znLz4c/D3UPEq+NL/wJ4dufECCJV1abS4HvAIm3RATld/yNyvPB5GKraj8KPhbrB1o6v8NfCt8fEbwyaz9p0a2l/tJ4c+U1zuQ+cUydpfO3PGK6zaKNopbKwutzE07wX4O0ePTotI8J6NYppDTPpy21hFELNps+cYQqjyy+5txXG7cc5zWzTtoo2ijd3EklsNop20UbRQMbRTtoo2igBtFO2ijaKAG0U7aKNooAbRTtoo2igBtFO2ijaKAG0U7aKNooA1YP9RH/ALg/lUlMiUrEinqFAp9AHmWlfCzVdF1aPxNaX8U+oR65f3zWlzeTyWbW1zM53RowIguFjf70ajJLqxIbcJbPwN4wh1/TFm/sb+yNK1/UdZSdbmX7TKl0lziMxeXtUq1xjPmHIGeDwfSKKXKuXl6bfl/kD969+v8Awf8ANnjlj8J/GU3hWHw9qg0G0k0vwvfaDZyWl1LL9qluURTJKWhTy0BQHaA5JbOeMHpvGHgDVNesVs9NmsoQnhfU9DUOzKomuFgEZGFPyDyWz3GRgHt3tFN+9e/9b/8AyTGnZqS6f8D/ACR5qPAupaB4E8QaBeXD6jD5Z1CyvII2l1Frtf3g3qqgSukiR+Ww5KhVKjbltXTPCutWngu1spbTRrzWrq8h1LU/7QiZ7dp2nWWdlAydyDIiPYpH2FdrRTu739Pw/pX9ETZJJLz/AB/p/eznPiPa3V98PfE1lZW0txcXGj3kUUMSF3kdoWAVVHJJJAAFTeLdEu/EXgjWPDtm8cdzqWlz2cTTEhFeSIqCxAJAyecAn2rdoqWk00+pSbTUl0/4H+RwGp/CrTz4XfSNGjDX11cabJdXOo3txdNLHbXMcpj8yUu+3ar7U4XLdBkmqfj74Z6l4l8TTa1awW9/aX+mR6bcWtxrl9pyxhHkbdi1yJ1YSkGN9v3Rhhk16XRVXu7+d/wt+RMVyqyOLtvDHiHTfFWp3VrZaJd6VrN7BfTXFzLILq2aOGOLYkfllZP9WCrGRdpY8HHPIj4U+Lxo/hi1nj064l8M2txpawweIL6wW7t3WLbOZreMPG+YsGIrIhB+9kCvYqKm2lv62t+Wn/B1GtNjzO7+Ft/Lp+sWNqmmQpe+DYPDlrH5krrDNH5/VnDN5Y82PDEljtJIyBmXUvh94iutbvY4DpJ0vU9X0/WJrx5JBe27Woh/dRoEKuG8gAOXXaJH+Vu/o9FVf3ub+t7/AJ6iaurf1sl+SMnR7C+tNS1m4urLSYYry6SW3ks4ys0yCFFLXBPDSblYAj+AIO1Ymu6N4uvPH+g67p+n6Q+l6VFcQyvNqMsdwwn8sMVjEDL8oj4Bcbs9VxmuxopbW8v8rDMXxXa6vfaWbPStH0XVY5yY7uy1aVo4J4SpBXcscnfHBRgRkcda4u48G/ES18Kab4W019HubN5bl9Ut21Ke02wPIWjs7eVYJGEKq3lk7VbYoC7M8enUUrDuea+L/hvqHiuytrSDRtN0ea508adfXNlrd5GLeAZAiSGKONLpVVm2+btCk/dIyDcn8BawfHlr40tzpqx2Jis4rNncrLbBGVrh228XK72VMAgJuUt+8JTvqKezv8/6/H7++pNtLfL+vuX3dgooooGFFFFABRRRQAUUUUAFFFFABRRRQAUUUUAFFFFABRRRQAUUUUAFFFFABRRRQAUUUUAFFZN74t8Kab4g0/wnqPibSbXXNXjll0/TJ72NLu8SMZkaKEtvkCgjcVBAzzWtR0uHkFFFFABRRRQAUUUUAFebfE87fh38RSOwP/pJb16TXnPxJjWXwB8Qo3+62Qf/AAEt64M1/wBwr/4Jf+ks6sDpiqf+Jfmj4J1K5CsgUknBrg77xBqC3EkUeoSJskYcEetet3GgWU2yRsIF4JJrwHxD41+Gmn6xf2smp6xLNBcyRukFhwCGIOCxGfrX574Q/wBmTxWJWPpxmlGNuaKl1e10z67jurilh6H1Sbi7u9nbojQvbibUh/plwZ2PBLnt+FR2Hh/Tmy3kQI+c8jrXNv8AE7wNGR9j0PxJdDnkiKMZ/M0n/C19PAIsPh9fSH+9NfY/QLX73CrkFJcsMPC3lTX+R+YTeaT1daXzk/8AM7rQb7wVqaXlpHZWxu7KZoHEqcllxzjOcHPB74rX03W9NsYxC9giKhPMSjGM+hryfwNeefqOqXNxH5V3qMwuSgGQihQNufY5P412YR+5NduFy3KsZQUquHpu7f2I99OnY5K+LxtGpyqtP/wJ/wCZ9Gfswalo158afD5to8Tt9owSOR+4evufRv8AkI67/wBhBP8A0lgr88f2R1YfHzw3np/pP/pPJX6HaN/yEdd/7CCf+ksFfP5zg8Lgq6p4SmoRte0Ukr3fRHp5fWrV6TlWk5O/V37dzVrLvf8Aj5f8P5CtSsu9/wCPl/w/kK8g7yCq1/punapElvqdhbXcUc0VwiTxLIqyxuHjcBgcMrqrKeoIBHIrmPizdxWXge9uH0rxBqLho1ht9DmvorlpCwCkvY/v1jUnc5TPyg/KxwD5HrmneLofCfhGx0TxX42bRv8ATm1XUbnRvEFxfG9LI0QaCOeDUFgGZlTLOmAgfdkPUc9m7dLf1/XWy6kTnyO3k/69PP17H0ZRXGagniEfCJ4m1nV/7abQ1jbULfTM3onMQBmFqGz5gJLGMMSDkAk4ryedviFP8Pja6KniuwsE8Qol7fTx63eXc9ibbmWK3llh1ONBPsDIkpYYYqWTK1U3yycVra34u3yQOdoqVt039yv8z6Lor558RRag/hHwpomsat8SZry5+0+dr2l6f4htXtbNZyQHtbaSSQzshVIzdFm2qzvk/I+9qGh+Kptf13xDZXvjFTYeJNBTSYRe3q272DpZLdZtydkqbWn3l1bawc5VgxoWsredvxS/X8H2IVVvS3S+/wDXyfoe0UV4PoNx4/k+Nlvd+R4istNnv9UtdRsZbfVprRIFjkNtN9ouJWs8SMiMot4k279hbqDneHvBXjS60zQo9W1f4ho9/wCC7q91MtrWoo66tG0IgXO8GJ8SS/ul2h9vzK+2o9paKlbpf8JP8o/e0ilNybils7fe0vzevkm9T6Jqtc6bp17cWl3eWFtPPYSma0lliVnt5CjIXjJGUYo7qSMHDMOhNeH+JfEXxCsvCmofadP8YSatrnw/sVsP7O0+7kMWsKlwbgHylItpsyQ8vsJ2gAkrgewaR4gbUNZ1PQH0TV7ZtJitWN7c22y1uzMjNiCTP7wptw/A2lgOc1tNcknG+za+6/8AkKFVTS81+aT/AF/A0ksbKO8l1GOzgW7njSGWcRgSSRoWKKzdSql3IB4G9sdTXO638Kfhd4l1ObW/Efw28K6rqNzt867vdHt55pNqhV3O6FjhVUDJ4AA7V1NFS9dzSUVLSSucR/woz4J/9Ed8Ef8AhPWn/wAbo/4UZ8E/+iO+CP8AwnrT/wCN129FLlXYj2VP+VfccR/woz4J/wDRHfBH/hPWn/xuj/hRnwT/AOiO+CP/AAnrT/43Xb0Ucq7B7Kn/ACr7jiP+FGfBP/ojvgj/AMJ60/8AjdH/AAoz4J/9Ed8Ef+E9af8Axuu3oo5V2D2VP+VfcZXhzwp4W8H2L6Z4S8NaVolnLKZ3t9Os47aJpSApcrGACxCqM4zhR6Vq0UUy0klZFrTv9e3+4f5ivl79q7/kpum/9gOH/wBKJ6+odO/17f7h/mK+Xv2rv+Sm6b/2A4f/AEonoGeSJ9wUUJ9wUUEsgu/ut9K+7/hl/wAk28Kf9gOw/wDSdKKKCkT6noOoyymXS9RWJW6xyKSB9CP5VS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rQ0nRL63kE2p6gJyv3Y41wufUk9aKKANuiiigDwT4UfE3x18SvE+s+DRrgtT4X8RatPql8bWEyzWCaxfW1jZQKF2AbLNhLK437VULl5DLH2158QvHGjfEiw8F6/4K0KLTPEJvI9A1Cz8QTTzzSwQmYi6t3s0W3UqpGY5ZyDjjByCiibtFW/kk/mtvy/q7N8VFRxFVLZVEl6OW34/dp0RysHx1+I2i6trmifEP4Y+G9OudHuvDVuh0XxZPqKTLq+o/YwxM2n25QxcvjDbuFyudw0NQ+MtpN42/4R678N3a/2L45bw0k8GrSRiQjw4+pmd4kVVlXa7RCGQsu4LLncqgFFdUKcXRlPqozfzTp2/wDSn9/oXhqcZwm5dOf8Kd/z/qxxvjD48fF+/wDhDF428K+DvDuj3+p3nhW90ZX8QyTi403UtShi2XJawIt5WRjG6oswQSMyOzIoabxJ8S9cg8W6El9a3miXWl/ESHT/ABBbWGvXF9a3n/FIy3rxReYsQECu0YEflorvCJiqu7YKKilFclZ9YuNvn7P8NXo9B4VKcJ3/AJKj/wDJTvNJ+Nf2uPw9cal4a+zReI/CuoeK4DBeec0cFs1uREwZEG9o7qNuCQrBlywAc6mt/EyfQvgdf/GK50FJJdP8LS+JH0yO8O1ilobgwCcx5xxt3+X77e1FFZVFy06klutv/Aqq/KMfu82ZYOKq4mlTnqpNJ/8Akn+bOHH7SWq6daeI4/E3gG0ttS0mw0PVNPgsNaa5gu7fVrp7W082V7eJoHEsbeYqxyhUIKtIflq4Pj54iOiNZf8ACBad/wAJoviv/hDP7N/t1/7L/tD7J9r3/bvsvm+R5P8AH9l3b/l2Y+eiinUSi526KH4uKf5mNP3owb6uX4QuvxOE8Q/Hvx34V+IHijxWvhq2v9N0X4fadrmr6PJ4jmigs1gv9Uju5bP/AEZlnmYRIF3pBvCIGdMAD074g+KvFuheOfCF1qGgW/8AwiFxrFtYw3lj4mnhvZL26RooxcWAtRHLArOTg3WM4fy2ZVAKKvlXtKcejm18kwxMmozmt/ZRfz9nD+uxn6n8aPiD4P8AGOraN8Qfhx4etNEsPDereJ4L/RvFE9/dTW1k8Y2NbS2FukcjrKDgTMFIIyetZPjL41+MbH4eeOpvEPw60xNU8NaNba3cWem+MbuGOfSrkzgPFfJZxzRXQW3lOxYwoOwCYZLKUVlhv3ipuXVRv86ji/w0/wCCTiPcU+Xo5fhBNfiz0LwLrK6341+IKk6kH0XVrPSNk9+ZbfYNNtboNDDtVYcm8YMfmdyuS+0IiZWifET4mn4uJ8OPGPw/8Madp15pd9q1jqemeKbi+neKCeGJVltpLCBY2YTqxCyuFwRlutFFVZe2pw6OF36+zT/PU0rJQp80d/c/G1yh8WPjtffDfW9QsNP8HQatZ+HNEi8Sa/cTaobWWGwkmliH2SMQyC4m3QuSkjwLjb+85OOMX40eLPBXxU+I0d7pC6z4YtvG3h7RpJZtalS40wajYabDCtramFo3j+0TmSQedFje7AOxwSinhUpuHN1bT9OeC/ItrldVLpBP56HQeGfGvxN0z4a6v4l8P6JpXil9P8V+LBff254iuLF4bK21e8WNYGS1ufMKxxhFjby1CqoDAdNS2+OOr674g0yy8KeC7O50l9K0TWNVu9R1drW5tYNUkdLdYII7eVZ3Xy2LhpYgONpbnBRTilKo0/54r5NMnMX7OvNQ01qP7qll+ByXwx+KvxJ1q+02H4l6Bp0kV98S9f8ADui3umeIpxIsdr/a5xc2yWsMckccdmsSKzyeYWWZtkkag9d4+8afFDSPj18PvB3hDTtFvPD2s6PrF5rMd9qTWsgFvPYL50e21mLvGlw+2PfGshkYMybFJKKSXvYX+8lfzvTbf46+p0YmKhVqWWyk15fvJrT5LRbI4vxj8dvE/iH4S+MrtPD6eHBrHw91zxP4V1LTtakmuxb29uo33C+RF9kuA1xEyiKSYfKx3ggZ7bVPjPq+leKpdKg8I2t14f0nVdL0DVdSk1Zo71L6/Fv5BgtRAySxD7VFvdp42GHwjYG4oqoJONBP7T189TKulGjJr7LqW/8AKX+bPN/h38SfiVpEXiPxVrnhq01XX/FvxA1HwjoEEvja/bT8WlzfIiyQvatFp6JHaFd9vDK8zFWkCn7vVn9o/wAQ6tH4RsfB/wAO9OvNY8U2evztBqWvvZ21tNpFzFb3EYmjtZmkRmkkKP5akhF3Ku47CiuaMn9XUuqUf/TXN+epfJGWMcHs3U/CUkvuSSGwftF6TJpNz49svCmoObzwd4V1y2gm1ZxG7atd3MFvA0WGjhKSAGSdFZ3VgCreUinK8UfGbxT4a8d6BrnjLS/7O/sbw14ql1fRNG1iS8s7i4t5dJMLLJJFB5hUXDAM8Sld8mByclFdeIiqeJqxjtFSt/4DIKcU6lO/VK/zpRf5t/lsdD8Wfid4g0lG05fDQaPw1pNn4v8AFD2fiWWxkitFllPk2jpbM12S9rIGRzaq6bQXw7qO7+J/iS38NeFbXVrixuruObXNDshHb38lm4a51O2gVzJH8xVTKGaP7siq0bfK5oopU4r2kY9HUt8uaK/L+rnPQ9+rCL6qP4pN/mefaF+0R4k13xRb6Qnw902DS9R8T694Psbw6/I1w2o6cLtw0sH2QKkEkdmx3rK7ozhfLYDdWH8Jfjf8aNY+E/w8uPEHgzwxqvjHxZojawkjeJJbe1uLGCK2M1zK8enfublmuRi3SFo+D++HSiiueL9yT/uwfzcpJ/gdNeEYVqlOK0U5JeiUrHV6N8edb8Y+LdL8NeCPA9jcRX/hLSfGMtzqutPZtFZ3slwhjVIraYPKnkqcFlVt5+Zdo3WdP/aB0698L6Z4wfw3cx6fd+A5fHVyouFaaGJFiYW6LgLIxDyZYsgGxeDuO0orWcUue3RyX3QqtfjFfd6mMopVow6ONN/OXs7/AH8z+8yNb/aH8SeEvDeu3/iv4e6bFrGjvoMsdnp2vyXNtPa6rf8A2SBzcSWkTpIhV3ePymXhQHbJKzL8ffFK6deaTP8AD7Sl8ZweLk8GxaeniCRtLku3sUvkka9NoJVi8hwCRaswkG0KV+eiipaspPtb8XS/+Sf3+gU4qVKMnu3JfdFtfiGvftAeItIs5by38AadcDQdEPiDxOr668f2W1E1xEVssWrfa5N1pLhZfsykFDuBJC918T/Elv4a8K2urXFjdXcc2uaHZCO3v5LNw1zqdtArmSP5iqmUM0f3ZFVo2+VzRRWtOKdSC/6eW+XMl/T3Ioe9VhF7NRf3pXJviJrPxB0HRP7S+HvhTw9r1zCXkuoNZ1+fSkSFUJLI8VndF3yANpVRg53cYOCfi3eW37PMvxz1DwzDHcQeEX8UyaRDqBkTK2huPIFwYlJzjbv8oeu3tRRXLFt06susXG3zTb/I3w8I1MVQpy2k9fP3kvyZhav8bfHmnWehQ2/w50CfV/ElrfazY27+Jpo7YaVaxwO8kswsWZbki4XECxMmVOZhSa58bPiBDpHgzxz4W+HHh7UPB3i9tERbnUPFE9nqdsdRkjQZtEsZonCCVSf9IG4gjjgkorojFOcV3nBfJq7OHnfsebryTfzUrL8DmvhF8Y/F9v4gHhjxFpKalpGufELxZ4fstXl1qWW9gntrq/uY4TbPDtFutvbmNWWclSEURheRc0/9qW+m8Pal4o1L4fQW9i3hC+8b6GINZM0t3ptoyLKlyrW6C2nPmLtRGnQ85kXAyUVNJc7gn1g381e35Hbi0o16yXSpb5Obv/X3HZeMfjVH4Uj8USp4ca7Xw/FoyQ5u/LNzdajOYYo2+RvLjVmiLSDe2GfCHaN/N3P7RPiK0sdP02b4e6cfFVz41Pga5sl1+Q6fDfHT5L1JUu/svmSQlVjQk26MC7kK2wByiojr7Tytb5yS/ImlFSUW+qn+FJyX46/8AxfFWvwSeKb7x9rmj3trqfhfxX4X8IajpVhq0clhqE9ybKSC4aSS0EwFrJrExRYzF5vl/vBhgqdl8ePGfxP8Jap8NrT4Y6fot9Pr/iptNv7bVNSayiuIP7NvZhGZVtbhkG6FX3Km7Mar912IKK66tOMPZqK3qRT+caLf/pT+Vlslaowi1ztaum//AEhv8Hquz1NHw58YT4im8P2kfh0QT6zr2t6JcA3m5Lc6bJcxySodmZN7267VITCuSTlcNxXiX4m+KvBl98SLv4heFFhu7DwRe+IdPtdG8Y3NxazWNl5gZRutLc2Vy7SDMiLM2MfPiNFoorjavNx6csn90Qw0VKcE+s4L5Odn+H9XL3w41XxIPEXgXw54suNYml1HSta8RWl23idrs3cMbWKRteRpaW6GTbftiFB5MZQEeYxV4+p8YfGBfCeoeMtLPh43U/hXQbDW4T9r2Jd/a5bmFImOwmLElscsA/yuCASNtFFdNaCjGDXVN/jJfkkYUknSjJ7v/wCTt+R6KM4G4AHvg0tFFYMmLukwrzr4juI/APxCcjO3J/8AJS3oorz81/3Cv/gl/wCks68H/vNP/EvzPhq61C4umMW7ameleR3/AMGtQ1PV7m5bxbDAt1LJKEj0xCVBYnBYtyeeuKKK+C8J6FOpi8TGS05Y/mz6XjmpKnh6Li+r/JDU+Ck4V9vje/Ma/eCW0UZz7cGr2hfDPQND1CDUr/UNT1VY87re6kUwvkYO5VAz1yOe1FFfuM8Dh+SXu9+r/wAz80hiqzmlzDNSvPDHg/4iQaL4X8LWttHqIikvVYsQ5djgqSzYwM8YxXoWv+GdLjEbWsAQuofJ9+2KKK87Jak1BRu7I7c0ivaXsd9+y/o8Fr8a/D8qKMp9oOee8D190aN/yEdd/wCwgn/pLBRRSzWTlWV+xeA/hv1NWsu9/wCPl/w/kKKK8w7TD8R+FPC3jCxTTPFvhrStbs4pROlvqNnHcxLKAVDhZAQGAZhnGcMfWud/4UZ8E/8Aojvgj/wnrT/43RRSsmQ6cJO7Qf8ACjPgn/0R3wR/4T1p/wDG6P8AhRnwT/6I74I/8J60/wDjdFFHKuwvZU/5V9wf8KM+Cf8A0R3wR/4T1p/8bo/4UZ8E/wDojvgj/wAJ60/+N0UUcq7B7Kn/ACr7g/4UZ8E/+iO+CP8AwnrT/wCN0f8ACjPgn/0R3wR/4T1p/wDG6KKOVdg9lT/lX3B/woz4J/8ARHfBH/hPWn/xuuwsbGx0uxt9M0yzgtLO0iSC3t4IxHFDEgCqiKuAqgAAADAAoooSS2KjCMfhVieiiimUFFFFABRRRQAUUUUAFFFFAFrTv9e3+4f5ivl79q7/AJKbpv8A2A4f/SieiigDyRPuCiiigln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52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Bibliobus</a:t>
            </a:r>
          </a:p>
        </p:txBody>
      </p:sp>
      <p:sp>
        <p:nvSpPr>
          <p:cNvPr id="15363" name="Rectangle 4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4468813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63950"/>
            <a:ext cx="3890962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6732588" y="6569075"/>
            <a:ext cx="2232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000"/>
              <a:t>Zdroj: MKP a autobusovenoviny.cz</a:t>
            </a:r>
          </a:p>
        </p:txBody>
      </p:sp>
      <p:pic>
        <p:nvPicPr>
          <p:cNvPr id="153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410686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...a tohle taky měla být knihovna ;)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73238"/>
            <a:ext cx="7170738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380312" y="6069911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Lidovky.cz</a:t>
            </a:r>
            <a:endParaRPr lang="cs-CZ" sz="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Charakteristika knihovny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kulturní, informační a vzdělávací instituce</a:t>
            </a:r>
          </a:p>
          <a:p>
            <a:pPr eaLnBrk="1" hangingPunct="1"/>
            <a:r>
              <a:rPr lang="cs-CZ" dirty="0"/>
              <a:t>hlavní funkce</a:t>
            </a:r>
          </a:p>
          <a:p>
            <a:pPr lvl="1" eaLnBrk="1" hangingPunct="1"/>
            <a:r>
              <a:rPr lang="cs-CZ" dirty="0"/>
              <a:t>shromažďování dokumentů</a:t>
            </a:r>
          </a:p>
          <a:p>
            <a:pPr lvl="1" eaLnBrk="1" hangingPunct="1"/>
            <a:r>
              <a:rPr lang="cs-CZ" dirty="0"/>
              <a:t>zpracovávání dokumentů</a:t>
            </a:r>
          </a:p>
          <a:p>
            <a:pPr lvl="1" eaLnBrk="1" hangingPunct="1"/>
            <a:r>
              <a:rPr lang="cs-CZ" dirty="0"/>
              <a:t>uchovávání dokumentů</a:t>
            </a:r>
          </a:p>
          <a:p>
            <a:pPr lvl="1" eaLnBrk="1" hangingPunct="1"/>
            <a:r>
              <a:rPr lang="cs-CZ" dirty="0"/>
              <a:t>zpřístupňování dokumentů</a:t>
            </a:r>
          </a:p>
          <a:p>
            <a:pPr lvl="1" eaLnBrk="1" hangingPunct="1"/>
            <a:r>
              <a:rPr lang="cs-CZ" dirty="0"/>
              <a:t>poskytování služeb</a:t>
            </a:r>
          </a:p>
          <a:p>
            <a:pPr eaLnBrk="1" hangingPunct="1"/>
            <a:r>
              <a:rPr lang="cs-CZ" dirty="0"/>
              <a:t>organizovaná sbírka dokumentů</a:t>
            </a:r>
          </a:p>
          <a:p>
            <a:pPr eaLnBrk="1" hangingPunct="1"/>
            <a:r>
              <a:rPr lang="cs-CZ" dirty="0"/>
              <a:t>paměťová instituce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Harmonogram kurzu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196975"/>
            <a:ext cx="8101012" cy="5472113"/>
          </a:xfrm>
        </p:spPr>
        <p:txBody>
          <a:bodyPr/>
          <a:lstStyle/>
          <a:p>
            <a:r>
              <a:rPr lang="cs-CZ" dirty="0"/>
              <a:t>exkurze do MZK</a:t>
            </a:r>
          </a:p>
          <a:p>
            <a:r>
              <a:rPr lang="cs-CZ" dirty="0"/>
              <a:t>externí lektor</a:t>
            </a:r>
          </a:p>
          <a:p>
            <a:pPr lvl="1"/>
            <a:r>
              <a:rPr lang="cs-CZ" dirty="0"/>
              <a:t>přednáší Adéla </a:t>
            </a:r>
            <a:r>
              <a:rPr lang="cs-CZ" dirty="0" err="1"/>
              <a:t>Dilhofová</a:t>
            </a:r>
            <a:r>
              <a:rPr lang="cs-CZ" dirty="0"/>
              <a:t> z MZK</a:t>
            </a:r>
          </a:p>
          <a:p>
            <a:r>
              <a:rPr lang="cs-CZ" dirty="0"/>
              <a:t>15.12. – zkouška (</a:t>
            </a:r>
            <a:r>
              <a:rPr lang="cs-CZ" dirty="0" err="1"/>
              <a:t>předtermín</a:t>
            </a:r>
            <a:r>
              <a:rPr lang="cs-CZ" dirty="0"/>
              <a:t>)</a:t>
            </a:r>
          </a:p>
          <a:p>
            <a:pPr lvl="1" eaLnBrk="1" hangingPunct="1"/>
            <a:r>
              <a:rPr lang="cs-CZ" dirty="0"/>
              <a:t>další termíny budou vyhlášeny v </a:t>
            </a:r>
            <a:r>
              <a:rPr lang="cs-CZ" dirty="0" err="1"/>
              <a:t>ISu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701" name="Text Box 29"/>
          <p:cNvSpPr txBox="1">
            <a:spLocks noChangeArrowheads="1"/>
          </p:cNvSpPr>
          <p:nvPr/>
        </p:nvSpPr>
        <p:spPr bwMode="auto">
          <a:xfrm>
            <a:off x="5075238" y="1557338"/>
            <a:ext cx="3457575" cy="47513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b="1"/>
              <a:t>Knihovna</a:t>
            </a:r>
            <a:endParaRPr lang="cs-CZ" sz="1200" b="1"/>
          </a:p>
        </p:txBody>
      </p:sp>
      <p:sp>
        <p:nvSpPr>
          <p:cNvPr id="540709" name="Line 37"/>
          <p:cNvSpPr>
            <a:spLocks noChangeShapeType="1"/>
          </p:cNvSpPr>
          <p:nvPr/>
        </p:nvSpPr>
        <p:spPr bwMode="auto">
          <a:xfrm>
            <a:off x="6732588" y="48688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8" name="Text Box 36"/>
          <p:cNvSpPr txBox="1">
            <a:spLocks noChangeArrowheads="1"/>
          </p:cNvSpPr>
          <p:nvPr/>
        </p:nvSpPr>
        <p:spPr bwMode="auto">
          <a:xfrm>
            <a:off x="5291138" y="5157788"/>
            <a:ext cx="2952750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zpřístupňování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poskytnutí dokumentu čtenáři</a:t>
            </a:r>
          </a:p>
        </p:txBody>
      </p:sp>
      <p:sp>
        <p:nvSpPr>
          <p:cNvPr id="18437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Informační systém knihovny</a:t>
            </a:r>
          </a:p>
        </p:txBody>
      </p:sp>
      <p:sp>
        <p:nvSpPr>
          <p:cNvPr id="540695" name="Line 23"/>
          <p:cNvSpPr>
            <a:spLocks noChangeShapeType="1"/>
          </p:cNvSpPr>
          <p:nvPr/>
        </p:nvSpPr>
        <p:spPr bwMode="auto">
          <a:xfrm>
            <a:off x="6732588" y="28527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0" name="Text Box 28"/>
          <p:cNvSpPr txBox="1">
            <a:spLocks noChangeArrowheads="1"/>
          </p:cNvSpPr>
          <p:nvPr/>
        </p:nvSpPr>
        <p:spPr bwMode="auto">
          <a:xfrm>
            <a:off x="1331913" y="1557338"/>
            <a:ext cx="2232025" cy="100806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Tvůrce informace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autor, editor, vydavatel, distributor, zprostředkovatel,...</a:t>
            </a:r>
          </a:p>
        </p:txBody>
      </p:sp>
      <p:sp>
        <p:nvSpPr>
          <p:cNvPr id="540702" name="Text Box 30"/>
          <p:cNvSpPr txBox="1">
            <a:spLocks noChangeArrowheads="1"/>
          </p:cNvSpPr>
          <p:nvPr/>
        </p:nvSpPr>
        <p:spPr bwMode="auto">
          <a:xfrm>
            <a:off x="5291138" y="2133600"/>
            <a:ext cx="295275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akvizice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vyhledání, nákup, výměna, dary</a:t>
            </a:r>
          </a:p>
        </p:txBody>
      </p:sp>
      <p:sp>
        <p:nvSpPr>
          <p:cNvPr id="540703" name="Line 31"/>
          <p:cNvSpPr>
            <a:spLocks noChangeShapeType="1"/>
          </p:cNvSpPr>
          <p:nvPr/>
        </p:nvSpPr>
        <p:spPr bwMode="auto">
          <a:xfrm>
            <a:off x="6732588" y="38608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4" name="Text Box 32"/>
          <p:cNvSpPr txBox="1">
            <a:spLocks noChangeArrowheads="1"/>
          </p:cNvSpPr>
          <p:nvPr/>
        </p:nvSpPr>
        <p:spPr bwMode="auto">
          <a:xfrm>
            <a:off x="5291138" y="3141663"/>
            <a:ext cx="2952750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zpracování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jmenná a věcná katalogizace</a:t>
            </a:r>
          </a:p>
        </p:txBody>
      </p:sp>
      <p:sp>
        <p:nvSpPr>
          <p:cNvPr id="540706" name="Text Box 34"/>
          <p:cNvSpPr txBox="1">
            <a:spLocks noChangeArrowheads="1"/>
          </p:cNvSpPr>
          <p:nvPr/>
        </p:nvSpPr>
        <p:spPr bwMode="auto">
          <a:xfrm>
            <a:off x="5292725" y="4149725"/>
            <a:ext cx="295275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uchovávání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uložení, ochrana, vyhledávání, vyřazení</a:t>
            </a:r>
          </a:p>
        </p:txBody>
      </p:sp>
      <p:sp>
        <p:nvSpPr>
          <p:cNvPr id="540710" name="AutoShape 38"/>
          <p:cNvSpPr>
            <a:spLocks noChangeArrowheads="1"/>
          </p:cNvSpPr>
          <p:nvPr/>
        </p:nvSpPr>
        <p:spPr bwMode="auto">
          <a:xfrm>
            <a:off x="3852863" y="1628775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1" name="AutoShape 39"/>
          <p:cNvSpPr>
            <a:spLocks noChangeArrowheads="1"/>
          </p:cNvSpPr>
          <p:nvPr/>
        </p:nvSpPr>
        <p:spPr bwMode="auto">
          <a:xfrm rot="10800000">
            <a:off x="3852863" y="57324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2" name="Text Box 40"/>
          <p:cNvSpPr txBox="1">
            <a:spLocks noChangeArrowheads="1"/>
          </p:cNvSpPr>
          <p:nvPr/>
        </p:nvSpPr>
        <p:spPr bwMode="auto">
          <a:xfrm>
            <a:off x="1331913" y="5300663"/>
            <a:ext cx="2232025" cy="10080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Příjemce informace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čtenář, návštěvník, uživatel,...</a:t>
            </a:r>
          </a:p>
        </p:txBody>
      </p:sp>
      <p:sp>
        <p:nvSpPr>
          <p:cNvPr id="18447" name="AutoShape 41"/>
          <p:cNvSpPr>
            <a:spLocks noChangeArrowheads="1"/>
          </p:cNvSpPr>
          <p:nvPr/>
        </p:nvSpPr>
        <p:spPr bwMode="auto">
          <a:xfrm rot="10800000">
            <a:off x="3708400" y="9550400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4" name="AutoShape 42"/>
          <p:cNvSpPr>
            <a:spLocks noChangeArrowheads="1"/>
          </p:cNvSpPr>
          <p:nvPr/>
        </p:nvSpPr>
        <p:spPr bwMode="auto">
          <a:xfrm rot="5400000">
            <a:off x="1404143" y="3717132"/>
            <a:ext cx="1439863" cy="431800"/>
          </a:xfrm>
          <a:prstGeom prst="rightArrow">
            <a:avLst>
              <a:gd name="adj1" fmla="val 50000"/>
              <a:gd name="adj2" fmla="val 83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5" name="AutoShape 43"/>
          <p:cNvSpPr>
            <a:spLocks noChangeArrowheads="1"/>
          </p:cNvSpPr>
          <p:nvPr/>
        </p:nvSpPr>
        <p:spPr bwMode="auto">
          <a:xfrm rot="-5400000">
            <a:off x="2051843" y="3717132"/>
            <a:ext cx="1439863" cy="431800"/>
          </a:xfrm>
          <a:prstGeom prst="rightArrow">
            <a:avLst>
              <a:gd name="adj1" fmla="val 50000"/>
              <a:gd name="adj2" fmla="val 83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6" name="AutoShape 44"/>
          <p:cNvSpPr>
            <a:spLocks noChangeArrowheads="1"/>
          </p:cNvSpPr>
          <p:nvPr/>
        </p:nvSpPr>
        <p:spPr bwMode="auto">
          <a:xfrm>
            <a:off x="3924300" y="53006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8" name="AutoShape 46"/>
          <p:cNvSpPr>
            <a:spLocks noChangeArrowheads="1"/>
          </p:cNvSpPr>
          <p:nvPr/>
        </p:nvSpPr>
        <p:spPr bwMode="auto">
          <a:xfrm rot="10800000">
            <a:off x="3852863" y="2060575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9" name="Rectangle 47"/>
          <p:cNvSpPr>
            <a:spLocks noChangeArrowheads="1"/>
          </p:cNvSpPr>
          <p:nvPr/>
        </p:nvSpPr>
        <p:spPr bwMode="auto">
          <a:xfrm>
            <a:off x="4859338" y="1341438"/>
            <a:ext cx="3889375" cy="51831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20" name="Rectangle 48"/>
          <p:cNvSpPr>
            <a:spLocks noChangeArrowheads="1"/>
          </p:cNvSpPr>
          <p:nvPr/>
        </p:nvSpPr>
        <p:spPr bwMode="auto">
          <a:xfrm>
            <a:off x="1116013" y="1341438"/>
            <a:ext cx="2592387" cy="51831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21" name="Text Box 49"/>
          <p:cNvSpPr txBox="1">
            <a:spLocks noChangeArrowheads="1"/>
          </p:cNvSpPr>
          <p:nvPr/>
        </p:nvSpPr>
        <p:spPr bwMode="auto">
          <a:xfrm>
            <a:off x="1476375" y="1125538"/>
            <a:ext cx="1944688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/>
              <a:t>vnější prvky systému</a:t>
            </a:r>
          </a:p>
        </p:txBody>
      </p:sp>
      <p:sp>
        <p:nvSpPr>
          <p:cNvPr id="540722" name="Text Box 50"/>
          <p:cNvSpPr txBox="1">
            <a:spLocks noChangeArrowheads="1"/>
          </p:cNvSpPr>
          <p:nvPr/>
        </p:nvSpPr>
        <p:spPr bwMode="auto">
          <a:xfrm>
            <a:off x="5795963" y="1125538"/>
            <a:ext cx="1944687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400"/>
              <a:t>vnitřní prvky systému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0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0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54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54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54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54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540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54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01" grpId="0" animBg="1"/>
      <p:bldP spid="540709" grpId="0" animBg="1"/>
      <p:bldP spid="540708" grpId="0" animBg="1"/>
      <p:bldP spid="540695" grpId="0" animBg="1"/>
      <p:bldP spid="540700" grpId="0" animBg="1"/>
      <p:bldP spid="540702" grpId="0" animBg="1"/>
      <p:bldP spid="540703" grpId="0" animBg="1"/>
      <p:bldP spid="540704" grpId="0" animBg="1"/>
      <p:bldP spid="540706" grpId="0" animBg="1"/>
      <p:bldP spid="540710" grpId="0" animBg="1"/>
      <p:bldP spid="540711" grpId="0" animBg="1"/>
      <p:bldP spid="540712" grpId="0" animBg="1"/>
      <p:bldP spid="540714" grpId="0" animBg="1"/>
      <p:bldP spid="540715" grpId="0" animBg="1"/>
      <p:bldP spid="540716" grpId="0" animBg="1"/>
      <p:bldP spid="540718" grpId="0" animBg="1"/>
      <p:bldP spid="540719" grpId="0" animBg="1"/>
      <p:bldP spid="540720" grpId="0" animBg="1"/>
      <p:bldP spid="540721" grpId="0" animBg="1"/>
      <p:bldP spid="5407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8000">
                <a:solidFill>
                  <a:srgbClr val="FFFF00"/>
                </a:solidFill>
              </a:rPr>
              <a:t>Knihovník</a:t>
            </a:r>
            <a:endParaRPr lang="uk-UA" sz="8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 err="1"/>
              <a:t>Librarian</a:t>
            </a:r>
            <a:r>
              <a:rPr lang="cs-CZ" sz="3200" dirty="0"/>
              <a:t> v Googlu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64" y="1192581"/>
            <a:ext cx="2452954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588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ANd9GcRCa7qSJRNtzZb7qcXh8PH9yWElfoIuIWOBPBRL5A3--1RssBFJ7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18890"/>
            <a:ext cx="2892958" cy="256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1187624" y="4323925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2011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3282274" y="6394768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2014 a 2016</a:t>
            </a:r>
          </a:p>
        </p:txBody>
      </p:sp>
      <p:pic>
        <p:nvPicPr>
          <p:cNvPr id="1026" name="Picture 2" descr="http://www.truity.com/sites/default/files/imagecache/width_320/librarian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23906"/>
            <a:ext cx="2610459" cy="17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290336" y="3782645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2012 a 2013</a:t>
            </a:r>
          </a:p>
        </p:txBody>
      </p:sp>
      <p:pic>
        <p:nvPicPr>
          <p:cNvPr id="8196" name="Picture 4" descr="http://greenelibrary.info/assets/sv-ask-a-librarian-520x3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32661"/>
            <a:ext cx="2785437" cy="19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396815" y="6275329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z="3200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2" y="494507"/>
            <a:ext cx="23764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1" y="479405"/>
            <a:ext cx="2588536" cy="237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40" y="4540473"/>
            <a:ext cx="2077756" cy="21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03" y="4982325"/>
            <a:ext cx="1550704" cy="172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1512499" cy="204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5888"/>
            <a:ext cx="1223963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2" descr="conanthelibrari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83" y="2852349"/>
            <a:ext cx="2505014" cy="20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s-media-cache-ak0.pinimg.com/736x/ef/06/2a/ef062a1a63469c3d0b49de2ba239abd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982" y="1539250"/>
            <a:ext cx="1772706" cy="21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liparts.co/cliparts/Lid/o7n/Lido7ny8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54" y="5445224"/>
            <a:ext cx="1372211" cy="11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-media-cache-ak0.pinimg.com/236x/5b/49/af/5b49afe756174737ca0ade70a34f7a3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75" y="3854205"/>
            <a:ext cx="1184269" cy="11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Výsledek obrázku pro libraria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31" y="5157191"/>
            <a:ext cx="1684270" cy="150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librar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648" y="1620499"/>
            <a:ext cx="21663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ek obrázku pro librar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907" y="883254"/>
            <a:ext cx="22860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ýsledek obrázku pro librar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4077072"/>
            <a:ext cx="32004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ýsledek obrázku pro librar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57236"/>
            <a:ext cx="3202551" cy="230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ýsledek obrázku pro librari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34" y="1124744"/>
            <a:ext cx="2667733" cy="17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145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http://lovesofalibrarian.files.wordpress.com/2013/03/little-librar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41" y="441218"/>
            <a:ext cx="4104456" cy="615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801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České knihovnické legendy</a:t>
            </a:r>
          </a:p>
        </p:txBody>
      </p:sp>
      <p:pic>
        <p:nvPicPr>
          <p:cNvPr id="22531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2095500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860800"/>
            <a:ext cx="2028825" cy="2665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8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555750" cy="288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9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429000"/>
            <a:ext cx="2286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8" name="Text Box 10"/>
          <p:cNvSpPr txBox="1">
            <a:spLocks noChangeArrowheads="1"/>
          </p:cNvSpPr>
          <p:nvPr/>
        </p:nvSpPr>
        <p:spPr bwMode="auto">
          <a:xfrm>
            <a:off x="4427538" y="6380163"/>
            <a:ext cx="1512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Jaromír Borecký</a:t>
            </a:r>
          </a:p>
        </p:txBody>
      </p:sp>
      <p:sp>
        <p:nvSpPr>
          <p:cNvPr id="529419" name="Text Box 11"/>
          <p:cNvSpPr txBox="1">
            <a:spLocks noChangeArrowheads="1"/>
          </p:cNvSpPr>
          <p:nvPr/>
        </p:nvSpPr>
        <p:spPr bwMode="auto">
          <a:xfrm>
            <a:off x="1619250" y="3789363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Jiří Mahen</a:t>
            </a:r>
          </a:p>
        </p:txBody>
      </p:sp>
      <p:sp>
        <p:nvSpPr>
          <p:cNvPr id="529420" name="Text Box 12"/>
          <p:cNvSpPr txBox="1">
            <a:spLocks noChangeArrowheads="1"/>
          </p:cNvSpPr>
          <p:nvPr/>
        </p:nvSpPr>
        <p:spPr bwMode="auto">
          <a:xfrm>
            <a:off x="6729413" y="6237288"/>
            <a:ext cx="1801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Zdeněk Václav Tobolka</a:t>
            </a:r>
          </a:p>
        </p:txBody>
      </p:sp>
      <p:sp>
        <p:nvSpPr>
          <p:cNvPr id="529421" name="Text Box 13"/>
          <p:cNvSpPr txBox="1">
            <a:spLocks noChangeArrowheads="1"/>
          </p:cNvSpPr>
          <p:nvPr/>
        </p:nvSpPr>
        <p:spPr bwMode="auto">
          <a:xfrm>
            <a:off x="7092950" y="3227388"/>
            <a:ext cx="1512888" cy="274637"/>
          </a:xfrm>
          <a:prstGeom prst="rect">
            <a:avLst/>
          </a:prstGeom>
          <a:solidFill>
            <a:srgbClr val="C0C0C0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/>
              <a:t>Jiří Cejpek</a:t>
            </a:r>
          </a:p>
        </p:txBody>
      </p:sp>
      <p:pic>
        <p:nvPicPr>
          <p:cNvPr id="22539" name="Picture 15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12875"/>
            <a:ext cx="1655763" cy="158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426" name="Text Box 18"/>
          <p:cNvSpPr txBox="1">
            <a:spLocks noChangeArrowheads="1"/>
          </p:cNvSpPr>
          <p:nvPr/>
        </p:nvSpPr>
        <p:spPr bwMode="auto">
          <a:xfrm>
            <a:off x="3563938" y="2722563"/>
            <a:ext cx="1512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Miroslav Nádvorník</a:t>
            </a:r>
          </a:p>
        </p:txBody>
      </p:sp>
      <p:pic>
        <p:nvPicPr>
          <p:cNvPr id="22541" name="Picture 19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4365625"/>
            <a:ext cx="16287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28" name="Text Box 20"/>
          <p:cNvSpPr txBox="1">
            <a:spLocks noChangeArrowheads="1"/>
          </p:cNvSpPr>
          <p:nvPr/>
        </p:nvSpPr>
        <p:spPr bwMode="auto">
          <a:xfrm>
            <a:off x="1403350" y="6308725"/>
            <a:ext cx="1512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Antonín Sova</a:t>
            </a:r>
          </a:p>
        </p:txBody>
      </p:sp>
      <p:pic>
        <p:nvPicPr>
          <p:cNvPr id="22543" name="Picture 21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196975"/>
            <a:ext cx="15160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5364163" y="2924175"/>
            <a:ext cx="15128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Ladislav Jan Živný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2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2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8" grpId="0"/>
      <p:bldP spid="529419" grpId="0"/>
      <p:bldP spid="529420" grpId="0"/>
      <p:bldP spid="529421" grpId="0" animBg="1"/>
      <p:bldP spid="529426" grpId="0"/>
      <p:bldP spid="529428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Aktuální české osobnosti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8" name="Picture 4" descr="http://files.knihovna-pro-vsechny.webnode.cz/200000004-7a7a57c6ed/V%C3%ADt%20Rich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3048"/>
            <a:ext cx="1837556" cy="1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474936" y="3030003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Zlata Houšková</a:t>
            </a:r>
          </a:p>
        </p:txBody>
      </p:sp>
      <p:pic>
        <p:nvPicPr>
          <p:cNvPr id="7" name="Picture 2" descr="http://ikaros.cz/images/201110/rylich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r="23128"/>
          <a:stretch/>
        </p:blipFill>
        <p:spPr bwMode="auto">
          <a:xfrm>
            <a:off x="1058662" y="1206443"/>
            <a:ext cx="1781184" cy="19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30920" y="2852936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Zlata Houšková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491160" y="2866331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Vít Richter</a:t>
            </a:r>
          </a:p>
        </p:txBody>
      </p:sp>
      <p:pic>
        <p:nvPicPr>
          <p:cNvPr id="11270" name="Picture 6" descr="http://i.metro.cz/14/013/mecl6/ROW50d572_spal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63" y="3344975"/>
            <a:ext cx="1857154" cy="13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403648" y="4438490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Tomáš Řehák</a:t>
            </a:r>
          </a:p>
        </p:txBody>
      </p:sp>
      <p:pic>
        <p:nvPicPr>
          <p:cNvPr id="11272" name="Picture 8" descr="http://ikaros.cz/images/2006Inforum/bartose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48" y="1193048"/>
            <a:ext cx="179405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98031" y="2862627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Miroslav Bartošek</a:t>
            </a:r>
          </a:p>
        </p:txBody>
      </p:sp>
      <p:pic>
        <p:nvPicPr>
          <p:cNvPr id="11274" name="Picture 10" descr="https://media.licdn.com/mpr/mpr/shrinknp_400_400/AAEAAQAAAAAAAAJ_AAAAJDEyMjYwODUxLWRhOWQtNDVjMS04MTA1LTE0NzJmYjQ3MWNjZ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62" y="4869160"/>
            <a:ext cx="1781184" cy="178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58663" y="6392361"/>
            <a:ext cx="1770091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/>
              <a:t>Bohdana Stoklasová</a:t>
            </a:r>
          </a:p>
        </p:txBody>
      </p:sp>
      <p:pic>
        <p:nvPicPr>
          <p:cNvPr id="11276" name="Picture 12" descr="http://g.denik.cz/50/a6/libuse-nivnicka-brno-ara-9_galerie-9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0" r="3686"/>
          <a:stretch/>
        </p:blipFill>
        <p:spPr bwMode="auto">
          <a:xfrm>
            <a:off x="7232306" y="1203449"/>
            <a:ext cx="1572665" cy="193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308304" y="2852936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Libuše Nivnická</a:t>
            </a:r>
          </a:p>
        </p:txBody>
      </p:sp>
      <p:pic>
        <p:nvPicPr>
          <p:cNvPr id="11278" name="Picture 14" descr="http://www.inflow.cz/files/redakce/inflowpriloha/SDC1045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2503" r="29965" b="22903"/>
          <a:stretch/>
        </p:blipFill>
        <p:spPr bwMode="auto">
          <a:xfrm>
            <a:off x="5104840" y="4890912"/>
            <a:ext cx="1653212" cy="17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104840" y="6392361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Helena Hubatková</a:t>
            </a:r>
          </a:p>
        </p:txBody>
      </p:sp>
      <p:pic>
        <p:nvPicPr>
          <p:cNvPr id="11280" name="Picture 16" descr="https://www.mtholyoke.edu/sites/default/files/styles/image_callout/public/acad/images/lass_portrait_640.jpg?itok=UzB2IbP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65" y="3356992"/>
            <a:ext cx="2470419" cy="13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www.praha.eu/public/cc/77/31/62401_4_tech_knihovna_reditel_martin_svobod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88" y="4895247"/>
            <a:ext cx="1850444" cy="17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340101" y="6399058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Martin Svoboda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4679653" y="4449939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/>
              <a:t>Andrew </a:t>
            </a:r>
            <a:r>
              <a:rPr lang="cs-CZ" sz="1200" dirty="0" err="1"/>
              <a:t>Lass</a:t>
            </a:r>
            <a:endParaRPr lang="cs-CZ" sz="1200" dirty="0"/>
          </a:p>
        </p:txBody>
      </p:sp>
      <p:pic>
        <p:nvPicPr>
          <p:cNvPr id="11284" name="Picture 20" descr="http://abicko.avcr.cz/miranda2/export/sitesavcr/data.avcr.cz/abicko/2012/10/images/06_4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" b="34588"/>
          <a:stretch/>
        </p:blipFill>
        <p:spPr bwMode="auto">
          <a:xfrm>
            <a:off x="6992919" y="4895247"/>
            <a:ext cx="1827553" cy="176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110459" y="6392361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Martin Lhoták</a:t>
            </a:r>
          </a:p>
        </p:txBody>
      </p:sp>
      <p:pic>
        <p:nvPicPr>
          <p:cNvPr id="11286" name="Picture 22" descr="http://ikaros.cz/images/201305/rylich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9200" r="47332" b="34216"/>
          <a:stretch/>
        </p:blipFill>
        <p:spPr bwMode="auto">
          <a:xfrm>
            <a:off x="6947816" y="3344975"/>
            <a:ext cx="1857155" cy="13796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7105563" y="4449939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Petr </a:t>
            </a:r>
            <a:r>
              <a:rPr lang="cs-CZ" sz="1200" dirty="0" err="1">
                <a:solidFill>
                  <a:schemeClr val="bg1"/>
                </a:solidFill>
              </a:rPr>
              <a:t>Škyřík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6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3" grpId="0"/>
      <p:bldP spid="15" grpId="0" animBg="1"/>
      <p:bldP spid="17" grpId="0"/>
      <p:bldP spid="19" grpId="0"/>
      <p:bldP spid="22" grpId="0"/>
      <p:bldP spid="23" grpId="0"/>
      <p:bldP spid="25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...a další knihovník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573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948264" y="6129338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Mojliptov.sk</a:t>
            </a:r>
            <a:endParaRPr lang="cs-CZ" sz="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Knihovník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pracovník knihovny</a:t>
            </a:r>
          </a:p>
          <a:p>
            <a:pPr eaLnBrk="1" hangingPunct="1"/>
            <a:r>
              <a:rPr lang="cs-CZ"/>
              <a:t>vykonávající odborné knihovnické práce</a:t>
            </a:r>
          </a:p>
          <a:p>
            <a:pPr lvl="1" eaLnBrk="1" hangingPunct="1"/>
            <a:r>
              <a:rPr lang="cs-CZ"/>
              <a:t>výběr, zpracování, organizování, vyhledávání dokumentů</a:t>
            </a:r>
          </a:p>
          <a:p>
            <a:pPr lvl="1" eaLnBrk="1" hangingPunct="1"/>
            <a:r>
              <a:rPr lang="cs-CZ"/>
              <a:t>zpřístupňování/dodávání dokumentů a informací uživatelům knihovny</a:t>
            </a:r>
          </a:p>
          <a:p>
            <a:pPr lvl="1" eaLnBrk="1" hangingPunct="1"/>
            <a:r>
              <a:rPr lang="cs-CZ"/>
              <a:t>technologie</a:t>
            </a:r>
          </a:p>
          <a:p>
            <a:pPr lvl="1" eaLnBrk="1" hangingPunct="1"/>
            <a:r>
              <a:rPr lang="cs-CZ"/>
              <a:t>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Předpoklady pro ukončení kurzu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sz="2900" dirty="0"/>
              <a:t>plnění krátkých úkolů</a:t>
            </a:r>
          </a:p>
          <a:p>
            <a:pPr eaLnBrk="1" hangingPunct="1"/>
            <a:r>
              <a:rPr lang="cs-CZ" sz="2900" dirty="0"/>
              <a:t>ústní zkouška</a:t>
            </a:r>
          </a:p>
          <a:p>
            <a:pPr lvl="1" eaLnBrk="1" hangingPunct="1"/>
            <a:r>
              <a:rPr lang="cs-CZ" sz="2300" dirty="0"/>
              <a:t>termíny budou vyhlášeny v </a:t>
            </a:r>
            <a:r>
              <a:rPr lang="cs-CZ" sz="2300" dirty="0" err="1"/>
              <a:t>ISu</a:t>
            </a:r>
            <a:endParaRPr lang="cs-CZ" sz="2300" dirty="0"/>
          </a:p>
          <a:p>
            <a:pPr lvl="1" eaLnBrk="1" hangingPunct="1"/>
            <a:r>
              <a:rPr lang="cs-CZ" sz="2300" dirty="0"/>
              <a:t>znalosti z kurzu, fakta a praxe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Ideální knihovník?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41438"/>
            <a:ext cx="521493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Knihovnické činnosti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26628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73238"/>
            <a:ext cx="5800725" cy="418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7200">
                <a:solidFill>
                  <a:srgbClr val="FFFF00"/>
                </a:solidFill>
              </a:rPr>
              <a:t>Knihovnické profese</a:t>
            </a:r>
            <a:endParaRPr lang="uk-UA" sz="7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Národní soustava kvalifikací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registr národních kvalifikací</a:t>
            </a:r>
          </a:p>
          <a:p>
            <a:r>
              <a:rPr lang="cs-CZ" dirty="0"/>
              <a:t>garantuje stát</a:t>
            </a:r>
          </a:p>
          <a:p>
            <a:pPr lvl="1"/>
            <a:r>
              <a:rPr lang="cs-CZ" dirty="0"/>
              <a:t>zákon č. 179/2006 Sb., o ověřování a uznávání výsledků dalšího vzdělávání a o změně některých zákonů</a:t>
            </a:r>
          </a:p>
          <a:p>
            <a:r>
              <a:rPr lang="cs-CZ" dirty="0"/>
              <a:t>certifikace (certifikační autorita)</a:t>
            </a:r>
          </a:p>
          <a:p>
            <a:pPr lvl="1"/>
            <a:r>
              <a:rPr lang="cs-CZ" dirty="0"/>
              <a:t>zisk certifikátu – finanční náročnost</a:t>
            </a:r>
          </a:p>
          <a:p>
            <a:pPr lvl="1"/>
            <a:r>
              <a:rPr lang="cs-CZ" dirty="0"/>
              <a:t>uplatnění???</a:t>
            </a:r>
          </a:p>
          <a:p>
            <a:pPr lvl="1"/>
            <a:r>
              <a:rPr lang="cs-CZ" dirty="0"/>
              <a:t>srovnávání se zahraničím</a:t>
            </a:r>
          </a:p>
          <a:p>
            <a:r>
              <a:rPr lang="cs-CZ" dirty="0"/>
              <a:t>kvalifikační a hodnotící standard</a:t>
            </a:r>
          </a:p>
          <a:p>
            <a:r>
              <a:rPr lang="cs-CZ" dirty="0"/>
              <a:t>vazba na </a:t>
            </a:r>
            <a:r>
              <a:rPr lang="cs-CZ" dirty="0">
                <a:hlinkClick r:id="rId3"/>
              </a:rPr>
              <a:t>Národní soustavu povolání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98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kvalifikace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Knihovník katalogizátor</a:t>
            </a:r>
            <a:endParaRPr lang="cs-CZ" dirty="0"/>
          </a:p>
          <a:p>
            <a:r>
              <a:rPr lang="cs-CZ" dirty="0">
                <a:hlinkClick r:id="rId3"/>
              </a:rPr>
              <a:t>Referenční knihovník</a:t>
            </a:r>
            <a:endParaRPr lang="cs-CZ" dirty="0"/>
          </a:p>
          <a:p>
            <a:r>
              <a:rPr lang="cs-CZ" dirty="0">
                <a:hlinkClick r:id="rId4"/>
              </a:rPr>
              <a:t>Knihovník akvizitér</a:t>
            </a:r>
            <a:endParaRPr lang="cs-CZ" dirty="0"/>
          </a:p>
          <a:p>
            <a:r>
              <a:rPr lang="cs-CZ" dirty="0">
                <a:hlinkClick r:id="rId5"/>
              </a:rPr>
              <a:t>Knihovník pracovník správy fondů</a:t>
            </a:r>
            <a:endParaRPr lang="cs-CZ" dirty="0"/>
          </a:p>
          <a:p>
            <a:r>
              <a:rPr lang="cs-CZ" dirty="0">
                <a:hlinkClick r:id="rId6"/>
              </a:rPr>
              <a:t>Knihovník v přímých službách</a:t>
            </a:r>
            <a:endParaRPr lang="cs-CZ" dirty="0"/>
          </a:p>
          <a:p>
            <a:r>
              <a:rPr lang="cs-CZ" dirty="0">
                <a:hlinkClick r:id="rId7"/>
              </a:rPr>
              <a:t>Knihovník v knihovně pro děti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950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06" y="1124744"/>
            <a:ext cx="7768956" cy="817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44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6600" dirty="0"/>
          </a:p>
          <a:p>
            <a:pPr marL="0" indent="0" algn="ctr">
              <a:buNone/>
            </a:pPr>
            <a:r>
              <a:rPr lang="cs-CZ" sz="6600" b="1" dirty="0">
                <a:solidFill>
                  <a:srgbClr val="008000"/>
                </a:solidFill>
              </a:rPr>
              <a:t>Problémy</a:t>
            </a:r>
            <a:r>
              <a:rPr lang="cs-CZ" sz="6600" b="1" dirty="0"/>
              <a:t> NSK</a:t>
            </a:r>
          </a:p>
          <a:p>
            <a:pPr marL="0" indent="0" algn="ctr">
              <a:buNone/>
            </a:pPr>
            <a:r>
              <a:rPr lang="cs-CZ" sz="8800" b="1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558831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Znáte nějaké knihovnické profese?</a:t>
            </a:r>
          </a:p>
        </p:txBody>
      </p:sp>
      <p:pic>
        <p:nvPicPr>
          <p:cNvPr id="2867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196975"/>
            <a:ext cx="3611562" cy="51847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sz="1800" dirty="0"/>
              <a:t>SHONTZ, Priscilla K., Richard A. MURRAY (</a:t>
            </a:r>
            <a:r>
              <a:rPr lang="cs-CZ" sz="1800" dirty="0" err="1"/>
              <a:t>eds</a:t>
            </a:r>
            <a:r>
              <a:rPr lang="cs-CZ" sz="1800" dirty="0"/>
              <a:t>). </a:t>
            </a:r>
            <a:r>
              <a:rPr lang="cs-CZ" sz="1800" i="1" dirty="0"/>
              <a:t>A </a:t>
            </a:r>
            <a:r>
              <a:rPr lang="cs-CZ" sz="1800" i="1" dirty="0" err="1"/>
              <a:t>day</a:t>
            </a:r>
            <a:r>
              <a:rPr lang="cs-CZ" sz="1800" i="1" dirty="0"/>
              <a:t> in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life</a:t>
            </a:r>
            <a:r>
              <a:rPr lang="cs-CZ" sz="1800" dirty="0"/>
              <a:t>: </a:t>
            </a:r>
            <a:r>
              <a:rPr lang="cs-CZ" sz="1800" i="1" dirty="0" err="1"/>
              <a:t>career</a:t>
            </a:r>
            <a:r>
              <a:rPr lang="cs-CZ" sz="1800" i="1" dirty="0"/>
              <a:t> </a:t>
            </a:r>
            <a:r>
              <a:rPr lang="cs-CZ" sz="1800" i="1" dirty="0" err="1"/>
              <a:t>options</a:t>
            </a:r>
            <a:r>
              <a:rPr lang="cs-CZ" sz="1800" i="1" dirty="0"/>
              <a:t> in </a:t>
            </a:r>
            <a:r>
              <a:rPr lang="cs-CZ" sz="1800" i="1" dirty="0" err="1"/>
              <a:t>library</a:t>
            </a:r>
            <a:r>
              <a:rPr lang="cs-CZ" sz="1800" i="1" dirty="0"/>
              <a:t> and </a:t>
            </a:r>
            <a:r>
              <a:rPr lang="cs-CZ" sz="1800" i="1" dirty="0" err="1"/>
              <a:t>information</a:t>
            </a:r>
            <a:r>
              <a:rPr lang="cs-CZ" sz="1800" i="1" dirty="0"/>
              <a:t> science</a:t>
            </a:r>
            <a:r>
              <a:rPr lang="cs-CZ" sz="1800" dirty="0"/>
              <a:t>. London: </a:t>
            </a:r>
            <a:r>
              <a:rPr lang="cs-CZ" sz="1800" dirty="0" err="1"/>
              <a:t>Libraries</a:t>
            </a:r>
            <a:r>
              <a:rPr lang="cs-CZ" sz="1800" dirty="0"/>
              <a:t> </a:t>
            </a:r>
            <a:r>
              <a:rPr lang="cs-CZ" sz="1800" dirty="0" err="1"/>
              <a:t>Unlimited</a:t>
            </a:r>
            <a:r>
              <a:rPr lang="cs-CZ" sz="1800" dirty="0"/>
              <a:t>, c2007. 443 s. ISBN 15-915-8364-0.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cs-CZ" sz="1800" dirty="0"/>
          </a:p>
          <a:p>
            <a:pPr eaLnBrk="1" hangingPunct="1">
              <a:lnSpc>
                <a:spcPct val="110000"/>
              </a:lnSpc>
            </a:pPr>
            <a:r>
              <a:rPr lang="cs-CZ" sz="1800" dirty="0">
                <a:hlinkClick r:id="rId3"/>
              </a:rPr>
              <a:t>seznam povolání</a:t>
            </a:r>
            <a:r>
              <a:rPr lang="cs-CZ" sz="1800" dirty="0"/>
              <a:t> v oblasti knihovnictví a informační vědy</a:t>
            </a:r>
          </a:p>
          <a:p>
            <a:pPr eaLnBrk="1" hangingPunct="1">
              <a:lnSpc>
                <a:spcPct val="110000"/>
              </a:lnSpc>
            </a:pPr>
            <a:r>
              <a:rPr lang="cs-CZ" sz="1800" dirty="0"/>
              <a:t>rozděleno dle typů knihoven</a:t>
            </a:r>
            <a:endParaRPr lang="cs-CZ" sz="1900" dirty="0"/>
          </a:p>
          <a:p>
            <a:pPr lvl="1" eaLnBrk="1" hangingPunct="1">
              <a:lnSpc>
                <a:spcPct val="90000"/>
              </a:lnSpc>
            </a:pPr>
            <a:endParaRPr lang="cs-CZ" sz="15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979613" y="4294188"/>
            <a:ext cx="6399212" cy="719137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b="1"/>
              <a:t>Děkuji Vám za pozornost</a:t>
            </a:r>
            <a:endParaRPr lang="en-US" b="1"/>
          </a:p>
        </p:txBody>
      </p:sp>
      <p:pic>
        <p:nvPicPr>
          <p:cNvPr id="29699" name="Picture 3" descr="billboar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6850" y="2062163"/>
            <a:ext cx="2284413" cy="2047875"/>
          </a:xfr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859338" y="566102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2000" b="1" dirty="0">
                <a:latin typeface="Verdana" panose="020B0604030504040204" pitchFamily="34" charset="0"/>
              </a:rPr>
              <a:t>Martin Krčál</a:t>
            </a:r>
          </a:p>
          <a:p>
            <a:pPr algn="r" eaLnBrk="1" hangingPunct="1"/>
            <a:r>
              <a:rPr lang="cs-CZ" sz="2000" b="1" dirty="0">
                <a:latin typeface="Verdana" panose="020B0604030504040204" pitchFamily="34" charset="0"/>
              </a:rPr>
              <a:t>krcal@phil.muni.cz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Úkol </a:t>
            </a:r>
            <a:r>
              <a:rPr lang="en-US" sz="3200" dirty="0"/>
              <a:t>#</a:t>
            </a:r>
            <a:r>
              <a:rPr lang="cs-CZ" sz="3200" dirty="0"/>
              <a:t>1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081088"/>
            <a:ext cx="7777162" cy="5661025"/>
          </a:xfrm>
        </p:spPr>
        <p:txBody>
          <a:bodyPr/>
          <a:lstStyle/>
          <a:p>
            <a:pPr eaLnBrk="1" hangingPunct="1"/>
            <a:r>
              <a:rPr lang="cs-CZ" sz="2900" dirty="0" err="1"/>
              <a:t>fotovýzkum</a:t>
            </a:r>
            <a:r>
              <a:rPr lang="cs-CZ" sz="2900" dirty="0"/>
              <a:t> – vyfoťte…</a:t>
            </a:r>
          </a:p>
          <a:p>
            <a:pPr lvl="1" eaLnBrk="1" hangingPunct="1"/>
            <a:r>
              <a:rPr lang="cs-CZ" sz="2300" dirty="0"/>
              <a:t>místo, kde se učíte na důležitou zkoušku.</a:t>
            </a:r>
          </a:p>
          <a:p>
            <a:pPr lvl="1" eaLnBrk="1" hangingPunct="1"/>
            <a:r>
              <a:rPr lang="cs-CZ" sz="2300" dirty="0"/>
              <a:t>co potřebujete k učení.</a:t>
            </a:r>
          </a:p>
          <a:p>
            <a:pPr lvl="1" eaLnBrk="1" hangingPunct="1"/>
            <a:r>
              <a:rPr lang="cs-CZ" sz="2300" dirty="0"/>
              <a:t>Vaši oblíbenou knihovnu nebo knihovnu ve Vašem městě/obci.</a:t>
            </a:r>
          </a:p>
          <a:p>
            <a:pPr lvl="1" eaLnBrk="1" hangingPunct="1"/>
            <a:r>
              <a:rPr lang="cs-CZ" sz="2300" dirty="0"/>
              <a:t>oblíbené místo ve Vaší knihovně.</a:t>
            </a:r>
          </a:p>
          <a:p>
            <a:pPr lvl="1" eaLnBrk="1" hangingPunct="1"/>
            <a:r>
              <a:rPr lang="cs-CZ" sz="2300" dirty="0"/>
              <a:t>místo ve Vaší knihovně, které nesnášíte.</a:t>
            </a:r>
          </a:p>
          <a:p>
            <a:pPr lvl="1" eaLnBrk="1" hangingPunct="1"/>
            <a:r>
              <a:rPr lang="cs-CZ" sz="2300" dirty="0"/>
              <a:t>co je pro Vás knihovna.</a:t>
            </a:r>
          </a:p>
          <a:p>
            <a:pPr eaLnBrk="1" hangingPunct="1"/>
            <a:r>
              <a:rPr lang="cs-CZ" sz="2900" dirty="0"/>
              <a:t>odevzdání</a:t>
            </a:r>
          </a:p>
          <a:p>
            <a:pPr lvl="1" eaLnBrk="1" hangingPunct="1"/>
            <a:r>
              <a:rPr lang="cs-CZ" dirty="0" err="1"/>
              <a:t>odevzdávárna</a:t>
            </a:r>
            <a:r>
              <a:rPr lang="cs-CZ" dirty="0"/>
              <a:t> v </a:t>
            </a:r>
            <a:r>
              <a:rPr lang="cs-CZ" dirty="0" err="1"/>
              <a:t>ISu</a:t>
            </a:r>
            <a:endParaRPr lang="cs-CZ" dirty="0"/>
          </a:p>
          <a:p>
            <a:pPr lvl="1" eaLnBrk="1" hangingPunct="1"/>
            <a:r>
              <a:rPr lang="cs-CZ" dirty="0"/>
              <a:t>založte složku s Vaším příjmením</a:t>
            </a:r>
          </a:p>
          <a:p>
            <a:pPr lvl="1" eaLnBrk="1" hangingPunct="1"/>
            <a:r>
              <a:rPr lang="cs-CZ" dirty="0"/>
              <a:t>termín: do Adaptačního kurzu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Obsah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Úvodní hodina</a:t>
            </a:r>
          </a:p>
          <a:p>
            <a:pPr lvl="1" eaLnBrk="1" hangingPunct="1"/>
            <a:r>
              <a:rPr lang="cs-CZ" dirty="0"/>
              <a:t>role knihovníka, informační povolání, postavení knihoven</a:t>
            </a:r>
          </a:p>
          <a:p>
            <a:pPr eaLnBrk="1" hangingPunct="1"/>
            <a:r>
              <a:rPr lang="cs-CZ" dirty="0"/>
              <a:t>Vývoj knihovnictví v Česku od 1918</a:t>
            </a:r>
          </a:p>
          <a:p>
            <a:pPr lvl="1" eaLnBrk="1" hangingPunct="1"/>
            <a:r>
              <a:rPr lang="cs-CZ" dirty="0"/>
              <a:t>změny v knihovnictví, trendy, budoucnost</a:t>
            </a:r>
          </a:p>
          <a:p>
            <a:pPr eaLnBrk="1" hangingPunct="1"/>
            <a:r>
              <a:rPr lang="cs-CZ" dirty="0"/>
              <a:t>Koncepce rozvoje knihoven</a:t>
            </a:r>
          </a:p>
          <a:p>
            <a:pPr lvl="1" eaLnBrk="1" hangingPunct="1"/>
            <a:r>
              <a:rPr lang="cs-CZ" dirty="0"/>
              <a:t>popis koncepce, orientace na služby pro uživatele, fondy, financování, legislativa </a:t>
            </a:r>
          </a:p>
          <a:p>
            <a:pPr eaLnBrk="1" hangingPunct="1"/>
            <a:r>
              <a:rPr lang="cs-CZ" dirty="0"/>
              <a:t>Legislativa</a:t>
            </a:r>
          </a:p>
          <a:p>
            <a:pPr lvl="1" eaLnBrk="1" hangingPunct="1"/>
            <a:r>
              <a:rPr lang="cs-CZ" dirty="0"/>
              <a:t>zákony, vyhlášky, nařízení a normy platné pro knihovny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Obsah kurzu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Systém knihoven</a:t>
            </a:r>
          </a:p>
          <a:p>
            <a:pPr lvl="1" eaLnBrk="1" hangingPunct="1"/>
            <a:r>
              <a:rPr lang="cs-CZ" dirty="0"/>
              <a:t>rozdělení knihoven, funkce knihoven, rozdílné potřeby</a:t>
            </a:r>
          </a:p>
          <a:p>
            <a:pPr eaLnBrk="1" hangingPunct="1"/>
            <a:r>
              <a:rPr lang="cs-CZ" dirty="0"/>
              <a:t>Základní činnosti v knihovnách</a:t>
            </a:r>
          </a:p>
          <a:p>
            <a:pPr lvl="1" eaLnBrk="1" hangingPunct="1"/>
            <a:r>
              <a:rPr lang="cs-CZ" dirty="0"/>
              <a:t>výpůjční, akvizice, katalogizace, MVS, digitalizace, ochrana fondu, informační vzdělávání, podpora čtenářství, nové služby, technologie, ...</a:t>
            </a:r>
          </a:p>
          <a:p>
            <a:pPr eaLnBrk="1" hangingPunct="1"/>
            <a:r>
              <a:rPr lang="cs-CZ" dirty="0"/>
              <a:t>Knihovnické a informační služby,  </a:t>
            </a:r>
          </a:p>
          <a:p>
            <a:pPr lvl="1" eaLnBrk="1" hangingPunct="1"/>
            <a:r>
              <a:rPr lang="cs-CZ" dirty="0"/>
              <a:t>výpůjční, reprografické, rešeršní, meziknihovní,...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Obsah kurzu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Typologie dokumentů</a:t>
            </a:r>
          </a:p>
          <a:p>
            <a:pPr lvl="1" eaLnBrk="1" hangingPunct="1"/>
            <a:r>
              <a:rPr lang="cs-CZ" dirty="0"/>
              <a:t>rozdělení dokumentů a jejich identifikace</a:t>
            </a:r>
          </a:p>
          <a:p>
            <a:pPr eaLnBrk="1" hangingPunct="1"/>
            <a:r>
              <a:rPr lang="cs-CZ" dirty="0"/>
              <a:t>Veřejné knihovny a jejich funkce</a:t>
            </a:r>
          </a:p>
          <a:p>
            <a:pPr lvl="1" eaLnBrk="1" hangingPunct="1"/>
            <a:r>
              <a:rPr lang="cs-CZ" dirty="0"/>
              <a:t>k čemu jsou veřejné knihovny, jaká je jejich role ve společnosti, čím jsou specifické např. od akademických,...</a:t>
            </a:r>
          </a:p>
          <a:p>
            <a:pPr eaLnBrk="1" hangingPunct="1"/>
            <a:r>
              <a:rPr lang="cs-CZ" dirty="0"/>
              <a:t>Závěrečná prezentace projektů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Doporučená literatura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3728" y="1196975"/>
            <a:ext cx="6696422" cy="2808089"/>
          </a:xfrm>
        </p:spPr>
        <p:txBody>
          <a:bodyPr/>
          <a:lstStyle/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DILHOFOVÁ, Adéla, Monika KRATOCHVÍLOVÁ a Jan LIDMILA. 2013. </a:t>
            </a:r>
            <a:r>
              <a:rPr lang="cs-CZ" sz="1400" i="1" dirty="0"/>
              <a:t>Příručka pro knihovníky veřejných knihoven</a:t>
            </a:r>
            <a:r>
              <a:rPr lang="cs-CZ" sz="1400" dirty="0"/>
              <a:t>. Vyd. 1. Brno: Moravská zemská knihovna, 59 s. ISBN 978-807-0511-992. Dostupné také z: </a:t>
            </a:r>
            <a:r>
              <a:rPr lang="cs-CZ" sz="1400" dirty="0">
                <a:hlinkClick r:id="rId2"/>
              </a:rPr>
              <a:t>http://www.mzk.cz/pro-knihovny/vzdelavani-knihovniku/prirucka-pro-knihovniky</a:t>
            </a:r>
            <a:endParaRPr lang="cs-CZ" sz="1400" dirty="0"/>
          </a:p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KOONTZ, </a:t>
            </a:r>
            <a:r>
              <a:rPr lang="cs-CZ" sz="1400" dirty="0" err="1"/>
              <a:t>Christie</a:t>
            </a:r>
            <a:r>
              <a:rPr lang="cs-CZ" sz="1400" dirty="0"/>
              <a:t> a Barbara GUBBIN. 2012. </a:t>
            </a:r>
            <a:r>
              <a:rPr lang="cs-CZ" sz="1400" i="1" dirty="0"/>
              <a:t>Služby veřejných knihoven: směrnice IFLA</a:t>
            </a:r>
            <a:r>
              <a:rPr lang="cs-CZ" sz="1400" dirty="0"/>
              <a:t>. 2., zcela </a:t>
            </a:r>
            <a:r>
              <a:rPr lang="cs-CZ" sz="1400" dirty="0" err="1"/>
              <a:t>přeprac</a:t>
            </a:r>
            <a:r>
              <a:rPr lang="cs-CZ" sz="1400" dirty="0"/>
              <a:t>. vyd. Praha: Národní knihovna České republiky - Knihovnický institut, 203 s. ISBN 9788070506127. Dostupné také z: </a:t>
            </a:r>
            <a:r>
              <a:rPr lang="cs-CZ" sz="1400" dirty="0">
                <a:hlinkClick r:id="rId3"/>
              </a:rPr>
              <a:t>http://www.ifla.org/files/assets/hq/publications/series/147-cs.pdf</a:t>
            </a:r>
            <a:endParaRPr lang="cs-CZ" sz="1400" dirty="0"/>
          </a:p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CEJPEK, Jiří. 2005. </a:t>
            </a:r>
            <a:r>
              <a:rPr lang="cs-CZ" sz="1400" i="1" dirty="0"/>
              <a:t>Proměny let devadesátých: knihovnictví na prahu informačního věku - děje, myšlenky a názory</a:t>
            </a:r>
            <a:r>
              <a:rPr lang="cs-CZ" sz="1400" dirty="0"/>
              <a:t>. Praha: Svaz knihovníků a informačních pracovníků ČR, 79 s. Aktuality SKIP. ISBN 80-858-5115-6.</a:t>
            </a:r>
          </a:p>
        </p:txBody>
      </p:sp>
      <p:pic>
        <p:nvPicPr>
          <p:cNvPr id="13314" name="Picture 2" descr="Obál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780928"/>
            <a:ext cx="91810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bál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90" y="1268760"/>
            <a:ext cx="91810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987824" y="5339755"/>
            <a:ext cx="5760640" cy="132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2913" indent="-44291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tabLst>
                <a:tab pos="442913" algn="l"/>
              </a:tabLst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28713" indent="-419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442913" algn="l"/>
              </a:tabLst>
              <a:defRPr sz="2400">
                <a:solidFill>
                  <a:schemeClr val="tx1"/>
                </a:solidFill>
                <a:latin typeface="+mn-lt"/>
              </a:defRPr>
            </a:lvl2pPr>
            <a:lvl3pPr marL="1536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42913" algn="l"/>
              </a:tabLst>
              <a:defRPr>
                <a:solidFill>
                  <a:schemeClr val="tx1"/>
                </a:solidFill>
                <a:latin typeface="+mn-lt"/>
              </a:defRPr>
            </a:lvl3pPr>
            <a:lvl4pPr marL="1944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442913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3526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5pPr>
            <a:lvl6pPr marL="2809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6pPr>
            <a:lvl7pPr marL="3267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7pPr>
            <a:lvl8pPr marL="37242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8pPr>
            <a:lvl9pPr marL="4181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cs-CZ" sz="1400" b="1" dirty="0"/>
              <a:t>Koncepce a legislativa</a:t>
            </a:r>
            <a:endParaRPr lang="cs-CZ" sz="1400" b="1" dirty="0">
              <a:hlinkClick r:id="rId7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7"/>
              </a:rPr>
              <a:t>Koncepce rozvoje knihoven</a:t>
            </a:r>
            <a:endParaRPr lang="cs-CZ" sz="12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8"/>
              </a:rPr>
              <a:t>Koncepce.knihovna.cz</a:t>
            </a:r>
            <a:endParaRPr lang="cs-CZ" sz="12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9"/>
              </a:rPr>
              <a:t>Knihovní zákon</a:t>
            </a:r>
            <a:endParaRPr lang="cs-CZ" sz="12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10"/>
              </a:rPr>
              <a:t>Autorský zákon</a:t>
            </a:r>
            <a:endParaRPr lang="cs-CZ" sz="1200" dirty="0"/>
          </a:p>
        </p:txBody>
      </p:sp>
      <p:pic>
        <p:nvPicPr>
          <p:cNvPr id="13318" name="Picture 6" descr="Obálk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4221088"/>
            <a:ext cx="931977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7200">
                <a:solidFill>
                  <a:srgbClr val="FFFF00"/>
                </a:solidFill>
              </a:rPr>
              <a:t>Co je knihovna?</a:t>
            </a:r>
            <a:endParaRPr lang="uk-UA" sz="720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d4d3721fc7f6f44b01d27d0fbc4c0ddc92a65"/>
</p:tagLst>
</file>

<file path=ppt/theme/theme1.xml><?xml version="1.0" encoding="utf-8"?>
<a:theme xmlns:a="http://schemas.openxmlformats.org/drawingml/2006/main" name="template">
  <a:themeElements>
    <a:clrScheme name="template 13">
      <a:dk1>
        <a:srgbClr val="111111"/>
      </a:dk1>
      <a:lt1>
        <a:srgbClr val="FFFFFF"/>
      </a:lt1>
      <a:dk2>
        <a:srgbClr val="000000"/>
      </a:dk2>
      <a:lt2>
        <a:srgbClr val="990000"/>
      </a:lt2>
      <a:accent1>
        <a:srgbClr val="FF5050"/>
      </a:accent1>
      <a:accent2>
        <a:srgbClr val="CC0000"/>
      </a:accent2>
      <a:accent3>
        <a:srgbClr val="FFFFFF"/>
      </a:accent3>
      <a:accent4>
        <a:srgbClr val="0D0D0D"/>
      </a:accent4>
      <a:accent5>
        <a:srgbClr val="FFB3B3"/>
      </a:accent5>
      <a:accent6>
        <a:srgbClr val="B90000"/>
      </a:accent6>
      <a:hlink>
        <a:srgbClr val="006600"/>
      </a:hlink>
      <a:folHlink>
        <a:srgbClr val="969696"/>
      </a:folHlink>
    </a:clrScheme>
    <a:fontScheme name="template">
      <a:majorFont>
        <a:latin typeface="Tahom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CC9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DCB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008E2C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0066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3836</TotalTime>
  <Words>799</Words>
  <Application>Microsoft Office PowerPoint</Application>
  <PresentationFormat>Předvádění na obrazovce (4:3)</PresentationFormat>
  <Paragraphs>174</Paragraphs>
  <Slides>38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Tahoma</vt:lpstr>
      <vt:lpstr>Verdana</vt:lpstr>
      <vt:lpstr>Wingdings</vt:lpstr>
      <vt:lpstr>template</vt:lpstr>
      <vt:lpstr>Metody knihovnické práce (VIKBA04)</vt:lpstr>
      <vt:lpstr>Harmonogram kurzu</vt:lpstr>
      <vt:lpstr>Předpoklady pro ukončení kurzu</vt:lpstr>
      <vt:lpstr>Úkol #1</vt:lpstr>
      <vt:lpstr>Obsah kurzu</vt:lpstr>
      <vt:lpstr>Obsah kurzu</vt:lpstr>
      <vt:lpstr>Obsah kurzu</vt:lpstr>
      <vt:lpstr>Doporučená literatura</vt:lpstr>
      <vt:lpstr>Co je knihovna?</vt:lpstr>
      <vt:lpstr>NTK</vt:lpstr>
      <vt:lpstr>ÚK FF MU</vt:lpstr>
      <vt:lpstr>Národní knihovna - Klementinum </vt:lpstr>
      <vt:lpstr>Knihovna obce Kujavy</vt:lpstr>
      <vt:lpstr>MěK Česká Třebová</vt:lpstr>
      <vt:lpstr>MěK ČT uvnitř!!!</vt:lpstr>
      <vt:lpstr>Knihovny neziskovek</vt:lpstr>
      <vt:lpstr>Bibliobus</vt:lpstr>
      <vt:lpstr>...a tohle taky měla být knihovna ;)</vt:lpstr>
      <vt:lpstr>Charakteristika knihovny</vt:lpstr>
      <vt:lpstr>Informační systém knihovny</vt:lpstr>
      <vt:lpstr>Knihovník</vt:lpstr>
      <vt:lpstr>Librarian v Googlu</vt:lpstr>
      <vt:lpstr>Prezentace aplikace PowerPoint</vt:lpstr>
      <vt:lpstr>Prezentace aplikace PowerPoint</vt:lpstr>
      <vt:lpstr>Prezentace aplikace PowerPoint</vt:lpstr>
      <vt:lpstr>České knihovnické legendy</vt:lpstr>
      <vt:lpstr>Aktuální české osobnosti</vt:lpstr>
      <vt:lpstr>...a další knihovník</vt:lpstr>
      <vt:lpstr>Knihovník</vt:lpstr>
      <vt:lpstr>Ideální knihovník?</vt:lpstr>
      <vt:lpstr>Knihovnické činnosti</vt:lpstr>
      <vt:lpstr>Knihovnické profese</vt:lpstr>
      <vt:lpstr>Národní soustava kvalifikací</vt:lpstr>
      <vt:lpstr>Knihovnické kvalifikace</vt:lpstr>
      <vt:lpstr>Ukázka</vt:lpstr>
      <vt:lpstr>Prezentace aplikace PowerPoint</vt:lpstr>
      <vt:lpstr>Znáte nějaké knihovnické profese?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Martin Krčál</dc:creator>
  <cp:lastModifiedBy>Martin</cp:lastModifiedBy>
  <cp:revision>178</cp:revision>
  <dcterms:created xsi:type="dcterms:W3CDTF">2008-06-02T21:04:14Z</dcterms:created>
  <dcterms:modified xsi:type="dcterms:W3CDTF">2016-09-22T18:58:20Z</dcterms:modified>
</cp:coreProperties>
</file>