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57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305" r:id="rId15"/>
    <p:sldId id="287" r:id="rId16"/>
    <p:sldId id="286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88" r:id="rId26"/>
    <p:sldId id="302" r:id="rId27"/>
    <p:sldId id="263" r:id="rId28"/>
    <p:sldId id="303" r:id="rId29"/>
    <p:sldId id="266" r:id="rId30"/>
    <p:sldId id="298" r:id="rId31"/>
    <p:sldId id="304" r:id="rId32"/>
    <p:sldId id="261" r:id="rId33"/>
    <p:sldId id="262" r:id="rId34"/>
    <p:sldId id="299" r:id="rId35"/>
    <p:sldId id="300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99" autoAdjust="0"/>
    <p:restoredTop sz="94660"/>
  </p:normalViewPr>
  <p:slideViewPr>
    <p:cSldViewPr>
      <p:cViewPr varScale="1">
        <p:scale>
          <a:sx n="68" d="100"/>
          <a:sy n="68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C4ED5-960D-448A-8D72-216F253771F9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FE3082-1E7D-45B3-9BA8-9904BE39DED9}">
      <dgm:prSet phldrT="[Text]"/>
      <dgm:spPr>
        <a:solidFill>
          <a:srgbClr val="FFC000"/>
        </a:solidFill>
      </dgm:spPr>
      <dgm:t>
        <a:bodyPr/>
        <a:lstStyle/>
        <a:p>
          <a:pPr algn="ctr"/>
          <a:r>
            <a:rPr lang="cs-CZ" dirty="0">
              <a:solidFill>
                <a:schemeClr val="tx1"/>
              </a:solidFill>
            </a:rPr>
            <a:t>metoda B</a:t>
          </a:r>
        </a:p>
      </dgm:t>
    </dgm:pt>
    <dgm:pt modelId="{1C1ECC62-046E-46A8-9B49-B98911D87EB9}" type="parTrans" cxnId="{37BF216E-E8EB-4D96-82C8-D94B6A3271A7}">
      <dgm:prSet/>
      <dgm:spPr/>
      <dgm:t>
        <a:bodyPr/>
        <a:lstStyle/>
        <a:p>
          <a:pPr algn="ctr"/>
          <a:endParaRPr lang="cs-CZ"/>
        </a:p>
      </dgm:t>
    </dgm:pt>
    <dgm:pt modelId="{645420E5-7D32-45DD-8C55-4435C20708FD}" type="sibTrans" cxnId="{37BF216E-E8EB-4D96-82C8-D94B6A3271A7}">
      <dgm:prSet/>
      <dgm:spPr/>
      <dgm:t>
        <a:bodyPr/>
        <a:lstStyle/>
        <a:p>
          <a:pPr algn="ctr"/>
          <a:endParaRPr lang="cs-CZ"/>
        </a:p>
      </dgm:t>
    </dgm:pt>
    <dgm:pt modelId="{C2B3FAFA-D9AF-49C6-AD87-ACF02FBEE718}">
      <dgm:prSet phldrT="[Text]"/>
      <dgm:spPr>
        <a:solidFill>
          <a:srgbClr val="00B0F0"/>
        </a:solidFill>
      </dgm:spPr>
      <dgm:t>
        <a:bodyPr/>
        <a:lstStyle/>
        <a:p>
          <a:pPr algn="ctr"/>
          <a:r>
            <a:rPr lang="cs-CZ" dirty="0">
              <a:solidFill>
                <a:schemeClr val="tx1"/>
              </a:solidFill>
            </a:rPr>
            <a:t>metoda A</a:t>
          </a:r>
        </a:p>
      </dgm:t>
    </dgm:pt>
    <dgm:pt modelId="{B9E1A6D7-55B0-4F81-90D1-B4BC6E3DD5D3}" type="parTrans" cxnId="{86AED860-C432-47A7-B499-91A0F3B9BBF9}">
      <dgm:prSet/>
      <dgm:spPr/>
      <dgm:t>
        <a:bodyPr/>
        <a:lstStyle/>
        <a:p>
          <a:pPr algn="ctr"/>
          <a:endParaRPr lang="cs-CZ"/>
        </a:p>
      </dgm:t>
    </dgm:pt>
    <dgm:pt modelId="{D7F373B1-F498-49AA-AD67-B7E9061ED131}" type="sibTrans" cxnId="{86AED860-C432-47A7-B499-91A0F3B9BBF9}">
      <dgm:prSet/>
      <dgm:spPr/>
      <dgm:t>
        <a:bodyPr/>
        <a:lstStyle/>
        <a:p>
          <a:pPr algn="ctr"/>
          <a:endParaRPr lang="cs-CZ"/>
        </a:p>
      </dgm:t>
    </dgm:pt>
    <dgm:pt modelId="{E6BC2CD0-272E-4473-8650-5D1295303F7D}">
      <dgm:prSet phldrT="[Text]"/>
      <dgm:spPr/>
      <dgm:t>
        <a:bodyPr/>
        <a:lstStyle/>
        <a:p>
          <a:pPr algn="ctr"/>
          <a:r>
            <a:rPr lang="cs-CZ"/>
            <a:t>metoda C</a:t>
          </a:r>
        </a:p>
      </dgm:t>
    </dgm:pt>
    <dgm:pt modelId="{1B4FB7B8-E0A1-478A-B724-711E3DAD1B59}" type="parTrans" cxnId="{D7EF8757-B08F-403A-ACF2-CE06779660C2}">
      <dgm:prSet/>
      <dgm:spPr/>
      <dgm:t>
        <a:bodyPr/>
        <a:lstStyle/>
        <a:p>
          <a:pPr algn="ctr"/>
          <a:endParaRPr lang="cs-CZ"/>
        </a:p>
      </dgm:t>
    </dgm:pt>
    <dgm:pt modelId="{756BBD86-7177-4ACD-B11B-B6CAE9B40D91}" type="sibTrans" cxnId="{D7EF8757-B08F-403A-ACF2-CE06779660C2}">
      <dgm:prSet/>
      <dgm:spPr/>
      <dgm:t>
        <a:bodyPr/>
        <a:lstStyle/>
        <a:p>
          <a:pPr algn="ctr"/>
          <a:endParaRPr lang="cs-CZ"/>
        </a:p>
      </dgm:t>
    </dgm:pt>
    <dgm:pt modelId="{BA67E075-A32D-4B60-A195-9753A566EF09}">
      <dgm:prSet phldrT="[Text]"/>
      <dgm:spPr/>
      <dgm:t>
        <a:bodyPr/>
        <a:lstStyle/>
        <a:p>
          <a:pPr algn="ctr"/>
          <a:r>
            <a:rPr lang="cs-CZ" dirty="0" smtClean="0"/>
            <a:t> edukace</a:t>
          </a:r>
          <a:endParaRPr lang="cs-CZ" dirty="0"/>
        </a:p>
      </dgm:t>
    </dgm:pt>
    <dgm:pt modelId="{49D5790D-0E80-40F4-8365-7806F880F61F}" type="parTrans" cxnId="{ACAA0C66-8C9B-4687-8504-A688DA8E203F}">
      <dgm:prSet/>
      <dgm:spPr/>
      <dgm:t>
        <a:bodyPr/>
        <a:lstStyle/>
        <a:p>
          <a:pPr algn="ctr"/>
          <a:endParaRPr lang="cs-CZ"/>
        </a:p>
      </dgm:t>
    </dgm:pt>
    <dgm:pt modelId="{339D11C1-7A0F-42BE-BD2E-01B026F042D1}" type="sibTrans" cxnId="{ACAA0C66-8C9B-4687-8504-A688DA8E203F}">
      <dgm:prSet/>
      <dgm:spPr/>
      <dgm:t>
        <a:bodyPr/>
        <a:lstStyle/>
        <a:p>
          <a:pPr algn="ctr"/>
          <a:endParaRPr lang="cs-CZ"/>
        </a:p>
      </dgm:t>
    </dgm:pt>
    <dgm:pt modelId="{6864E002-0C8C-4CB9-8AB4-AD42B5A5E21D}" type="pres">
      <dgm:prSet presAssocID="{155C4ED5-960D-448A-8D72-216F253771F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C01F6E0-EDB6-4676-8DC2-320021853A55}" type="pres">
      <dgm:prSet presAssocID="{155C4ED5-960D-448A-8D72-216F253771F9}" presName="ellipse" presStyleLbl="trBgShp" presStyleIdx="0" presStyleCnt="1"/>
      <dgm:spPr/>
    </dgm:pt>
    <dgm:pt modelId="{888B7DA9-1F15-48A3-A5F7-C2EFFE0F65E8}" type="pres">
      <dgm:prSet presAssocID="{155C4ED5-960D-448A-8D72-216F253771F9}" presName="arrow1" presStyleLbl="fgShp" presStyleIdx="0" presStyleCnt="1" custLinFactNeighborX="4242" custLinFactNeighborY="43320"/>
      <dgm:spPr/>
    </dgm:pt>
    <dgm:pt modelId="{2B15D060-E98A-4DCA-BA23-90FC84E59AD9}" type="pres">
      <dgm:prSet presAssocID="{155C4ED5-960D-448A-8D72-216F253771F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FCE0AB-6AB2-40B5-87D0-4B6388172791}" type="pres">
      <dgm:prSet presAssocID="{C2B3FAFA-D9AF-49C6-AD87-ACF02FBEE71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67DC1C-3B1A-4E80-901F-7A649A43E3D1}" type="pres">
      <dgm:prSet presAssocID="{E6BC2CD0-272E-4473-8650-5D1295303F7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E136CC-A0A0-42B0-A3D4-29B14409B003}" type="pres">
      <dgm:prSet presAssocID="{BA67E075-A32D-4B60-A195-9753A566EF0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8A31CC-AC13-461F-93EC-1602D5A14304}" type="pres">
      <dgm:prSet presAssocID="{155C4ED5-960D-448A-8D72-216F253771F9}" presName="funnel" presStyleLbl="trAlignAcc1" presStyleIdx="0" presStyleCnt="1" custScaleX="101427" custScaleY="121285"/>
      <dgm:spPr/>
    </dgm:pt>
  </dgm:ptLst>
  <dgm:cxnLst>
    <dgm:cxn modelId="{F472B7C0-322A-4911-8261-3928A11B17A7}" type="presOf" srcId="{C2B3FAFA-D9AF-49C6-AD87-ACF02FBEE718}" destId="{2767DC1C-3B1A-4E80-901F-7A649A43E3D1}" srcOrd="0" destOrd="0" presId="urn:microsoft.com/office/officeart/2005/8/layout/funnel1"/>
    <dgm:cxn modelId="{52CA58AD-7BF8-41D1-986E-18BFF8C4B4E0}" type="presOf" srcId="{BA67E075-A32D-4B60-A195-9753A566EF09}" destId="{2B15D060-E98A-4DCA-BA23-90FC84E59AD9}" srcOrd="0" destOrd="0" presId="urn:microsoft.com/office/officeart/2005/8/layout/funnel1"/>
    <dgm:cxn modelId="{D7EF8757-B08F-403A-ACF2-CE06779660C2}" srcId="{155C4ED5-960D-448A-8D72-216F253771F9}" destId="{E6BC2CD0-272E-4473-8650-5D1295303F7D}" srcOrd="2" destOrd="0" parTransId="{1B4FB7B8-E0A1-478A-B724-711E3DAD1B59}" sibTransId="{756BBD86-7177-4ACD-B11B-B6CAE9B40D91}"/>
    <dgm:cxn modelId="{37BF216E-E8EB-4D96-82C8-D94B6A3271A7}" srcId="{155C4ED5-960D-448A-8D72-216F253771F9}" destId="{7EFE3082-1E7D-45B3-9BA8-9904BE39DED9}" srcOrd="0" destOrd="0" parTransId="{1C1ECC62-046E-46A8-9B49-B98911D87EB9}" sibTransId="{645420E5-7D32-45DD-8C55-4435C20708FD}"/>
    <dgm:cxn modelId="{ACAA0C66-8C9B-4687-8504-A688DA8E203F}" srcId="{155C4ED5-960D-448A-8D72-216F253771F9}" destId="{BA67E075-A32D-4B60-A195-9753A566EF09}" srcOrd="3" destOrd="0" parTransId="{49D5790D-0E80-40F4-8365-7806F880F61F}" sibTransId="{339D11C1-7A0F-42BE-BD2E-01B026F042D1}"/>
    <dgm:cxn modelId="{FF828AA7-EB08-44C0-897D-691BDBD20BE6}" type="presOf" srcId="{E6BC2CD0-272E-4473-8650-5D1295303F7D}" destId="{91FCE0AB-6AB2-40B5-87D0-4B6388172791}" srcOrd="0" destOrd="0" presId="urn:microsoft.com/office/officeart/2005/8/layout/funnel1"/>
    <dgm:cxn modelId="{31E91296-49E2-46A3-9B85-BE6649AC6B81}" type="presOf" srcId="{155C4ED5-960D-448A-8D72-216F253771F9}" destId="{6864E002-0C8C-4CB9-8AB4-AD42B5A5E21D}" srcOrd="0" destOrd="0" presId="urn:microsoft.com/office/officeart/2005/8/layout/funnel1"/>
    <dgm:cxn modelId="{86AED860-C432-47A7-B499-91A0F3B9BBF9}" srcId="{155C4ED5-960D-448A-8D72-216F253771F9}" destId="{C2B3FAFA-D9AF-49C6-AD87-ACF02FBEE718}" srcOrd="1" destOrd="0" parTransId="{B9E1A6D7-55B0-4F81-90D1-B4BC6E3DD5D3}" sibTransId="{D7F373B1-F498-49AA-AD67-B7E9061ED131}"/>
    <dgm:cxn modelId="{CB7838A6-5E22-4549-8258-49430D97673D}" type="presOf" srcId="{7EFE3082-1E7D-45B3-9BA8-9904BE39DED9}" destId="{FAE136CC-A0A0-42B0-A3D4-29B14409B003}" srcOrd="0" destOrd="0" presId="urn:microsoft.com/office/officeart/2005/8/layout/funnel1"/>
    <dgm:cxn modelId="{428C29BE-E179-49D4-93A6-AF0C8ABD4CEB}" type="presParOf" srcId="{6864E002-0C8C-4CB9-8AB4-AD42B5A5E21D}" destId="{CC01F6E0-EDB6-4676-8DC2-320021853A55}" srcOrd="0" destOrd="0" presId="urn:microsoft.com/office/officeart/2005/8/layout/funnel1"/>
    <dgm:cxn modelId="{AC75661F-43BD-4009-ADD3-E6BFE953C53A}" type="presParOf" srcId="{6864E002-0C8C-4CB9-8AB4-AD42B5A5E21D}" destId="{888B7DA9-1F15-48A3-A5F7-C2EFFE0F65E8}" srcOrd="1" destOrd="0" presId="urn:microsoft.com/office/officeart/2005/8/layout/funnel1"/>
    <dgm:cxn modelId="{0143C948-2CF9-4DF6-B5A7-8343B33582CA}" type="presParOf" srcId="{6864E002-0C8C-4CB9-8AB4-AD42B5A5E21D}" destId="{2B15D060-E98A-4DCA-BA23-90FC84E59AD9}" srcOrd="2" destOrd="0" presId="urn:microsoft.com/office/officeart/2005/8/layout/funnel1"/>
    <dgm:cxn modelId="{99C2135D-CBD4-4E2B-9E57-E68BE97919E6}" type="presParOf" srcId="{6864E002-0C8C-4CB9-8AB4-AD42B5A5E21D}" destId="{91FCE0AB-6AB2-40B5-87D0-4B6388172791}" srcOrd="3" destOrd="0" presId="urn:microsoft.com/office/officeart/2005/8/layout/funnel1"/>
    <dgm:cxn modelId="{6F5FD5A2-3B9A-48B3-8969-49C4102E38B5}" type="presParOf" srcId="{6864E002-0C8C-4CB9-8AB4-AD42B5A5E21D}" destId="{2767DC1C-3B1A-4E80-901F-7A649A43E3D1}" srcOrd="4" destOrd="0" presId="urn:microsoft.com/office/officeart/2005/8/layout/funnel1"/>
    <dgm:cxn modelId="{8161042A-4C5B-469F-95FC-320C5DDC64A3}" type="presParOf" srcId="{6864E002-0C8C-4CB9-8AB4-AD42B5A5E21D}" destId="{FAE136CC-A0A0-42B0-A3D4-29B14409B003}" srcOrd="5" destOrd="0" presId="urn:microsoft.com/office/officeart/2005/8/layout/funnel1"/>
    <dgm:cxn modelId="{5F532E92-C6A5-4B8F-8DDB-0A44D8E8E6EF}" type="presParOf" srcId="{6864E002-0C8C-4CB9-8AB4-AD42B5A5E21D}" destId="{848A31CC-AC13-461F-93EC-1602D5A14304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FBA0BF-45B5-4670-843A-74358FFD56C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D18CE657-96F8-4C93-9ED1-2E2C2FCA9182}">
      <dgm:prSet phldrT="[Text]"/>
      <dgm:spPr/>
      <dgm:t>
        <a:bodyPr/>
        <a:lstStyle/>
        <a:p>
          <a:r>
            <a:rPr lang="cs-CZ" dirty="0" smtClean="0"/>
            <a:t>Srozumitelnost</a:t>
          </a:r>
          <a:endParaRPr lang="cs-CZ" dirty="0"/>
        </a:p>
      </dgm:t>
    </dgm:pt>
    <dgm:pt modelId="{D0909D70-94EA-4D29-B8D1-DBC00DA49BD1}" type="parTrans" cxnId="{42492254-25B5-4A15-A230-A24B6414B853}">
      <dgm:prSet/>
      <dgm:spPr/>
      <dgm:t>
        <a:bodyPr/>
        <a:lstStyle/>
        <a:p>
          <a:endParaRPr lang="cs-CZ"/>
        </a:p>
      </dgm:t>
    </dgm:pt>
    <dgm:pt modelId="{3C388ADB-58C6-469A-9EC8-440212DF2724}" type="sibTrans" cxnId="{42492254-25B5-4A15-A230-A24B6414B853}">
      <dgm:prSet/>
      <dgm:spPr/>
      <dgm:t>
        <a:bodyPr/>
        <a:lstStyle/>
        <a:p>
          <a:endParaRPr lang="cs-CZ"/>
        </a:p>
      </dgm:t>
    </dgm:pt>
    <dgm:pt modelId="{87B58536-C0F0-4746-B677-27F7B03DEEE3}">
      <dgm:prSet phldrT="[Text]"/>
      <dgm:spPr/>
      <dgm:t>
        <a:bodyPr/>
        <a:lstStyle/>
        <a:p>
          <a:r>
            <a:rPr lang="cs-CZ" dirty="0" smtClean="0"/>
            <a:t>postupnost </a:t>
          </a:r>
          <a:r>
            <a:rPr lang="cs-CZ" dirty="0"/>
            <a:t>vyvozování</a:t>
          </a:r>
        </a:p>
      </dgm:t>
    </dgm:pt>
    <dgm:pt modelId="{11BB9292-5DD3-484F-9808-A0A718CD85DB}" type="parTrans" cxnId="{BC9B3217-3FAA-4AFB-A999-23357063D895}">
      <dgm:prSet/>
      <dgm:spPr/>
      <dgm:t>
        <a:bodyPr/>
        <a:lstStyle/>
        <a:p>
          <a:endParaRPr lang="cs-CZ"/>
        </a:p>
      </dgm:t>
    </dgm:pt>
    <dgm:pt modelId="{545B20FE-3C83-4F40-A840-502DDA8D291B}" type="sibTrans" cxnId="{BC9B3217-3FAA-4AFB-A999-23357063D895}">
      <dgm:prSet/>
      <dgm:spPr/>
      <dgm:t>
        <a:bodyPr/>
        <a:lstStyle/>
        <a:p>
          <a:endParaRPr lang="cs-CZ"/>
        </a:p>
      </dgm:t>
    </dgm:pt>
    <dgm:pt modelId="{B57B9314-B120-48E6-820A-7901E5BC85E5}">
      <dgm:prSet phldrT="[Text]"/>
      <dgm:spPr/>
      <dgm:t>
        <a:bodyPr/>
        <a:lstStyle/>
        <a:p>
          <a:r>
            <a:rPr lang="cs-CZ" dirty="0"/>
            <a:t>návaznost na předchozí vlastnosti</a:t>
          </a:r>
        </a:p>
      </dgm:t>
    </dgm:pt>
    <dgm:pt modelId="{607CCD31-7F4C-4241-89B5-24A168CA847F}" type="parTrans" cxnId="{D843B5FD-3DC5-41D4-AE46-9826E7634CD6}">
      <dgm:prSet/>
      <dgm:spPr/>
      <dgm:t>
        <a:bodyPr/>
        <a:lstStyle/>
        <a:p>
          <a:endParaRPr lang="cs-CZ"/>
        </a:p>
      </dgm:t>
    </dgm:pt>
    <dgm:pt modelId="{9EDBF5BE-467B-454A-BC00-FBD1C4EE43CD}" type="sibTrans" cxnId="{D843B5FD-3DC5-41D4-AE46-9826E7634CD6}">
      <dgm:prSet/>
      <dgm:spPr/>
      <dgm:t>
        <a:bodyPr/>
        <a:lstStyle/>
        <a:p>
          <a:endParaRPr lang="cs-CZ"/>
        </a:p>
      </dgm:t>
    </dgm:pt>
    <dgm:pt modelId="{8620CFCD-7FA6-4A9C-A910-746422A1032B}">
      <dgm:prSet phldrT="[Text]"/>
      <dgm:spPr/>
      <dgm:t>
        <a:bodyPr/>
        <a:lstStyle/>
        <a:p>
          <a:r>
            <a:rPr lang="cs-CZ" dirty="0"/>
            <a:t>uvádění konkrétních příkladů</a:t>
          </a:r>
        </a:p>
      </dgm:t>
    </dgm:pt>
    <dgm:pt modelId="{BD6EC044-6DCC-400E-B6F6-A26058626580}" type="parTrans" cxnId="{2DF56BBA-5878-46D9-96B9-29B1C78125A2}">
      <dgm:prSet/>
      <dgm:spPr/>
      <dgm:t>
        <a:bodyPr/>
        <a:lstStyle/>
        <a:p>
          <a:endParaRPr lang="cs-CZ"/>
        </a:p>
      </dgm:t>
    </dgm:pt>
    <dgm:pt modelId="{EC7D31AD-B766-45DF-9345-EE6D37D58F7D}" type="sibTrans" cxnId="{2DF56BBA-5878-46D9-96B9-29B1C78125A2}">
      <dgm:prSet/>
      <dgm:spPr/>
      <dgm:t>
        <a:bodyPr/>
        <a:lstStyle/>
        <a:p>
          <a:endParaRPr lang="cs-CZ"/>
        </a:p>
      </dgm:t>
    </dgm:pt>
    <dgm:pt modelId="{17201EDC-1FD4-4A19-ABEE-AA01FC9DC050}">
      <dgm:prSet phldrT="[Text]"/>
      <dgm:spPr/>
      <dgm:t>
        <a:bodyPr/>
        <a:lstStyle/>
        <a:p>
          <a:r>
            <a:rPr lang="cs-CZ"/>
            <a:t>názorné pomůcky</a:t>
          </a:r>
        </a:p>
      </dgm:t>
    </dgm:pt>
    <dgm:pt modelId="{3658DBDC-D1C2-4343-8016-02D410E55473}" type="parTrans" cxnId="{A7CF9C17-6D97-4B18-9EA8-A18B00A84ED6}">
      <dgm:prSet/>
      <dgm:spPr/>
      <dgm:t>
        <a:bodyPr/>
        <a:lstStyle/>
        <a:p>
          <a:endParaRPr lang="cs-CZ"/>
        </a:p>
      </dgm:t>
    </dgm:pt>
    <dgm:pt modelId="{8D6909D0-2A03-4F12-A760-7A163E970F0E}" type="sibTrans" cxnId="{A7CF9C17-6D97-4B18-9EA8-A18B00A84ED6}">
      <dgm:prSet/>
      <dgm:spPr/>
      <dgm:t>
        <a:bodyPr/>
        <a:lstStyle/>
        <a:p>
          <a:endParaRPr lang="cs-CZ"/>
        </a:p>
      </dgm:t>
    </dgm:pt>
    <dgm:pt modelId="{461B5CB8-E36A-4FA8-B691-29AA19375CED}">
      <dgm:prSet phldrT="[Text]"/>
      <dgm:spPr/>
      <dgm:t>
        <a:bodyPr/>
        <a:lstStyle/>
        <a:p>
          <a:r>
            <a:rPr lang="cs-CZ"/>
            <a:t>jasný, přesný, výstižný jazyk</a:t>
          </a:r>
        </a:p>
      </dgm:t>
    </dgm:pt>
    <dgm:pt modelId="{073A3328-F83C-44E3-ACC6-F4187F9D6ABF}" type="parTrans" cxnId="{7994506F-152B-49B8-AB51-A0F7150D2E43}">
      <dgm:prSet/>
      <dgm:spPr/>
      <dgm:t>
        <a:bodyPr/>
        <a:lstStyle/>
        <a:p>
          <a:endParaRPr lang="cs-CZ"/>
        </a:p>
      </dgm:t>
    </dgm:pt>
    <dgm:pt modelId="{A98F72F0-F2C3-47C2-8071-28529CE91F2F}" type="sibTrans" cxnId="{7994506F-152B-49B8-AB51-A0F7150D2E43}">
      <dgm:prSet/>
      <dgm:spPr/>
      <dgm:t>
        <a:bodyPr/>
        <a:lstStyle/>
        <a:p>
          <a:endParaRPr lang="cs-CZ"/>
        </a:p>
      </dgm:t>
    </dgm:pt>
    <dgm:pt modelId="{1702B22F-3B4C-4A68-9CB5-2EC0B9959F41}" type="pres">
      <dgm:prSet presAssocID="{30FBA0BF-45B5-4670-843A-74358FFD56C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C995BBC-72F7-42DD-886C-F3F0FEACF12A}" type="pres">
      <dgm:prSet presAssocID="{D18CE657-96F8-4C93-9ED1-2E2C2FCA9182}" presName="root1" presStyleCnt="0"/>
      <dgm:spPr/>
      <dgm:t>
        <a:bodyPr/>
        <a:lstStyle/>
        <a:p>
          <a:endParaRPr lang="cs-CZ"/>
        </a:p>
      </dgm:t>
    </dgm:pt>
    <dgm:pt modelId="{8A351464-BE73-4D69-98F9-CD2447EA673D}" type="pres">
      <dgm:prSet presAssocID="{D18CE657-96F8-4C93-9ED1-2E2C2FCA918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8CEB4A8-5B76-477C-B164-931A546697C3}" type="pres">
      <dgm:prSet presAssocID="{D18CE657-96F8-4C93-9ED1-2E2C2FCA9182}" presName="level2hierChild" presStyleCnt="0"/>
      <dgm:spPr/>
      <dgm:t>
        <a:bodyPr/>
        <a:lstStyle/>
        <a:p>
          <a:endParaRPr lang="cs-CZ"/>
        </a:p>
      </dgm:t>
    </dgm:pt>
    <dgm:pt modelId="{EAF398EC-CE23-46B0-B474-5EE91F58B099}" type="pres">
      <dgm:prSet presAssocID="{11BB9292-5DD3-484F-9808-A0A718CD85DB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EC0AACBF-0536-4FFD-823C-A161C9467C0C}" type="pres">
      <dgm:prSet presAssocID="{11BB9292-5DD3-484F-9808-A0A718CD85DB}" presName="connTx" presStyleLbl="parChTrans1D2" presStyleIdx="0" presStyleCnt="5"/>
      <dgm:spPr/>
      <dgm:t>
        <a:bodyPr/>
        <a:lstStyle/>
        <a:p>
          <a:endParaRPr lang="cs-CZ"/>
        </a:p>
      </dgm:t>
    </dgm:pt>
    <dgm:pt modelId="{F8FADA5E-1B78-4AE2-AC2B-77A9D4561F96}" type="pres">
      <dgm:prSet presAssocID="{87B58536-C0F0-4746-B677-27F7B03DEEE3}" presName="root2" presStyleCnt="0"/>
      <dgm:spPr/>
      <dgm:t>
        <a:bodyPr/>
        <a:lstStyle/>
        <a:p>
          <a:endParaRPr lang="cs-CZ"/>
        </a:p>
      </dgm:t>
    </dgm:pt>
    <dgm:pt modelId="{987CFF40-39E5-4711-8615-54ED68ED7056}" type="pres">
      <dgm:prSet presAssocID="{87B58536-C0F0-4746-B677-27F7B03DEEE3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263656B-CEE3-4F5C-A756-8353FC576F52}" type="pres">
      <dgm:prSet presAssocID="{87B58536-C0F0-4746-B677-27F7B03DEEE3}" presName="level3hierChild" presStyleCnt="0"/>
      <dgm:spPr/>
      <dgm:t>
        <a:bodyPr/>
        <a:lstStyle/>
        <a:p>
          <a:endParaRPr lang="cs-CZ"/>
        </a:p>
      </dgm:t>
    </dgm:pt>
    <dgm:pt modelId="{56661793-ABCF-4FB9-B8BC-9C7945A27521}" type="pres">
      <dgm:prSet presAssocID="{607CCD31-7F4C-4241-89B5-24A168CA847F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DB4EE6D3-1521-4817-A071-8C1577D5F901}" type="pres">
      <dgm:prSet presAssocID="{607CCD31-7F4C-4241-89B5-24A168CA847F}" presName="connTx" presStyleLbl="parChTrans1D2" presStyleIdx="1" presStyleCnt="5"/>
      <dgm:spPr/>
      <dgm:t>
        <a:bodyPr/>
        <a:lstStyle/>
        <a:p>
          <a:endParaRPr lang="cs-CZ"/>
        </a:p>
      </dgm:t>
    </dgm:pt>
    <dgm:pt modelId="{0E6D7068-34B2-410E-A9B9-C7D33CFDBE4D}" type="pres">
      <dgm:prSet presAssocID="{B57B9314-B120-48E6-820A-7901E5BC85E5}" presName="root2" presStyleCnt="0"/>
      <dgm:spPr/>
      <dgm:t>
        <a:bodyPr/>
        <a:lstStyle/>
        <a:p>
          <a:endParaRPr lang="cs-CZ"/>
        </a:p>
      </dgm:t>
    </dgm:pt>
    <dgm:pt modelId="{345C826F-1251-4ADC-BDDE-101491AA789F}" type="pres">
      <dgm:prSet presAssocID="{B57B9314-B120-48E6-820A-7901E5BC85E5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38C730D-9ACF-4722-AFA1-E9FFCA9663FD}" type="pres">
      <dgm:prSet presAssocID="{B57B9314-B120-48E6-820A-7901E5BC85E5}" presName="level3hierChild" presStyleCnt="0"/>
      <dgm:spPr/>
      <dgm:t>
        <a:bodyPr/>
        <a:lstStyle/>
        <a:p>
          <a:endParaRPr lang="cs-CZ"/>
        </a:p>
      </dgm:t>
    </dgm:pt>
    <dgm:pt modelId="{DAA22CC7-D0F1-4E68-BEFA-BAE7F6F66AC0}" type="pres">
      <dgm:prSet presAssocID="{BD6EC044-6DCC-400E-B6F6-A26058626580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13201970-D6C9-45E1-A222-C1A3F00352DD}" type="pres">
      <dgm:prSet presAssocID="{BD6EC044-6DCC-400E-B6F6-A26058626580}" presName="connTx" presStyleLbl="parChTrans1D2" presStyleIdx="2" presStyleCnt="5"/>
      <dgm:spPr/>
      <dgm:t>
        <a:bodyPr/>
        <a:lstStyle/>
        <a:p>
          <a:endParaRPr lang="cs-CZ"/>
        </a:p>
      </dgm:t>
    </dgm:pt>
    <dgm:pt modelId="{F845A425-1B55-4202-A87B-297297A290E5}" type="pres">
      <dgm:prSet presAssocID="{8620CFCD-7FA6-4A9C-A910-746422A1032B}" presName="root2" presStyleCnt="0"/>
      <dgm:spPr/>
      <dgm:t>
        <a:bodyPr/>
        <a:lstStyle/>
        <a:p>
          <a:endParaRPr lang="cs-CZ"/>
        </a:p>
      </dgm:t>
    </dgm:pt>
    <dgm:pt modelId="{8840B748-ED8A-41E8-B13A-FE87D129142B}" type="pres">
      <dgm:prSet presAssocID="{8620CFCD-7FA6-4A9C-A910-746422A1032B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256CB07-6B48-42CD-B769-93764D3FCE86}" type="pres">
      <dgm:prSet presAssocID="{8620CFCD-7FA6-4A9C-A910-746422A1032B}" presName="level3hierChild" presStyleCnt="0"/>
      <dgm:spPr/>
      <dgm:t>
        <a:bodyPr/>
        <a:lstStyle/>
        <a:p>
          <a:endParaRPr lang="cs-CZ"/>
        </a:p>
      </dgm:t>
    </dgm:pt>
    <dgm:pt modelId="{A14B00DF-BACA-43E2-8371-5E2BFD971E90}" type="pres">
      <dgm:prSet presAssocID="{3658DBDC-D1C2-4343-8016-02D410E55473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A0C36445-FB51-442E-8448-56DD959EAC28}" type="pres">
      <dgm:prSet presAssocID="{3658DBDC-D1C2-4343-8016-02D410E55473}" presName="connTx" presStyleLbl="parChTrans1D2" presStyleIdx="3" presStyleCnt="5"/>
      <dgm:spPr/>
      <dgm:t>
        <a:bodyPr/>
        <a:lstStyle/>
        <a:p>
          <a:endParaRPr lang="cs-CZ"/>
        </a:p>
      </dgm:t>
    </dgm:pt>
    <dgm:pt modelId="{92F9B9CC-38F5-4626-9444-B1D97D5C9E5E}" type="pres">
      <dgm:prSet presAssocID="{17201EDC-1FD4-4A19-ABEE-AA01FC9DC050}" presName="root2" presStyleCnt="0"/>
      <dgm:spPr/>
      <dgm:t>
        <a:bodyPr/>
        <a:lstStyle/>
        <a:p>
          <a:endParaRPr lang="cs-CZ"/>
        </a:p>
      </dgm:t>
    </dgm:pt>
    <dgm:pt modelId="{1723DAB2-32DC-4DA1-9F1B-C5FD80F07D3D}" type="pres">
      <dgm:prSet presAssocID="{17201EDC-1FD4-4A19-ABEE-AA01FC9DC050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70C42F1-15E7-4089-89FC-81A06E2D101C}" type="pres">
      <dgm:prSet presAssocID="{17201EDC-1FD4-4A19-ABEE-AA01FC9DC050}" presName="level3hierChild" presStyleCnt="0"/>
      <dgm:spPr/>
      <dgm:t>
        <a:bodyPr/>
        <a:lstStyle/>
        <a:p>
          <a:endParaRPr lang="cs-CZ"/>
        </a:p>
      </dgm:t>
    </dgm:pt>
    <dgm:pt modelId="{7AB49729-FD56-4780-AEFB-008F30244135}" type="pres">
      <dgm:prSet presAssocID="{073A3328-F83C-44E3-ACC6-F4187F9D6ABF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73A1F80B-DC6A-4DF4-BB25-1EF722EDAF45}" type="pres">
      <dgm:prSet presAssocID="{073A3328-F83C-44E3-ACC6-F4187F9D6ABF}" presName="connTx" presStyleLbl="parChTrans1D2" presStyleIdx="4" presStyleCnt="5"/>
      <dgm:spPr/>
      <dgm:t>
        <a:bodyPr/>
        <a:lstStyle/>
        <a:p>
          <a:endParaRPr lang="cs-CZ"/>
        </a:p>
      </dgm:t>
    </dgm:pt>
    <dgm:pt modelId="{3AD25BD1-DE29-42A1-9222-10F64781D057}" type="pres">
      <dgm:prSet presAssocID="{461B5CB8-E36A-4FA8-B691-29AA19375CED}" presName="root2" presStyleCnt="0"/>
      <dgm:spPr/>
      <dgm:t>
        <a:bodyPr/>
        <a:lstStyle/>
        <a:p>
          <a:endParaRPr lang="cs-CZ"/>
        </a:p>
      </dgm:t>
    </dgm:pt>
    <dgm:pt modelId="{2E30FF0F-5FE8-437E-9ABF-9EAFFB9FB556}" type="pres">
      <dgm:prSet presAssocID="{461B5CB8-E36A-4FA8-B691-29AA19375CED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3EE86AE-C9A1-4B68-87FC-8DE255B11119}" type="pres">
      <dgm:prSet presAssocID="{461B5CB8-E36A-4FA8-B691-29AA19375CED}" presName="level3hierChild" presStyleCnt="0"/>
      <dgm:spPr/>
      <dgm:t>
        <a:bodyPr/>
        <a:lstStyle/>
        <a:p>
          <a:endParaRPr lang="cs-CZ"/>
        </a:p>
      </dgm:t>
    </dgm:pt>
  </dgm:ptLst>
  <dgm:cxnLst>
    <dgm:cxn modelId="{D843B5FD-3DC5-41D4-AE46-9826E7634CD6}" srcId="{D18CE657-96F8-4C93-9ED1-2E2C2FCA9182}" destId="{B57B9314-B120-48E6-820A-7901E5BC85E5}" srcOrd="1" destOrd="0" parTransId="{607CCD31-7F4C-4241-89B5-24A168CA847F}" sibTransId="{9EDBF5BE-467B-454A-BC00-FBD1C4EE43CD}"/>
    <dgm:cxn modelId="{1CB8A364-610E-4178-B80E-EDBEB87AEB9C}" type="presOf" srcId="{11BB9292-5DD3-484F-9808-A0A718CD85DB}" destId="{EAF398EC-CE23-46B0-B474-5EE91F58B099}" srcOrd="0" destOrd="0" presId="urn:microsoft.com/office/officeart/2008/layout/HorizontalMultiLevelHierarchy"/>
    <dgm:cxn modelId="{42492254-25B5-4A15-A230-A24B6414B853}" srcId="{30FBA0BF-45B5-4670-843A-74358FFD56C5}" destId="{D18CE657-96F8-4C93-9ED1-2E2C2FCA9182}" srcOrd="0" destOrd="0" parTransId="{D0909D70-94EA-4D29-B8D1-DBC00DA49BD1}" sibTransId="{3C388ADB-58C6-469A-9EC8-440212DF2724}"/>
    <dgm:cxn modelId="{6B3D68DD-DFF4-4E62-B5B0-89B69D60A66B}" type="presOf" srcId="{D18CE657-96F8-4C93-9ED1-2E2C2FCA9182}" destId="{8A351464-BE73-4D69-98F9-CD2447EA673D}" srcOrd="0" destOrd="0" presId="urn:microsoft.com/office/officeart/2008/layout/HorizontalMultiLevelHierarchy"/>
    <dgm:cxn modelId="{60D8646B-FD6B-4D17-A884-CAB89CF4C995}" type="presOf" srcId="{073A3328-F83C-44E3-ACC6-F4187F9D6ABF}" destId="{73A1F80B-DC6A-4DF4-BB25-1EF722EDAF45}" srcOrd="1" destOrd="0" presId="urn:microsoft.com/office/officeart/2008/layout/HorizontalMultiLevelHierarchy"/>
    <dgm:cxn modelId="{C5285D1F-BF6B-4E72-9360-9443D5332408}" type="presOf" srcId="{607CCD31-7F4C-4241-89B5-24A168CA847F}" destId="{DB4EE6D3-1521-4817-A071-8C1577D5F901}" srcOrd="1" destOrd="0" presId="urn:microsoft.com/office/officeart/2008/layout/HorizontalMultiLevelHierarchy"/>
    <dgm:cxn modelId="{2DF56BBA-5878-46D9-96B9-29B1C78125A2}" srcId="{D18CE657-96F8-4C93-9ED1-2E2C2FCA9182}" destId="{8620CFCD-7FA6-4A9C-A910-746422A1032B}" srcOrd="2" destOrd="0" parTransId="{BD6EC044-6DCC-400E-B6F6-A26058626580}" sibTransId="{EC7D31AD-B766-45DF-9345-EE6D37D58F7D}"/>
    <dgm:cxn modelId="{FDA84D00-F8E4-49F3-B138-6B89CF61FD17}" type="presOf" srcId="{607CCD31-7F4C-4241-89B5-24A168CA847F}" destId="{56661793-ABCF-4FB9-B8BC-9C7945A27521}" srcOrd="0" destOrd="0" presId="urn:microsoft.com/office/officeart/2008/layout/HorizontalMultiLevelHierarchy"/>
    <dgm:cxn modelId="{7994506F-152B-49B8-AB51-A0F7150D2E43}" srcId="{D18CE657-96F8-4C93-9ED1-2E2C2FCA9182}" destId="{461B5CB8-E36A-4FA8-B691-29AA19375CED}" srcOrd="4" destOrd="0" parTransId="{073A3328-F83C-44E3-ACC6-F4187F9D6ABF}" sibTransId="{A98F72F0-F2C3-47C2-8071-28529CE91F2F}"/>
    <dgm:cxn modelId="{3ED08808-BA3D-43A7-966B-3E3ED1AB3B0D}" type="presOf" srcId="{87B58536-C0F0-4746-B677-27F7B03DEEE3}" destId="{987CFF40-39E5-4711-8615-54ED68ED7056}" srcOrd="0" destOrd="0" presId="urn:microsoft.com/office/officeart/2008/layout/HorizontalMultiLevelHierarchy"/>
    <dgm:cxn modelId="{C84858D7-1B93-454F-BF12-322876B0EB46}" type="presOf" srcId="{11BB9292-5DD3-484F-9808-A0A718CD85DB}" destId="{EC0AACBF-0536-4FFD-823C-A161C9467C0C}" srcOrd="1" destOrd="0" presId="urn:microsoft.com/office/officeart/2008/layout/HorizontalMultiLevelHierarchy"/>
    <dgm:cxn modelId="{8DADD6FF-FA83-4081-93B7-7694F1A578B4}" type="presOf" srcId="{17201EDC-1FD4-4A19-ABEE-AA01FC9DC050}" destId="{1723DAB2-32DC-4DA1-9F1B-C5FD80F07D3D}" srcOrd="0" destOrd="0" presId="urn:microsoft.com/office/officeart/2008/layout/HorizontalMultiLevelHierarchy"/>
    <dgm:cxn modelId="{995B8FBE-14A7-487D-ABC9-31A3E43F8544}" type="presOf" srcId="{B57B9314-B120-48E6-820A-7901E5BC85E5}" destId="{345C826F-1251-4ADC-BDDE-101491AA789F}" srcOrd="0" destOrd="0" presId="urn:microsoft.com/office/officeart/2008/layout/HorizontalMultiLevelHierarchy"/>
    <dgm:cxn modelId="{2FB1CE2F-D9E5-4513-BD92-50BCC4432472}" type="presOf" srcId="{8620CFCD-7FA6-4A9C-A910-746422A1032B}" destId="{8840B748-ED8A-41E8-B13A-FE87D129142B}" srcOrd="0" destOrd="0" presId="urn:microsoft.com/office/officeart/2008/layout/HorizontalMultiLevelHierarchy"/>
    <dgm:cxn modelId="{704ECF7B-EB32-4F3F-8362-777AAEF5A88F}" type="presOf" srcId="{461B5CB8-E36A-4FA8-B691-29AA19375CED}" destId="{2E30FF0F-5FE8-437E-9ABF-9EAFFB9FB556}" srcOrd="0" destOrd="0" presId="urn:microsoft.com/office/officeart/2008/layout/HorizontalMultiLevelHierarchy"/>
    <dgm:cxn modelId="{3B7B7D0F-3AD1-4D1B-AD08-060D9C3BD1C0}" type="presOf" srcId="{073A3328-F83C-44E3-ACC6-F4187F9D6ABF}" destId="{7AB49729-FD56-4780-AEFB-008F30244135}" srcOrd="0" destOrd="0" presId="urn:microsoft.com/office/officeart/2008/layout/HorizontalMultiLevelHierarchy"/>
    <dgm:cxn modelId="{9E10CF82-3302-47F4-849F-E401E2078CC9}" type="presOf" srcId="{3658DBDC-D1C2-4343-8016-02D410E55473}" destId="{A14B00DF-BACA-43E2-8371-5E2BFD971E90}" srcOrd="0" destOrd="0" presId="urn:microsoft.com/office/officeart/2008/layout/HorizontalMultiLevelHierarchy"/>
    <dgm:cxn modelId="{A5D868F1-F94E-4889-84B4-5D02E37F7036}" type="presOf" srcId="{3658DBDC-D1C2-4343-8016-02D410E55473}" destId="{A0C36445-FB51-442E-8448-56DD959EAC28}" srcOrd="1" destOrd="0" presId="urn:microsoft.com/office/officeart/2008/layout/HorizontalMultiLevelHierarchy"/>
    <dgm:cxn modelId="{BC9B3217-3FAA-4AFB-A999-23357063D895}" srcId="{D18CE657-96F8-4C93-9ED1-2E2C2FCA9182}" destId="{87B58536-C0F0-4746-B677-27F7B03DEEE3}" srcOrd="0" destOrd="0" parTransId="{11BB9292-5DD3-484F-9808-A0A718CD85DB}" sibTransId="{545B20FE-3C83-4F40-A840-502DDA8D291B}"/>
    <dgm:cxn modelId="{A7CF9C17-6D97-4B18-9EA8-A18B00A84ED6}" srcId="{D18CE657-96F8-4C93-9ED1-2E2C2FCA9182}" destId="{17201EDC-1FD4-4A19-ABEE-AA01FC9DC050}" srcOrd="3" destOrd="0" parTransId="{3658DBDC-D1C2-4343-8016-02D410E55473}" sibTransId="{8D6909D0-2A03-4F12-A760-7A163E970F0E}"/>
    <dgm:cxn modelId="{1C948651-DF21-4A8C-97C4-D1FBE10B5B03}" type="presOf" srcId="{BD6EC044-6DCC-400E-B6F6-A26058626580}" destId="{DAA22CC7-D0F1-4E68-BEFA-BAE7F6F66AC0}" srcOrd="0" destOrd="0" presId="urn:microsoft.com/office/officeart/2008/layout/HorizontalMultiLevelHierarchy"/>
    <dgm:cxn modelId="{0849E6C0-7B43-47A6-BA8F-3F18C9C20CA7}" type="presOf" srcId="{BD6EC044-6DCC-400E-B6F6-A26058626580}" destId="{13201970-D6C9-45E1-A222-C1A3F00352DD}" srcOrd="1" destOrd="0" presId="urn:microsoft.com/office/officeart/2008/layout/HorizontalMultiLevelHierarchy"/>
    <dgm:cxn modelId="{EEFF1F55-9DFA-448B-B9A7-30EF7A76A204}" type="presOf" srcId="{30FBA0BF-45B5-4670-843A-74358FFD56C5}" destId="{1702B22F-3B4C-4A68-9CB5-2EC0B9959F41}" srcOrd="0" destOrd="0" presId="urn:microsoft.com/office/officeart/2008/layout/HorizontalMultiLevelHierarchy"/>
    <dgm:cxn modelId="{72E44052-645B-4B62-97FB-6027D96D390F}" type="presParOf" srcId="{1702B22F-3B4C-4A68-9CB5-2EC0B9959F41}" destId="{CC995BBC-72F7-42DD-886C-F3F0FEACF12A}" srcOrd="0" destOrd="0" presId="urn:microsoft.com/office/officeart/2008/layout/HorizontalMultiLevelHierarchy"/>
    <dgm:cxn modelId="{9355D6D0-837D-4EB2-98FC-7FA5C18A5568}" type="presParOf" srcId="{CC995BBC-72F7-42DD-886C-F3F0FEACF12A}" destId="{8A351464-BE73-4D69-98F9-CD2447EA673D}" srcOrd="0" destOrd="0" presId="urn:microsoft.com/office/officeart/2008/layout/HorizontalMultiLevelHierarchy"/>
    <dgm:cxn modelId="{0F7BBB46-5E21-421F-95FE-4CB0D6D41B18}" type="presParOf" srcId="{CC995BBC-72F7-42DD-886C-F3F0FEACF12A}" destId="{48CEB4A8-5B76-477C-B164-931A546697C3}" srcOrd="1" destOrd="0" presId="urn:microsoft.com/office/officeart/2008/layout/HorizontalMultiLevelHierarchy"/>
    <dgm:cxn modelId="{F6C0A314-4E26-4FE9-8AEC-9D90C8BF269D}" type="presParOf" srcId="{48CEB4A8-5B76-477C-B164-931A546697C3}" destId="{EAF398EC-CE23-46B0-B474-5EE91F58B099}" srcOrd="0" destOrd="0" presId="urn:microsoft.com/office/officeart/2008/layout/HorizontalMultiLevelHierarchy"/>
    <dgm:cxn modelId="{999D51F3-5B44-479D-BEA0-4BFE62A7D723}" type="presParOf" srcId="{EAF398EC-CE23-46B0-B474-5EE91F58B099}" destId="{EC0AACBF-0536-4FFD-823C-A161C9467C0C}" srcOrd="0" destOrd="0" presId="urn:microsoft.com/office/officeart/2008/layout/HorizontalMultiLevelHierarchy"/>
    <dgm:cxn modelId="{24E66FE7-0151-46B8-9C59-513BD2F05390}" type="presParOf" srcId="{48CEB4A8-5B76-477C-B164-931A546697C3}" destId="{F8FADA5E-1B78-4AE2-AC2B-77A9D4561F96}" srcOrd="1" destOrd="0" presId="urn:microsoft.com/office/officeart/2008/layout/HorizontalMultiLevelHierarchy"/>
    <dgm:cxn modelId="{9F5113C8-3B40-48E1-B6FE-1B1E4836CDE3}" type="presParOf" srcId="{F8FADA5E-1B78-4AE2-AC2B-77A9D4561F96}" destId="{987CFF40-39E5-4711-8615-54ED68ED7056}" srcOrd="0" destOrd="0" presId="urn:microsoft.com/office/officeart/2008/layout/HorizontalMultiLevelHierarchy"/>
    <dgm:cxn modelId="{19C036AC-CFA2-4502-87A8-CEA9AEB0E288}" type="presParOf" srcId="{F8FADA5E-1B78-4AE2-AC2B-77A9D4561F96}" destId="{8263656B-CEE3-4F5C-A756-8353FC576F52}" srcOrd="1" destOrd="0" presId="urn:microsoft.com/office/officeart/2008/layout/HorizontalMultiLevelHierarchy"/>
    <dgm:cxn modelId="{436BE2F7-2AA7-451B-BC2B-B1A5701731CA}" type="presParOf" srcId="{48CEB4A8-5B76-477C-B164-931A546697C3}" destId="{56661793-ABCF-4FB9-B8BC-9C7945A27521}" srcOrd="2" destOrd="0" presId="urn:microsoft.com/office/officeart/2008/layout/HorizontalMultiLevelHierarchy"/>
    <dgm:cxn modelId="{A61D1EEA-96A7-4D6A-AC32-F2A6AD8E971C}" type="presParOf" srcId="{56661793-ABCF-4FB9-B8BC-9C7945A27521}" destId="{DB4EE6D3-1521-4817-A071-8C1577D5F901}" srcOrd="0" destOrd="0" presId="urn:microsoft.com/office/officeart/2008/layout/HorizontalMultiLevelHierarchy"/>
    <dgm:cxn modelId="{1BAB03E0-5B66-4DF6-8362-2DA3818E0D84}" type="presParOf" srcId="{48CEB4A8-5B76-477C-B164-931A546697C3}" destId="{0E6D7068-34B2-410E-A9B9-C7D33CFDBE4D}" srcOrd="3" destOrd="0" presId="urn:microsoft.com/office/officeart/2008/layout/HorizontalMultiLevelHierarchy"/>
    <dgm:cxn modelId="{A481205E-5234-4EA8-9575-32C9A5C8D7E8}" type="presParOf" srcId="{0E6D7068-34B2-410E-A9B9-C7D33CFDBE4D}" destId="{345C826F-1251-4ADC-BDDE-101491AA789F}" srcOrd="0" destOrd="0" presId="urn:microsoft.com/office/officeart/2008/layout/HorizontalMultiLevelHierarchy"/>
    <dgm:cxn modelId="{3318432E-CF06-4943-B19F-0D6BE655C8C8}" type="presParOf" srcId="{0E6D7068-34B2-410E-A9B9-C7D33CFDBE4D}" destId="{D38C730D-9ACF-4722-AFA1-E9FFCA9663FD}" srcOrd="1" destOrd="0" presId="urn:microsoft.com/office/officeart/2008/layout/HorizontalMultiLevelHierarchy"/>
    <dgm:cxn modelId="{084B96F7-B22B-4244-B81C-071F250CD941}" type="presParOf" srcId="{48CEB4A8-5B76-477C-B164-931A546697C3}" destId="{DAA22CC7-D0F1-4E68-BEFA-BAE7F6F66AC0}" srcOrd="4" destOrd="0" presId="urn:microsoft.com/office/officeart/2008/layout/HorizontalMultiLevelHierarchy"/>
    <dgm:cxn modelId="{ED8D89D1-1C2D-43C0-902B-6FC26AE24421}" type="presParOf" srcId="{DAA22CC7-D0F1-4E68-BEFA-BAE7F6F66AC0}" destId="{13201970-D6C9-45E1-A222-C1A3F00352DD}" srcOrd="0" destOrd="0" presId="urn:microsoft.com/office/officeart/2008/layout/HorizontalMultiLevelHierarchy"/>
    <dgm:cxn modelId="{CA80167F-FFD7-4D79-92FB-9C6125953664}" type="presParOf" srcId="{48CEB4A8-5B76-477C-B164-931A546697C3}" destId="{F845A425-1B55-4202-A87B-297297A290E5}" srcOrd="5" destOrd="0" presId="urn:microsoft.com/office/officeart/2008/layout/HorizontalMultiLevelHierarchy"/>
    <dgm:cxn modelId="{FAE11B6E-8358-42B1-AEF1-16AF38744164}" type="presParOf" srcId="{F845A425-1B55-4202-A87B-297297A290E5}" destId="{8840B748-ED8A-41E8-B13A-FE87D129142B}" srcOrd="0" destOrd="0" presId="urn:microsoft.com/office/officeart/2008/layout/HorizontalMultiLevelHierarchy"/>
    <dgm:cxn modelId="{AB6FF127-CE9B-4A2A-A916-3BE2F413BF0D}" type="presParOf" srcId="{F845A425-1B55-4202-A87B-297297A290E5}" destId="{8256CB07-6B48-42CD-B769-93764D3FCE86}" srcOrd="1" destOrd="0" presId="urn:microsoft.com/office/officeart/2008/layout/HorizontalMultiLevelHierarchy"/>
    <dgm:cxn modelId="{CEF7BE01-CD9F-42C6-A62F-03C7E4D7BF44}" type="presParOf" srcId="{48CEB4A8-5B76-477C-B164-931A546697C3}" destId="{A14B00DF-BACA-43E2-8371-5E2BFD971E90}" srcOrd="6" destOrd="0" presId="urn:microsoft.com/office/officeart/2008/layout/HorizontalMultiLevelHierarchy"/>
    <dgm:cxn modelId="{B2A11136-0DB2-4EAB-B85C-E1E2A507136F}" type="presParOf" srcId="{A14B00DF-BACA-43E2-8371-5E2BFD971E90}" destId="{A0C36445-FB51-442E-8448-56DD959EAC28}" srcOrd="0" destOrd="0" presId="urn:microsoft.com/office/officeart/2008/layout/HorizontalMultiLevelHierarchy"/>
    <dgm:cxn modelId="{49E98FFE-457D-4412-84AF-BDF65B9A9FE2}" type="presParOf" srcId="{48CEB4A8-5B76-477C-B164-931A546697C3}" destId="{92F9B9CC-38F5-4626-9444-B1D97D5C9E5E}" srcOrd="7" destOrd="0" presId="urn:microsoft.com/office/officeart/2008/layout/HorizontalMultiLevelHierarchy"/>
    <dgm:cxn modelId="{1409EAEA-9421-4AE4-8302-384F903D5629}" type="presParOf" srcId="{92F9B9CC-38F5-4626-9444-B1D97D5C9E5E}" destId="{1723DAB2-32DC-4DA1-9F1B-C5FD80F07D3D}" srcOrd="0" destOrd="0" presId="urn:microsoft.com/office/officeart/2008/layout/HorizontalMultiLevelHierarchy"/>
    <dgm:cxn modelId="{E970E98A-5E0F-4785-A9A2-9FFB51CB9E63}" type="presParOf" srcId="{92F9B9CC-38F5-4626-9444-B1D97D5C9E5E}" destId="{770C42F1-15E7-4089-89FC-81A06E2D101C}" srcOrd="1" destOrd="0" presId="urn:microsoft.com/office/officeart/2008/layout/HorizontalMultiLevelHierarchy"/>
    <dgm:cxn modelId="{6872214A-31D3-4484-B2E3-6310FB9F32CA}" type="presParOf" srcId="{48CEB4A8-5B76-477C-B164-931A546697C3}" destId="{7AB49729-FD56-4780-AEFB-008F30244135}" srcOrd="8" destOrd="0" presId="urn:microsoft.com/office/officeart/2008/layout/HorizontalMultiLevelHierarchy"/>
    <dgm:cxn modelId="{94D56F12-1DC4-4B93-8098-4DCA3B58F7E6}" type="presParOf" srcId="{7AB49729-FD56-4780-AEFB-008F30244135}" destId="{73A1F80B-DC6A-4DF4-BB25-1EF722EDAF45}" srcOrd="0" destOrd="0" presId="urn:microsoft.com/office/officeart/2008/layout/HorizontalMultiLevelHierarchy"/>
    <dgm:cxn modelId="{04DCDD8A-8B4D-4AF2-A992-C54368163540}" type="presParOf" srcId="{48CEB4A8-5B76-477C-B164-931A546697C3}" destId="{3AD25BD1-DE29-42A1-9222-10F64781D057}" srcOrd="9" destOrd="0" presId="urn:microsoft.com/office/officeart/2008/layout/HorizontalMultiLevelHierarchy"/>
    <dgm:cxn modelId="{8F37C8F7-36F9-4F49-B09E-44850B28FFA3}" type="presParOf" srcId="{3AD25BD1-DE29-42A1-9222-10F64781D057}" destId="{2E30FF0F-5FE8-437E-9ABF-9EAFFB9FB556}" srcOrd="0" destOrd="0" presId="urn:microsoft.com/office/officeart/2008/layout/HorizontalMultiLevelHierarchy"/>
    <dgm:cxn modelId="{73C973CF-0245-4C03-ABAD-4AC0D3CA7372}" type="presParOf" srcId="{3AD25BD1-DE29-42A1-9222-10F64781D057}" destId="{33EE86AE-C9A1-4B68-87FC-8DE255B11119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8B3633-D291-459F-B0AA-31746663B293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CA27EAD1-F2C9-4F35-B6E9-F8D89ACEF73B}">
      <dgm:prSet phldrT="[Text]"/>
      <dgm:spPr/>
      <dgm:t>
        <a:bodyPr/>
        <a:lstStyle/>
        <a:p>
          <a:r>
            <a:rPr lang="cs-CZ" dirty="0"/>
            <a:t>logická stavba</a:t>
          </a:r>
        </a:p>
      </dgm:t>
    </dgm:pt>
    <dgm:pt modelId="{3215387A-AC0A-4676-9044-0A27F1CD42FD}" type="parTrans" cxnId="{289D6F41-E95B-4CA1-8427-D4DF62D99FBC}">
      <dgm:prSet/>
      <dgm:spPr/>
      <dgm:t>
        <a:bodyPr/>
        <a:lstStyle/>
        <a:p>
          <a:endParaRPr lang="cs-CZ"/>
        </a:p>
      </dgm:t>
    </dgm:pt>
    <dgm:pt modelId="{9F4F178C-C560-4BFD-B103-B54C5AA1C7B2}" type="sibTrans" cxnId="{289D6F41-E95B-4CA1-8427-D4DF62D99FBC}">
      <dgm:prSet/>
      <dgm:spPr/>
      <dgm:t>
        <a:bodyPr/>
        <a:lstStyle/>
        <a:p>
          <a:endParaRPr lang="cs-CZ"/>
        </a:p>
      </dgm:t>
    </dgm:pt>
    <dgm:pt modelId="{94B89FAF-7D1C-43F8-B8D3-83ED5CB9ACD5}">
      <dgm:prSet phldrT="[Text]"/>
      <dgm:spPr/>
      <dgm:t>
        <a:bodyPr/>
        <a:lstStyle/>
        <a:p>
          <a:r>
            <a:rPr lang="cs-CZ"/>
            <a:t>orientace na hlavní fakta</a:t>
          </a:r>
        </a:p>
      </dgm:t>
    </dgm:pt>
    <dgm:pt modelId="{9D26982C-F32D-4F8B-95CD-F6FEE389A535}" type="parTrans" cxnId="{BFA8FAC5-1008-428E-9B7C-892384DD6A2B}">
      <dgm:prSet/>
      <dgm:spPr/>
      <dgm:t>
        <a:bodyPr/>
        <a:lstStyle/>
        <a:p>
          <a:endParaRPr lang="cs-CZ"/>
        </a:p>
      </dgm:t>
    </dgm:pt>
    <dgm:pt modelId="{C8AA2ACE-8F1C-493F-9A24-9AD5F44AA8AC}" type="sibTrans" cxnId="{BFA8FAC5-1008-428E-9B7C-892384DD6A2B}">
      <dgm:prSet/>
      <dgm:spPr/>
      <dgm:t>
        <a:bodyPr/>
        <a:lstStyle/>
        <a:p>
          <a:endParaRPr lang="cs-CZ"/>
        </a:p>
      </dgm:t>
    </dgm:pt>
    <dgm:pt modelId="{5ECC6162-B402-4B80-839E-1B568EFC5A76}">
      <dgm:prSet phldrT="[Text]"/>
      <dgm:spPr/>
      <dgm:t>
        <a:bodyPr/>
        <a:lstStyle/>
        <a:p>
          <a:r>
            <a:rPr lang="cs-CZ" dirty="0"/>
            <a:t>od konkrétního </a:t>
          </a:r>
          <a:endParaRPr lang="cs-CZ" dirty="0" smtClean="0"/>
        </a:p>
        <a:p>
          <a:r>
            <a:rPr lang="cs-CZ" dirty="0" smtClean="0"/>
            <a:t>k </a:t>
          </a:r>
          <a:r>
            <a:rPr lang="cs-CZ" dirty="0"/>
            <a:t>abstraktnímu </a:t>
          </a:r>
        </a:p>
      </dgm:t>
    </dgm:pt>
    <dgm:pt modelId="{0162B037-A0A6-49E9-8E09-6C5B3F81E56E}" type="parTrans" cxnId="{6B35815A-4F95-4237-8DF1-693D72F8EA1E}">
      <dgm:prSet/>
      <dgm:spPr/>
      <dgm:t>
        <a:bodyPr/>
        <a:lstStyle/>
        <a:p>
          <a:endParaRPr lang="cs-CZ"/>
        </a:p>
      </dgm:t>
    </dgm:pt>
    <dgm:pt modelId="{0F9A37EF-06F2-499B-8856-465C9E9D0905}" type="sibTrans" cxnId="{6B35815A-4F95-4237-8DF1-693D72F8EA1E}">
      <dgm:prSet/>
      <dgm:spPr/>
      <dgm:t>
        <a:bodyPr/>
        <a:lstStyle/>
        <a:p>
          <a:endParaRPr lang="cs-CZ"/>
        </a:p>
      </dgm:t>
    </dgm:pt>
    <dgm:pt modelId="{12C88150-BA12-491B-B62F-C01EB6A7201B}">
      <dgm:prSet phldrT="[Text]"/>
      <dgm:spPr/>
      <dgm:t>
        <a:bodyPr/>
        <a:lstStyle/>
        <a:p>
          <a:r>
            <a:rPr lang="cs-CZ"/>
            <a:t>analogie, zobecňování</a:t>
          </a:r>
        </a:p>
      </dgm:t>
    </dgm:pt>
    <dgm:pt modelId="{073546E7-3FFF-49AC-930A-65987B05291C}" type="parTrans" cxnId="{DF1C956B-87A2-44C2-BF9D-95BC2625F10E}">
      <dgm:prSet/>
      <dgm:spPr/>
      <dgm:t>
        <a:bodyPr/>
        <a:lstStyle/>
        <a:p>
          <a:endParaRPr lang="cs-CZ"/>
        </a:p>
      </dgm:t>
    </dgm:pt>
    <dgm:pt modelId="{71DCFD9B-BC09-4396-B8E3-7CB68CFAF88A}" type="sibTrans" cxnId="{DF1C956B-87A2-44C2-BF9D-95BC2625F10E}">
      <dgm:prSet/>
      <dgm:spPr/>
      <dgm:t>
        <a:bodyPr/>
        <a:lstStyle/>
        <a:p>
          <a:endParaRPr lang="cs-CZ"/>
        </a:p>
      </dgm:t>
    </dgm:pt>
    <dgm:pt modelId="{9BD96E78-B5AC-4614-988C-DF8746891442}">
      <dgm:prSet phldrT="[Text]"/>
      <dgm:spPr/>
      <dgm:t>
        <a:bodyPr/>
        <a:lstStyle/>
        <a:p>
          <a:r>
            <a:rPr lang="cs-CZ"/>
            <a:t>strukturování poznatků do systému</a:t>
          </a:r>
        </a:p>
      </dgm:t>
    </dgm:pt>
    <dgm:pt modelId="{B0E8A823-20EC-4E3F-9C72-769302392970}" type="parTrans" cxnId="{021ABCBE-F528-45CC-96E6-01D4A1750919}">
      <dgm:prSet/>
      <dgm:spPr/>
      <dgm:t>
        <a:bodyPr/>
        <a:lstStyle/>
        <a:p>
          <a:endParaRPr lang="cs-CZ"/>
        </a:p>
      </dgm:t>
    </dgm:pt>
    <dgm:pt modelId="{6F5870E1-6F41-4725-BE53-216124CB1A72}" type="sibTrans" cxnId="{021ABCBE-F528-45CC-96E6-01D4A1750919}">
      <dgm:prSet/>
      <dgm:spPr/>
      <dgm:t>
        <a:bodyPr/>
        <a:lstStyle/>
        <a:p>
          <a:endParaRPr lang="cs-CZ"/>
        </a:p>
      </dgm:t>
    </dgm:pt>
    <dgm:pt modelId="{7D3BDEB7-2ABB-45FD-9277-29E5CFBD0697}">
      <dgm:prSet phldrT="[Text]"/>
      <dgm:spPr/>
      <dgm:t>
        <a:bodyPr/>
        <a:lstStyle/>
        <a:p>
          <a:r>
            <a:rPr lang="cs-CZ"/>
            <a:t>navazování na jiné předměty, obory</a:t>
          </a:r>
        </a:p>
      </dgm:t>
    </dgm:pt>
    <dgm:pt modelId="{9494CFCF-4CC7-408B-A6E9-63FE06DADFC2}" type="parTrans" cxnId="{1AC1C5DA-B59F-4E63-B6BA-AB72AEB99966}">
      <dgm:prSet/>
      <dgm:spPr/>
      <dgm:t>
        <a:bodyPr/>
        <a:lstStyle/>
        <a:p>
          <a:endParaRPr lang="cs-CZ"/>
        </a:p>
      </dgm:t>
    </dgm:pt>
    <dgm:pt modelId="{DEAC9113-B544-4633-8B1A-E923E0FCA601}" type="sibTrans" cxnId="{1AC1C5DA-B59F-4E63-B6BA-AB72AEB99966}">
      <dgm:prSet/>
      <dgm:spPr/>
      <dgm:t>
        <a:bodyPr/>
        <a:lstStyle/>
        <a:p>
          <a:endParaRPr lang="cs-CZ"/>
        </a:p>
      </dgm:t>
    </dgm:pt>
    <dgm:pt modelId="{01CB26FE-5A9C-4EE1-A560-348FC68FA99D}" type="pres">
      <dgm:prSet presAssocID="{138B3633-D291-459F-B0AA-31746663B29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827A92C-87D9-43F7-B0D6-1F2B9E3E7E41}" type="pres">
      <dgm:prSet presAssocID="{CA27EAD1-F2C9-4F35-B6E9-F8D89ACEF73B}" presName="root1" presStyleCnt="0"/>
      <dgm:spPr/>
      <dgm:t>
        <a:bodyPr/>
        <a:lstStyle/>
        <a:p>
          <a:endParaRPr lang="cs-CZ"/>
        </a:p>
      </dgm:t>
    </dgm:pt>
    <dgm:pt modelId="{D3CD3B41-13A0-465D-AF9E-F64F8DEBA182}" type="pres">
      <dgm:prSet presAssocID="{CA27EAD1-F2C9-4F35-B6E9-F8D89ACEF73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5A9CFB1-6E4B-47DF-9F47-AFD01E98C73D}" type="pres">
      <dgm:prSet presAssocID="{CA27EAD1-F2C9-4F35-B6E9-F8D89ACEF73B}" presName="level2hierChild" presStyleCnt="0"/>
      <dgm:spPr/>
      <dgm:t>
        <a:bodyPr/>
        <a:lstStyle/>
        <a:p>
          <a:endParaRPr lang="cs-CZ"/>
        </a:p>
      </dgm:t>
    </dgm:pt>
    <dgm:pt modelId="{E05F9051-AF00-4A55-A49C-27A95057BF20}" type="pres">
      <dgm:prSet presAssocID="{9D26982C-F32D-4F8B-95CD-F6FEE389A535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77CD7CA9-E4C0-443D-97DD-92D33C2A8356}" type="pres">
      <dgm:prSet presAssocID="{9D26982C-F32D-4F8B-95CD-F6FEE389A535}" presName="connTx" presStyleLbl="parChTrans1D2" presStyleIdx="0" presStyleCnt="5"/>
      <dgm:spPr/>
      <dgm:t>
        <a:bodyPr/>
        <a:lstStyle/>
        <a:p>
          <a:endParaRPr lang="cs-CZ"/>
        </a:p>
      </dgm:t>
    </dgm:pt>
    <dgm:pt modelId="{3CBD0338-051A-4FCD-ACE0-2D452FA0C451}" type="pres">
      <dgm:prSet presAssocID="{94B89FAF-7D1C-43F8-B8D3-83ED5CB9ACD5}" presName="root2" presStyleCnt="0"/>
      <dgm:spPr/>
      <dgm:t>
        <a:bodyPr/>
        <a:lstStyle/>
        <a:p>
          <a:endParaRPr lang="cs-CZ"/>
        </a:p>
      </dgm:t>
    </dgm:pt>
    <dgm:pt modelId="{9E9A1582-3164-40A6-8FB4-DF81A6D77597}" type="pres">
      <dgm:prSet presAssocID="{94B89FAF-7D1C-43F8-B8D3-83ED5CB9ACD5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6107E22-7F91-45A2-B1CC-4F11A40D9AB9}" type="pres">
      <dgm:prSet presAssocID="{94B89FAF-7D1C-43F8-B8D3-83ED5CB9ACD5}" presName="level3hierChild" presStyleCnt="0"/>
      <dgm:spPr/>
      <dgm:t>
        <a:bodyPr/>
        <a:lstStyle/>
        <a:p>
          <a:endParaRPr lang="cs-CZ"/>
        </a:p>
      </dgm:t>
    </dgm:pt>
    <dgm:pt modelId="{32242CB1-686E-4A0A-AB8C-DC740CF22793}" type="pres">
      <dgm:prSet presAssocID="{0162B037-A0A6-49E9-8E09-6C5B3F81E56E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64E8040D-614C-4FB0-9073-0995769D8E68}" type="pres">
      <dgm:prSet presAssocID="{0162B037-A0A6-49E9-8E09-6C5B3F81E56E}" presName="connTx" presStyleLbl="parChTrans1D2" presStyleIdx="1" presStyleCnt="5"/>
      <dgm:spPr/>
      <dgm:t>
        <a:bodyPr/>
        <a:lstStyle/>
        <a:p>
          <a:endParaRPr lang="cs-CZ"/>
        </a:p>
      </dgm:t>
    </dgm:pt>
    <dgm:pt modelId="{A2F19073-B05E-482F-B101-56C19F46A885}" type="pres">
      <dgm:prSet presAssocID="{5ECC6162-B402-4B80-839E-1B568EFC5A76}" presName="root2" presStyleCnt="0"/>
      <dgm:spPr/>
      <dgm:t>
        <a:bodyPr/>
        <a:lstStyle/>
        <a:p>
          <a:endParaRPr lang="cs-CZ"/>
        </a:p>
      </dgm:t>
    </dgm:pt>
    <dgm:pt modelId="{799564F4-AFD2-4276-A024-5247276D19AB}" type="pres">
      <dgm:prSet presAssocID="{5ECC6162-B402-4B80-839E-1B568EFC5A76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CE65A03-8B21-4DB9-AAC1-C39BBDD983D4}" type="pres">
      <dgm:prSet presAssocID="{5ECC6162-B402-4B80-839E-1B568EFC5A76}" presName="level3hierChild" presStyleCnt="0"/>
      <dgm:spPr/>
      <dgm:t>
        <a:bodyPr/>
        <a:lstStyle/>
        <a:p>
          <a:endParaRPr lang="cs-CZ"/>
        </a:p>
      </dgm:t>
    </dgm:pt>
    <dgm:pt modelId="{15AFA77F-0082-4883-882D-41A4D903BBDB}" type="pres">
      <dgm:prSet presAssocID="{073546E7-3FFF-49AC-930A-65987B05291C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0D836F32-3D47-4739-BC4A-64F80A4E19C5}" type="pres">
      <dgm:prSet presAssocID="{073546E7-3FFF-49AC-930A-65987B05291C}" presName="connTx" presStyleLbl="parChTrans1D2" presStyleIdx="2" presStyleCnt="5"/>
      <dgm:spPr/>
      <dgm:t>
        <a:bodyPr/>
        <a:lstStyle/>
        <a:p>
          <a:endParaRPr lang="cs-CZ"/>
        </a:p>
      </dgm:t>
    </dgm:pt>
    <dgm:pt modelId="{DE0F9D9F-B842-478A-BDAB-B5104C829190}" type="pres">
      <dgm:prSet presAssocID="{12C88150-BA12-491B-B62F-C01EB6A7201B}" presName="root2" presStyleCnt="0"/>
      <dgm:spPr/>
      <dgm:t>
        <a:bodyPr/>
        <a:lstStyle/>
        <a:p>
          <a:endParaRPr lang="cs-CZ"/>
        </a:p>
      </dgm:t>
    </dgm:pt>
    <dgm:pt modelId="{EC374A20-2D06-46E7-844F-F58F0711A333}" type="pres">
      <dgm:prSet presAssocID="{12C88150-BA12-491B-B62F-C01EB6A7201B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4B57AEB-ACEA-4F55-9D9E-66DDA016A8CF}" type="pres">
      <dgm:prSet presAssocID="{12C88150-BA12-491B-B62F-C01EB6A7201B}" presName="level3hierChild" presStyleCnt="0"/>
      <dgm:spPr/>
      <dgm:t>
        <a:bodyPr/>
        <a:lstStyle/>
        <a:p>
          <a:endParaRPr lang="cs-CZ"/>
        </a:p>
      </dgm:t>
    </dgm:pt>
    <dgm:pt modelId="{72A30D9A-7B0C-45CE-BA02-7287A7434DBB}" type="pres">
      <dgm:prSet presAssocID="{B0E8A823-20EC-4E3F-9C72-769302392970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6E8C8391-1958-42E4-9E62-4DB1A072978F}" type="pres">
      <dgm:prSet presAssocID="{B0E8A823-20EC-4E3F-9C72-769302392970}" presName="connTx" presStyleLbl="parChTrans1D2" presStyleIdx="3" presStyleCnt="5"/>
      <dgm:spPr/>
      <dgm:t>
        <a:bodyPr/>
        <a:lstStyle/>
        <a:p>
          <a:endParaRPr lang="cs-CZ"/>
        </a:p>
      </dgm:t>
    </dgm:pt>
    <dgm:pt modelId="{1FB6C979-4BB0-4322-A9F5-342E81931AC9}" type="pres">
      <dgm:prSet presAssocID="{9BD96E78-B5AC-4614-988C-DF8746891442}" presName="root2" presStyleCnt="0"/>
      <dgm:spPr/>
      <dgm:t>
        <a:bodyPr/>
        <a:lstStyle/>
        <a:p>
          <a:endParaRPr lang="cs-CZ"/>
        </a:p>
      </dgm:t>
    </dgm:pt>
    <dgm:pt modelId="{9BA69116-5332-4E89-A43B-70C9B8FBFF06}" type="pres">
      <dgm:prSet presAssocID="{9BD96E78-B5AC-4614-988C-DF8746891442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27C4DA1-6F89-4E7B-B15C-AE59154F41A5}" type="pres">
      <dgm:prSet presAssocID="{9BD96E78-B5AC-4614-988C-DF8746891442}" presName="level3hierChild" presStyleCnt="0"/>
      <dgm:spPr/>
      <dgm:t>
        <a:bodyPr/>
        <a:lstStyle/>
        <a:p>
          <a:endParaRPr lang="cs-CZ"/>
        </a:p>
      </dgm:t>
    </dgm:pt>
    <dgm:pt modelId="{3F143705-9E2D-425B-B384-046624A38F36}" type="pres">
      <dgm:prSet presAssocID="{9494CFCF-4CC7-408B-A6E9-63FE06DADFC2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F45D6A24-96C0-40CB-8048-63E3EE2C99B6}" type="pres">
      <dgm:prSet presAssocID="{9494CFCF-4CC7-408B-A6E9-63FE06DADFC2}" presName="connTx" presStyleLbl="parChTrans1D2" presStyleIdx="4" presStyleCnt="5"/>
      <dgm:spPr/>
      <dgm:t>
        <a:bodyPr/>
        <a:lstStyle/>
        <a:p>
          <a:endParaRPr lang="cs-CZ"/>
        </a:p>
      </dgm:t>
    </dgm:pt>
    <dgm:pt modelId="{5CE1746A-32CA-4298-A200-4F8D79DB4A5C}" type="pres">
      <dgm:prSet presAssocID="{7D3BDEB7-2ABB-45FD-9277-29E5CFBD0697}" presName="root2" presStyleCnt="0"/>
      <dgm:spPr/>
      <dgm:t>
        <a:bodyPr/>
        <a:lstStyle/>
        <a:p>
          <a:endParaRPr lang="cs-CZ"/>
        </a:p>
      </dgm:t>
    </dgm:pt>
    <dgm:pt modelId="{85C65E63-FD69-4558-AE25-0107CE79B1CF}" type="pres">
      <dgm:prSet presAssocID="{7D3BDEB7-2ABB-45FD-9277-29E5CFBD0697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3893598-92BF-4A2D-B045-EC8C386840A0}" type="pres">
      <dgm:prSet presAssocID="{7D3BDEB7-2ABB-45FD-9277-29E5CFBD0697}" presName="level3hierChild" presStyleCnt="0"/>
      <dgm:spPr/>
      <dgm:t>
        <a:bodyPr/>
        <a:lstStyle/>
        <a:p>
          <a:endParaRPr lang="cs-CZ"/>
        </a:p>
      </dgm:t>
    </dgm:pt>
  </dgm:ptLst>
  <dgm:cxnLst>
    <dgm:cxn modelId="{A35405BB-52DE-4F8C-A5F0-653DEC9092A0}" type="presOf" srcId="{12C88150-BA12-491B-B62F-C01EB6A7201B}" destId="{EC374A20-2D06-46E7-844F-F58F0711A333}" srcOrd="0" destOrd="0" presId="urn:microsoft.com/office/officeart/2008/layout/HorizontalMultiLevelHierarchy"/>
    <dgm:cxn modelId="{6B35815A-4F95-4237-8DF1-693D72F8EA1E}" srcId="{CA27EAD1-F2C9-4F35-B6E9-F8D89ACEF73B}" destId="{5ECC6162-B402-4B80-839E-1B568EFC5A76}" srcOrd="1" destOrd="0" parTransId="{0162B037-A0A6-49E9-8E09-6C5B3F81E56E}" sibTransId="{0F9A37EF-06F2-499B-8856-465C9E9D0905}"/>
    <dgm:cxn modelId="{073E1C81-889F-48FB-BC98-AEBDD85544AC}" type="presOf" srcId="{5ECC6162-B402-4B80-839E-1B568EFC5A76}" destId="{799564F4-AFD2-4276-A024-5247276D19AB}" srcOrd="0" destOrd="0" presId="urn:microsoft.com/office/officeart/2008/layout/HorizontalMultiLevelHierarchy"/>
    <dgm:cxn modelId="{07296D47-6FFB-451E-A601-2D20808EAB2D}" type="presOf" srcId="{B0E8A823-20EC-4E3F-9C72-769302392970}" destId="{72A30D9A-7B0C-45CE-BA02-7287A7434DBB}" srcOrd="0" destOrd="0" presId="urn:microsoft.com/office/officeart/2008/layout/HorizontalMultiLevelHierarchy"/>
    <dgm:cxn modelId="{61F204DA-6C04-44EA-A9B9-24600BA68320}" type="presOf" srcId="{073546E7-3FFF-49AC-930A-65987B05291C}" destId="{0D836F32-3D47-4739-BC4A-64F80A4E19C5}" srcOrd="1" destOrd="0" presId="urn:microsoft.com/office/officeart/2008/layout/HorizontalMultiLevelHierarchy"/>
    <dgm:cxn modelId="{BFA8FAC5-1008-428E-9B7C-892384DD6A2B}" srcId="{CA27EAD1-F2C9-4F35-B6E9-F8D89ACEF73B}" destId="{94B89FAF-7D1C-43F8-B8D3-83ED5CB9ACD5}" srcOrd="0" destOrd="0" parTransId="{9D26982C-F32D-4F8B-95CD-F6FEE389A535}" sibTransId="{C8AA2ACE-8F1C-493F-9A24-9AD5F44AA8AC}"/>
    <dgm:cxn modelId="{1AC1C5DA-B59F-4E63-B6BA-AB72AEB99966}" srcId="{CA27EAD1-F2C9-4F35-B6E9-F8D89ACEF73B}" destId="{7D3BDEB7-2ABB-45FD-9277-29E5CFBD0697}" srcOrd="4" destOrd="0" parTransId="{9494CFCF-4CC7-408B-A6E9-63FE06DADFC2}" sibTransId="{DEAC9113-B544-4633-8B1A-E923E0FCA601}"/>
    <dgm:cxn modelId="{021ABCBE-F528-45CC-96E6-01D4A1750919}" srcId="{CA27EAD1-F2C9-4F35-B6E9-F8D89ACEF73B}" destId="{9BD96E78-B5AC-4614-988C-DF8746891442}" srcOrd="3" destOrd="0" parTransId="{B0E8A823-20EC-4E3F-9C72-769302392970}" sibTransId="{6F5870E1-6F41-4725-BE53-216124CB1A72}"/>
    <dgm:cxn modelId="{DF1C956B-87A2-44C2-BF9D-95BC2625F10E}" srcId="{CA27EAD1-F2C9-4F35-B6E9-F8D89ACEF73B}" destId="{12C88150-BA12-491B-B62F-C01EB6A7201B}" srcOrd="2" destOrd="0" parTransId="{073546E7-3FFF-49AC-930A-65987B05291C}" sibTransId="{71DCFD9B-BC09-4396-B8E3-7CB68CFAF88A}"/>
    <dgm:cxn modelId="{E98C97E5-6D26-4AC2-9076-4C475AAF951C}" type="presOf" srcId="{0162B037-A0A6-49E9-8E09-6C5B3F81E56E}" destId="{32242CB1-686E-4A0A-AB8C-DC740CF22793}" srcOrd="0" destOrd="0" presId="urn:microsoft.com/office/officeart/2008/layout/HorizontalMultiLevelHierarchy"/>
    <dgm:cxn modelId="{318D1768-873B-4777-9429-52252A4058AF}" type="presOf" srcId="{9D26982C-F32D-4F8B-95CD-F6FEE389A535}" destId="{E05F9051-AF00-4A55-A49C-27A95057BF20}" srcOrd="0" destOrd="0" presId="urn:microsoft.com/office/officeart/2008/layout/HorizontalMultiLevelHierarchy"/>
    <dgm:cxn modelId="{11F6C871-D9D0-46FF-95A1-F942DCBE92E5}" type="presOf" srcId="{B0E8A823-20EC-4E3F-9C72-769302392970}" destId="{6E8C8391-1958-42E4-9E62-4DB1A072978F}" srcOrd="1" destOrd="0" presId="urn:microsoft.com/office/officeart/2008/layout/HorizontalMultiLevelHierarchy"/>
    <dgm:cxn modelId="{F59C2804-328F-4358-945A-1330ECF96DDC}" type="presOf" srcId="{073546E7-3FFF-49AC-930A-65987B05291C}" destId="{15AFA77F-0082-4883-882D-41A4D903BBDB}" srcOrd="0" destOrd="0" presId="urn:microsoft.com/office/officeart/2008/layout/HorizontalMultiLevelHierarchy"/>
    <dgm:cxn modelId="{18A0C86D-CE33-4D7F-B98F-3D04FC2161A9}" type="presOf" srcId="{9494CFCF-4CC7-408B-A6E9-63FE06DADFC2}" destId="{F45D6A24-96C0-40CB-8048-63E3EE2C99B6}" srcOrd="1" destOrd="0" presId="urn:microsoft.com/office/officeart/2008/layout/HorizontalMultiLevelHierarchy"/>
    <dgm:cxn modelId="{C329E551-2F10-4474-96DB-F27242AE6FF3}" type="presOf" srcId="{94B89FAF-7D1C-43F8-B8D3-83ED5CB9ACD5}" destId="{9E9A1582-3164-40A6-8FB4-DF81A6D77597}" srcOrd="0" destOrd="0" presId="urn:microsoft.com/office/officeart/2008/layout/HorizontalMultiLevelHierarchy"/>
    <dgm:cxn modelId="{FEBAF7BF-AA39-4CE8-BA6E-3F66483709A7}" type="presOf" srcId="{CA27EAD1-F2C9-4F35-B6E9-F8D89ACEF73B}" destId="{D3CD3B41-13A0-465D-AF9E-F64F8DEBA182}" srcOrd="0" destOrd="0" presId="urn:microsoft.com/office/officeart/2008/layout/HorizontalMultiLevelHierarchy"/>
    <dgm:cxn modelId="{965BD983-E348-4DB2-84F7-7E8F3D1408F4}" type="presOf" srcId="{138B3633-D291-459F-B0AA-31746663B293}" destId="{01CB26FE-5A9C-4EE1-A560-348FC68FA99D}" srcOrd="0" destOrd="0" presId="urn:microsoft.com/office/officeart/2008/layout/HorizontalMultiLevelHierarchy"/>
    <dgm:cxn modelId="{3ABB30C1-A597-4B28-AA70-892AC0AA1E5C}" type="presOf" srcId="{9D26982C-F32D-4F8B-95CD-F6FEE389A535}" destId="{77CD7CA9-E4C0-443D-97DD-92D33C2A8356}" srcOrd="1" destOrd="0" presId="urn:microsoft.com/office/officeart/2008/layout/HorizontalMultiLevelHierarchy"/>
    <dgm:cxn modelId="{7BF1FFCD-49D2-44A9-95EA-7A93584DF0BC}" type="presOf" srcId="{7D3BDEB7-2ABB-45FD-9277-29E5CFBD0697}" destId="{85C65E63-FD69-4558-AE25-0107CE79B1CF}" srcOrd="0" destOrd="0" presId="urn:microsoft.com/office/officeart/2008/layout/HorizontalMultiLevelHierarchy"/>
    <dgm:cxn modelId="{9EE59363-C80C-460C-B629-692DC942B260}" type="presOf" srcId="{9494CFCF-4CC7-408B-A6E9-63FE06DADFC2}" destId="{3F143705-9E2D-425B-B384-046624A38F36}" srcOrd="0" destOrd="0" presId="urn:microsoft.com/office/officeart/2008/layout/HorizontalMultiLevelHierarchy"/>
    <dgm:cxn modelId="{0A4CADED-E7D0-463C-98E9-0024F4C587EB}" type="presOf" srcId="{0162B037-A0A6-49E9-8E09-6C5B3F81E56E}" destId="{64E8040D-614C-4FB0-9073-0995769D8E68}" srcOrd="1" destOrd="0" presId="urn:microsoft.com/office/officeart/2008/layout/HorizontalMultiLevelHierarchy"/>
    <dgm:cxn modelId="{3500FE4D-CCD9-4434-B8EF-C9C8C8BEA761}" type="presOf" srcId="{9BD96E78-B5AC-4614-988C-DF8746891442}" destId="{9BA69116-5332-4E89-A43B-70C9B8FBFF06}" srcOrd="0" destOrd="0" presId="urn:microsoft.com/office/officeart/2008/layout/HorizontalMultiLevelHierarchy"/>
    <dgm:cxn modelId="{289D6F41-E95B-4CA1-8427-D4DF62D99FBC}" srcId="{138B3633-D291-459F-B0AA-31746663B293}" destId="{CA27EAD1-F2C9-4F35-B6E9-F8D89ACEF73B}" srcOrd="0" destOrd="0" parTransId="{3215387A-AC0A-4676-9044-0A27F1CD42FD}" sibTransId="{9F4F178C-C560-4BFD-B103-B54C5AA1C7B2}"/>
    <dgm:cxn modelId="{BD0CBE0D-5A80-4ACE-B50E-638492448DBA}" type="presParOf" srcId="{01CB26FE-5A9C-4EE1-A560-348FC68FA99D}" destId="{B827A92C-87D9-43F7-B0D6-1F2B9E3E7E41}" srcOrd="0" destOrd="0" presId="urn:microsoft.com/office/officeart/2008/layout/HorizontalMultiLevelHierarchy"/>
    <dgm:cxn modelId="{27ACE548-738F-42BC-89E1-3F20E4A3996D}" type="presParOf" srcId="{B827A92C-87D9-43F7-B0D6-1F2B9E3E7E41}" destId="{D3CD3B41-13A0-465D-AF9E-F64F8DEBA182}" srcOrd="0" destOrd="0" presId="urn:microsoft.com/office/officeart/2008/layout/HorizontalMultiLevelHierarchy"/>
    <dgm:cxn modelId="{41371A00-DCE3-416D-97FE-64C43BBDCDB3}" type="presParOf" srcId="{B827A92C-87D9-43F7-B0D6-1F2B9E3E7E41}" destId="{15A9CFB1-6E4B-47DF-9F47-AFD01E98C73D}" srcOrd="1" destOrd="0" presId="urn:microsoft.com/office/officeart/2008/layout/HorizontalMultiLevelHierarchy"/>
    <dgm:cxn modelId="{07AE23E1-8306-42F5-AC0E-9E90AA74541E}" type="presParOf" srcId="{15A9CFB1-6E4B-47DF-9F47-AFD01E98C73D}" destId="{E05F9051-AF00-4A55-A49C-27A95057BF20}" srcOrd="0" destOrd="0" presId="urn:microsoft.com/office/officeart/2008/layout/HorizontalMultiLevelHierarchy"/>
    <dgm:cxn modelId="{56472BE7-4DFE-4076-9BDB-D19AD342B626}" type="presParOf" srcId="{E05F9051-AF00-4A55-A49C-27A95057BF20}" destId="{77CD7CA9-E4C0-443D-97DD-92D33C2A8356}" srcOrd="0" destOrd="0" presId="urn:microsoft.com/office/officeart/2008/layout/HorizontalMultiLevelHierarchy"/>
    <dgm:cxn modelId="{930316E3-07C1-40D4-9A58-8AF991A83246}" type="presParOf" srcId="{15A9CFB1-6E4B-47DF-9F47-AFD01E98C73D}" destId="{3CBD0338-051A-4FCD-ACE0-2D452FA0C451}" srcOrd="1" destOrd="0" presId="urn:microsoft.com/office/officeart/2008/layout/HorizontalMultiLevelHierarchy"/>
    <dgm:cxn modelId="{E142D1CD-07B6-4E02-896E-1BD1415A68E1}" type="presParOf" srcId="{3CBD0338-051A-4FCD-ACE0-2D452FA0C451}" destId="{9E9A1582-3164-40A6-8FB4-DF81A6D77597}" srcOrd="0" destOrd="0" presId="urn:microsoft.com/office/officeart/2008/layout/HorizontalMultiLevelHierarchy"/>
    <dgm:cxn modelId="{8D2AED34-16A2-43CB-99DE-C388BFC7D099}" type="presParOf" srcId="{3CBD0338-051A-4FCD-ACE0-2D452FA0C451}" destId="{46107E22-7F91-45A2-B1CC-4F11A40D9AB9}" srcOrd="1" destOrd="0" presId="urn:microsoft.com/office/officeart/2008/layout/HorizontalMultiLevelHierarchy"/>
    <dgm:cxn modelId="{A3C15818-ADE6-47EB-8E3E-686195D626BE}" type="presParOf" srcId="{15A9CFB1-6E4B-47DF-9F47-AFD01E98C73D}" destId="{32242CB1-686E-4A0A-AB8C-DC740CF22793}" srcOrd="2" destOrd="0" presId="urn:microsoft.com/office/officeart/2008/layout/HorizontalMultiLevelHierarchy"/>
    <dgm:cxn modelId="{F9A46D96-C76F-4240-9FED-E417A4105447}" type="presParOf" srcId="{32242CB1-686E-4A0A-AB8C-DC740CF22793}" destId="{64E8040D-614C-4FB0-9073-0995769D8E68}" srcOrd="0" destOrd="0" presId="urn:microsoft.com/office/officeart/2008/layout/HorizontalMultiLevelHierarchy"/>
    <dgm:cxn modelId="{6F9BF8D7-181E-4F5F-8EE0-0763FFEFEA5B}" type="presParOf" srcId="{15A9CFB1-6E4B-47DF-9F47-AFD01E98C73D}" destId="{A2F19073-B05E-482F-B101-56C19F46A885}" srcOrd="3" destOrd="0" presId="urn:microsoft.com/office/officeart/2008/layout/HorizontalMultiLevelHierarchy"/>
    <dgm:cxn modelId="{736FFA1B-5231-4318-B126-A359F8456B36}" type="presParOf" srcId="{A2F19073-B05E-482F-B101-56C19F46A885}" destId="{799564F4-AFD2-4276-A024-5247276D19AB}" srcOrd="0" destOrd="0" presId="urn:microsoft.com/office/officeart/2008/layout/HorizontalMultiLevelHierarchy"/>
    <dgm:cxn modelId="{92135E7E-A373-4BB5-8C16-6DA273166C51}" type="presParOf" srcId="{A2F19073-B05E-482F-B101-56C19F46A885}" destId="{7CE65A03-8B21-4DB9-AAC1-C39BBDD983D4}" srcOrd="1" destOrd="0" presId="urn:microsoft.com/office/officeart/2008/layout/HorizontalMultiLevelHierarchy"/>
    <dgm:cxn modelId="{C92990FE-D679-44BF-837B-8EADA2E613A5}" type="presParOf" srcId="{15A9CFB1-6E4B-47DF-9F47-AFD01E98C73D}" destId="{15AFA77F-0082-4883-882D-41A4D903BBDB}" srcOrd="4" destOrd="0" presId="urn:microsoft.com/office/officeart/2008/layout/HorizontalMultiLevelHierarchy"/>
    <dgm:cxn modelId="{36F6880F-B69A-472D-A1C9-80C598D8BB00}" type="presParOf" srcId="{15AFA77F-0082-4883-882D-41A4D903BBDB}" destId="{0D836F32-3D47-4739-BC4A-64F80A4E19C5}" srcOrd="0" destOrd="0" presId="urn:microsoft.com/office/officeart/2008/layout/HorizontalMultiLevelHierarchy"/>
    <dgm:cxn modelId="{C3C26BA1-E683-4CC6-9994-CD9C0C6137E7}" type="presParOf" srcId="{15A9CFB1-6E4B-47DF-9F47-AFD01E98C73D}" destId="{DE0F9D9F-B842-478A-BDAB-B5104C829190}" srcOrd="5" destOrd="0" presId="urn:microsoft.com/office/officeart/2008/layout/HorizontalMultiLevelHierarchy"/>
    <dgm:cxn modelId="{4F896EE4-7152-42DE-BDAA-915FE5C8EA2E}" type="presParOf" srcId="{DE0F9D9F-B842-478A-BDAB-B5104C829190}" destId="{EC374A20-2D06-46E7-844F-F58F0711A333}" srcOrd="0" destOrd="0" presId="urn:microsoft.com/office/officeart/2008/layout/HorizontalMultiLevelHierarchy"/>
    <dgm:cxn modelId="{48177D1C-F0C3-4D7B-98AC-4527C572E668}" type="presParOf" srcId="{DE0F9D9F-B842-478A-BDAB-B5104C829190}" destId="{34B57AEB-ACEA-4F55-9D9E-66DDA016A8CF}" srcOrd="1" destOrd="0" presId="urn:microsoft.com/office/officeart/2008/layout/HorizontalMultiLevelHierarchy"/>
    <dgm:cxn modelId="{CE64BE09-7AA6-4E9B-975A-6C9A9E8F3766}" type="presParOf" srcId="{15A9CFB1-6E4B-47DF-9F47-AFD01E98C73D}" destId="{72A30D9A-7B0C-45CE-BA02-7287A7434DBB}" srcOrd="6" destOrd="0" presId="urn:microsoft.com/office/officeart/2008/layout/HorizontalMultiLevelHierarchy"/>
    <dgm:cxn modelId="{6D215C70-F8B3-42AC-A374-E7D15C52F188}" type="presParOf" srcId="{72A30D9A-7B0C-45CE-BA02-7287A7434DBB}" destId="{6E8C8391-1958-42E4-9E62-4DB1A072978F}" srcOrd="0" destOrd="0" presId="urn:microsoft.com/office/officeart/2008/layout/HorizontalMultiLevelHierarchy"/>
    <dgm:cxn modelId="{FF522137-FEAD-419F-AC3B-8E7EA1583B04}" type="presParOf" srcId="{15A9CFB1-6E4B-47DF-9F47-AFD01E98C73D}" destId="{1FB6C979-4BB0-4322-A9F5-342E81931AC9}" srcOrd="7" destOrd="0" presId="urn:microsoft.com/office/officeart/2008/layout/HorizontalMultiLevelHierarchy"/>
    <dgm:cxn modelId="{ACAA2210-0940-48D1-978B-D497569A2016}" type="presParOf" srcId="{1FB6C979-4BB0-4322-A9F5-342E81931AC9}" destId="{9BA69116-5332-4E89-A43B-70C9B8FBFF06}" srcOrd="0" destOrd="0" presId="urn:microsoft.com/office/officeart/2008/layout/HorizontalMultiLevelHierarchy"/>
    <dgm:cxn modelId="{D98BF976-A00A-435D-A14E-127D91F4F257}" type="presParOf" srcId="{1FB6C979-4BB0-4322-A9F5-342E81931AC9}" destId="{927C4DA1-6F89-4E7B-B15C-AE59154F41A5}" srcOrd="1" destOrd="0" presId="urn:microsoft.com/office/officeart/2008/layout/HorizontalMultiLevelHierarchy"/>
    <dgm:cxn modelId="{3D5321E8-E742-4E7F-A382-70BAF7901A84}" type="presParOf" srcId="{15A9CFB1-6E4B-47DF-9F47-AFD01E98C73D}" destId="{3F143705-9E2D-425B-B384-046624A38F36}" srcOrd="8" destOrd="0" presId="urn:microsoft.com/office/officeart/2008/layout/HorizontalMultiLevelHierarchy"/>
    <dgm:cxn modelId="{191735F7-2EA1-4A85-AFAC-E62F66C6DA33}" type="presParOf" srcId="{3F143705-9E2D-425B-B384-046624A38F36}" destId="{F45D6A24-96C0-40CB-8048-63E3EE2C99B6}" srcOrd="0" destOrd="0" presId="urn:microsoft.com/office/officeart/2008/layout/HorizontalMultiLevelHierarchy"/>
    <dgm:cxn modelId="{6370B9AA-AFB6-4DAF-89EC-8CB2C37B8990}" type="presParOf" srcId="{15A9CFB1-6E4B-47DF-9F47-AFD01E98C73D}" destId="{5CE1746A-32CA-4298-A200-4F8D79DB4A5C}" srcOrd="9" destOrd="0" presId="urn:microsoft.com/office/officeart/2008/layout/HorizontalMultiLevelHierarchy"/>
    <dgm:cxn modelId="{6E4FDE70-D42D-4A61-981C-9317EF5BDA94}" type="presParOf" srcId="{5CE1746A-32CA-4298-A200-4F8D79DB4A5C}" destId="{85C65E63-FD69-4558-AE25-0107CE79B1CF}" srcOrd="0" destOrd="0" presId="urn:microsoft.com/office/officeart/2008/layout/HorizontalMultiLevelHierarchy"/>
    <dgm:cxn modelId="{9E9EF6A5-F71A-4BA0-8076-4C06501E5053}" type="presParOf" srcId="{5CE1746A-32CA-4298-A200-4F8D79DB4A5C}" destId="{B3893598-92BF-4A2D-B045-EC8C386840A0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2CDFFF-CF05-4631-BD74-D5A81285B574}" type="datetimeFigureOut">
              <a:rPr lang="cs-CZ" smtClean="0"/>
              <a:pPr/>
              <a:t>16. 12. 2016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3573016"/>
            <a:ext cx="6400800" cy="165618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Informační vzdělávání</a:t>
            </a:r>
          </a:p>
          <a:p>
            <a:endParaRPr lang="cs-CZ" dirty="0"/>
          </a:p>
          <a:p>
            <a:r>
              <a:rPr lang="cs-CZ" dirty="0" smtClean="0"/>
              <a:t>11. listopad 2016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1556792"/>
            <a:ext cx="8229600" cy="1419163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Calibri" panose="020F0502020204030204" pitchFamily="34" charset="0"/>
              </a:rPr>
              <a:t>Poznámky k přípravě a strategii vzdělávání v informační gramotnosti  </a:t>
            </a:r>
            <a:endParaRPr lang="cs-CZ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94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2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b="1" dirty="0" smtClean="0">
                <a:latin typeface="Calibri" panose="020F0502020204030204" pitchFamily="34" charset="0"/>
              </a:rPr>
              <a:t>Kdy </a:t>
            </a:r>
            <a:r>
              <a:rPr lang="cs-CZ" sz="2200" b="1" dirty="0">
                <a:latin typeface="Calibri" panose="020F0502020204030204" pitchFamily="34" charset="0"/>
              </a:rPr>
              <a:t>a jak </a:t>
            </a:r>
            <a:r>
              <a:rPr lang="cs-CZ" sz="2200" b="1" dirty="0" smtClean="0">
                <a:latin typeface="Calibri" panose="020F0502020204030204" pitchFamily="34" charset="0"/>
              </a:rPr>
              <a:t>motivovat účastníky lekce?</a:t>
            </a:r>
            <a:endParaRPr lang="cs-CZ" sz="22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200" b="1" dirty="0">
              <a:latin typeface="Calibri" panose="020F0502020204030204" pitchFamily="34" charset="0"/>
            </a:endParaRPr>
          </a:p>
          <a:p>
            <a:r>
              <a:rPr lang="cs-CZ" sz="2200" b="1" dirty="0">
                <a:latin typeface="Calibri" panose="020F0502020204030204" pitchFamily="34" charset="0"/>
              </a:rPr>
              <a:t>Úvod </a:t>
            </a:r>
            <a:r>
              <a:rPr lang="cs-CZ" sz="2200" b="1" dirty="0" smtClean="0">
                <a:latin typeface="Calibri" panose="020F0502020204030204" pitchFamily="34" charset="0"/>
              </a:rPr>
              <a:t>lekce </a:t>
            </a:r>
            <a:r>
              <a:rPr lang="cs-CZ" sz="2200" dirty="0">
                <a:latin typeface="Calibri" panose="020F0502020204030204" pitchFamily="34" charset="0"/>
              </a:rPr>
              <a:t>– práce s úvodním </a:t>
            </a:r>
            <a:r>
              <a:rPr lang="cs-CZ" sz="2200" b="1" dirty="0">
                <a:latin typeface="Calibri" panose="020F0502020204030204" pitchFamily="34" charset="0"/>
              </a:rPr>
              <a:t>očekáváním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Co od této </a:t>
            </a:r>
            <a:r>
              <a:rPr lang="cs-CZ" dirty="0" smtClean="0">
                <a:latin typeface="Calibri" panose="020F0502020204030204" pitchFamily="34" charset="0"/>
              </a:rPr>
              <a:t>lekce </a:t>
            </a:r>
            <a:r>
              <a:rPr lang="cs-CZ" dirty="0">
                <a:latin typeface="Calibri" panose="020F0502020204030204" pitchFamily="34" charset="0"/>
              </a:rPr>
              <a:t>(od tohoto tématu) očekáváte?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Co byste se mohli dozvědět?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Co byste se mohli naučit?</a:t>
            </a:r>
          </a:p>
          <a:p>
            <a:pPr lvl="1"/>
            <a:endParaRPr lang="cs-CZ" dirty="0">
              <a:latin typeface="Calibri" panose="020F0502020204030204" pitchFamily="34" charset="0"/>
            </a:endParaRPr>
          </a:p>
          <a:p>
            <a:r>
              <a:rPr lang="cs-CZ" sz="2200" b="1" dirty="0">
                <a:latin typeface="Calibri" panose="020F0502020204030204" pitchFamily="34" charset="0"/>
              </a:rPr>
              <a:t>Závěr </a:t>
            </a:r>
            <a:r>
              <a:rPr lang="cs-CZ" sz="2200" b="1" dirty="0" smtClean="0">
                <a:latin typeface="Calibri" panose="020F0502020204030204" pitchFamily="34" charset="0"/>
              </a:rPr>
              <a:t>lekce </a:t>
            </a:r>
            <a:r>
              <a:rPr lang="cs-CZ" sz="2200" dirty="0">
                <a:latin typeface="Calibri" panose="020F0502020204030204" pitchFamily="34" charset="0"/>
              </a:rPr>
              <a:t>– návrat k </a:t>
            </a:r>
            <a:r>
              <a:rPr lang="cs-CZ" sz="2200" dirty="0" smtClean="0">
                <a:latin typeface="Calibri" panose="020F0502020204030204" pitchFamily="34" charset="0"/>
              </a:rPr>
              <a:t>očekáváním, účastníci </a:t>
            </a:r>
            <a:r>
              <a:rPr lang="cs-CZ" sz="2200" dirty="0">
                <a:latin typeface="Calibri" panose="020F0502020204030204" pitchFamily="34" charset="0"/>
              </a:rPr>
              <a:t>sami hodnotí a odpovídají na otázky z úvodu </a:t>
            </a:r>
            <a:r>
              <a:rPr lang="cs-CZ" sz="2200" dirty="0" smtClean="0">
                <a:latin typeface="Calibri" panose="020F0502020204030204" pitchFamily="34" charset="0"/>
              </a:rPr>
              <a:t>lekce</a:t>
            </a:r>
            <a:endParaRPr lang="cs-CZ" sz="2200" dirty="0">
              <a:latin typeface="Calibri" panose="020F0502020204030204" pitchFamily="34" charset="0"/>
            </a:endParaRPr>
          </a:p>
          <a:p>
            <a:pPr lvl="1"/>
            <a:r>
              <a:rPr lang="cs-CZ" dirty="0">
                <a:latin typeface="Calibri" panose="020F0502020204030204" pitchFamily="34" charset="0"/>
              </a:rPr>
              <a:t>Otázka na potřebu udělat něco jinak, aby mohli získat </a:t>
            </a:r>
            <a:r>
              <a:rPr lang="cs-CZ" dirty="0" smtClean="0">
                <a:latin typeface="Calibri" panose="020F0502020204030204" pitchFamily="34" charset="0"/>
              </a:rPr>
              <a:t>      z </a:t>
            </a:r>
            <a:r>
              <a:rPr lang="cs-CZ" dirty="0">
                <a:latin typeface="Calibri" panose="020F0502020204030204" pitchFamily="34" charset="0"/>
              </a:rPr>
              <a:t>výuky </a:t>
            </a:r>
            <a:r>
              <a:rPr lang="cs-CZ" dirty="0" smtClean="0">
                <a:latin typeface="Calibri" panose="020F0502020204030204" pitchFamily="34" charset="0"/>
              </a:rPr>
              <a:t>v lekci více</a:t>
            </a:r>
            <a:endParaRPr lang="cs-CZ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Motivace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58864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Chválit, oceňovat, chválit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80515"/>
            <a:ext cx="5295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916832"/>
            <a:ext cx="7601330" cy="425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Sdělování zpětné vazby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7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656809388"/>
              </p:ext>
            </p:extLst>
          </p:nvPr>
        </p:nvGraphicFramePr>
        <p:xfrm>
          <a:off x="0" y="1916832"/>
          <a:ext cx="7596336" cy="428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Šipka doleva 5"/>
          <p:cNvSpPr/>
          <p:nvPr/>
        </p:nvSpPr>
        <p:spPr>
          <a:xfrm>
            <a:off x="5364088" y="3212976"/>
            <a:ext cx="2664296" cy="108012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Organizační forma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Podmínky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Vztah forma – metoda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– </a:t>
            </a: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edukace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Organizační forma lekce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Frontální výuka – přednáška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Skupinová výuka 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Seminář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Workshop</a:t>
            </a:r>
          </a:p>
          <a:p>
            <a:pPr lvl="1"/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Webinář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Blended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marL="32004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0040" lvl="1" indent="0">
              <a:buNone/>
            </a:pP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Metoda výuky v lekci: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Vyprávění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Dialog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Metody kritického myšlení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Problémové metody (zadávání problémových úkolů) …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59632" y="692696"/>
            <a:ext cx="1702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Pojmy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82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843821" y="2132856"/>
            <a:ext cx="7772400" cy="1728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Formy vzdělávání v knihovnách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jak je využít k dobru věci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1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>
                <a:latin typeface="Calibri" panose="020F0502020204030204" pitchFamily="34" charset="0"/>
              </a:rPr>
              <a:t>Systematický </a:t>
            </a:r>
            <a:r>
              <a:rPr lang="cs-CZ" dirty="0">
                <a:latin typeface="Calibri" panose="020F0502020204030204" pitchFamily="34" charset="0"/>
              </a:rPr>
              <a:t>teoretický výklad </a:t>
            </a:r>
            <a:r>
              <a:rPr lang="cs-CZ" dirty="0" smtClean="0">
                <a:latin typeface="Calibri" panose="020F0502020204030204" pitchFamily="34" charset="0"/>
              </a:rPr>
              <a:t>disciplíny </a:t>
            </a:r>
            <a:r>
              <a:rPr lang="cs-CZ" dirty="0">
                <a:latin typeface="Calibri" panose="020F0502020204030204" pitchFamily="34" charset="0"/>
              </a:rPr>
              <a:t>nebo problému</a:t>
            </a:r>
          </a:p>
          <a:p>
            <a:r>
              <a:rPr lang="cs-CZ" dirty="0">
                <a:latin typeface="Calibri" panose="020F0502020204030204" pitchFamily="34" charset="0"/>
              </a:rPr>
              <a:t>Ucelená, strukturovaná, jasná, aktuální, odpovídá náročnosti a metodologii</a:t>
            </a:r>
          </a:p>
          <a:p>
            <a:r>
              <a:rPr lang="cs-CZ" dirty="0">
                <a:latin typeface="Calibri" panose="020F0502020204030204" pitchFamily="34" charset="0"/>
              </a:rPr>
              <a:t>NE </a:t>
            </a:r>
            <a:r>
              <a:rPr lang="cs-CZ" dirty="0" smtClean="0">
                <a:latin typeface="Calibri" panose="020F0502020204030204" pitchFamily="34" charset="0"/>
              </a:rPr>
              <a:t>monolog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ANO </a:t>
            </a:r>
            <a:r>
              <a:rPr lang="cs-CZ" dirty="0">
                <a:latin typeface="Calibri" panose="020F0502020204030204" pitchFamily="34" charset="0"/>
              </a:rPr>
              <a:t>dialog </a:t>
            </a:r>
            <a:r>
              <a:rPr lang="cs-CZ" dirty="0" smtClean="0">
                <a:latin typeface="Calibri" panose="020F0502020204030204" pitchFamily="34" charset="0"/>
              </a:rPr>
              <a:t>lektora </a:t>
            </a:r>
            <a:r>
              <a:rPr lang="cs-CZ" dirty="0">
                <a:latin typeface="Calibri" panose="020F0502020204030204" pitchFamily="34" charset="0"/>
              </a:rPr>
              <a:t>se </a:t>
            </a:r>
            <a:r>
              <a:rPr lang="cs-CZ" dirty="0" smtClean="0">
                <a:latin typeface="Calibri" panose="020F0502020204030204" pitchFamily="34" charset="0"/>
              </a:rPr>
              <a:t>žáky/studenty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Dialog – podmínkou je kladení otázek, diskuse, společné řešení problému</a:t>
            </a:r>
          </a:p>
          <a:p>
            <a:r>
              <a:rPr lang="cs-CZ" dirty="0">
                <a:latin typeface="Calibri" panose="020F0502020204030204" pitchFamily="34" charset="0"/>
              </a:rPr>
              <a:t>Předpokladem kvalitní výklad </a:t>
            </a:r>
            <a:r>
              <a:rPr lang="cs-CZ" dirty="0" smtClean="0">
                <a:latin typeface="Calibri" panose="020F0502020204030204" pitchFamily="34" charset="0"/>
              </a:rPr>
              <a:t>lektora </a:t>
            </a:r>
            <a:r>
              <a:rPr lang="cs-CZ" dirty="0">
                <a:latin typeface="Calibri" panose="020F0502020204030204" pitchFamily="34" charset="0"/>
              </a:rPr>
              <a:t>a řízení dialogu/umění vést dialog</a:t>
            </a:r>
          </a:p>
          <a:p>
            <a:pPr lvl="0"/>
            <a:r>
              <a:rPr lang="cs-CZ" b="1" dirty="0" smtClean="0">
                <a:latin typeface="Calibri" panose="020F0502020204030204" pitchFamily="34" charset="0"/>
              </a:rPr>
              <a:t>Lektorova </a:t>
            </a:r>
            <a:r>
              <a:rPr lang="cs-CZ" b="1" dirty="0">
                <a:latin typeface="Calibri" panose="020F0502020204030204" pitchFamily="34" charset="0"/>
              </a:rPr>
              <a:t>pedagogická i odborná erudice, zájem o </a:t>
            </a:r>
            <a:r>
              <a:rPr lang="cs-CZ" b="1" dirty="0" smtClean="0">
                <a:latin typeface="Calibri" panose="020F0502020204030204" pitchFamily="34" charset="0"/>
              </a:rPr>
              <a:t>studenty / účastníky kurzu, </a:t>
            </a:r>
            <a:r>
              <a:rPr lang="cs-CZ" b="1" dirty="0">
                <a:latin typeface="Calibri" panose="020F0502020204030204" pitchFamily="34" charset="0"/>
              </a:rPr>
              <a:t>zájem o jejich učení</a:t>
            </a:r>
          </a:p>
          <a:p>
            <a:r>
              <a:rPr lang="cs-CZ" dirty="0">
                <a:latin typeface="Calibri" panose="020F0502020204030204" pitchFamily="34" charset="0"/>
              </a:rPr>
              <a:t>Měla by </a:t>
            </a:r>
            <a:r>
              <a:rPr lang="cs-CZ" b="1" dirty="0">
                <a:latin typeface="Calibri" panose="020F0502020204030204" pitchFamily="34" charset="0"/>
              </a:rPr>
              <a:t>průběžně obsahovat </a:t>
            </a:r>
            <a:r>
              <a:rPr lang="cs-CZ" b="1" dirty="0" smtClean="0">
                <a:latin typeface="Calibri" panose="020F0502020204030204" pitchFamily="34" charset="0"/>
              </a:rPr>
              <a:t>aktivity</a:t>
            </a:r>
            <a:endParaRPr lang="cs-CZ" b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Přednáška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5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cs-CZ" sz="4000" b="1" dirty="0" smtClean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cs-CZ" sz="4000" b="1" dirty="0" smtClean="0">
                <a:latin typeface="Calibri" panose="020F0502020204030204" pitchFamily="34" charset="0"/>
              </a:rPr>
              <a:t>Přenést </a:t>
            </a:r>
            <a:r>
              <a:rPr lang="cs-CZ" sz="4000" b="1" dirty="0">
                <a:latin typeface="Calibri" panose="020F0502020204030204" pitchFamily="34" charset="0"/>
              </a:rPr>
              <a:t>proces učení na </a:t>
            </a:r>
            <a:r>
              <a:rPr lang="cs-CZ" sz="4000" b="1" dirty="0" smtClean="0">
                <a:latin typeface="Calibri" panose="020F0502020204030204" pitchFamily="34" charset="0"/>
              </a:rPr>
              <a:t>účastníky:</a:t>
            </a:r>
            <a:endParaRPr lang="cs-CZ" sz="4000" b="1" dirty="0">
              <a:latin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</a:rPr>
              <a:t>Doplňují „bílé“ místo </a:t>
            </a:r>
            <a:r>
              <a:rPr lang="cs-CZ" dirty="0">
                <a:latin typeface="Calibri" panose="020F0502020204030204" pitchFamily="34" charset="0"/>
              </a:rPr>
              <a:t>v textu nebo schématu</a:t>
            </a:r>
          </a:p>
          <a:p>
            <a:r>
              <a:rPr lang="cs-CZ" b="1" dirty="0">
                <a:latin typeface="Calibri" panose="020F0502020204030204" pitchFamily="34" charset="0"/>
              </a:rPr>
              <a:t>Uspořádají </a:t>
            </a:r>
            <a:r>
              <a:rPr lang="cs-CZ" dirty="0">
                <a:latin typeface="Calibri" panose="020F0502020204030204" pitchFamily="34" charset="0"/>
              </a:rPr>
              <a:t>rozházenou strukturu </a:t>
            </a:r>
            <a:r>
              <a:rPr lang="cs-CZ" dirty="0" smtClean="0">
                <a:latin typeface="Calibri" panose="020F0502020204030204" pitchFamily="34" charset="0"/>
              </a:rPr>
              <a:t>(slov</a:t>
            </a:r>
            <a:r>
              <a:rPr lang="cs-CZ" dirty="0">
                <a:latin typeface="Calibri" panose="020F0502020204030204" pitchFamily="34" charset="0"/>
              </a:rPr>
              <a:t>, vět, tvrzení…) – chaos </a:t>
            </a:r>
            <a:r>
              <a:rPr lang="cs-CZ" dirty="0" smtClean="0">
                <a:latin typeface="Calibri" panose="020F0502020204030204" pitchFamily="34" charset="0"/>
              </a:rPr>
              <a:t>změní </a:t>
            </a:r>
            <a:r>
              <a:rPr lang="cs-CZ" dirty="0">
                <a:latin typeface="Calibri" panose="020F0502020204030204" pitchFamily="34" charset="0"/>
              </a:rPr>
              <a:t>v systém</a:t>
            </a:r>
          </a:p>
          <a:p>
            <a:pPr lvl="0"/>
            <a:r>
              <a:rPr lang="cs-CZ" b="1" dirty="0">
                <a:latin typeface="Calibri" panose="020F0502020204030204" pitchFamily="34" charset="0"/>
              </a:rPr>
              <a:t>Odhalují a opravují </a:t>
            </a:r>
            <a:r>
              <a:rPr lang="cs-CZ" dirty="0">
                <a:latin typeface="Calibri" panose="020F0502020204030204" pitchFamily="34" charset="0"/>
              </a:rPr>
              <a:t>úmyslnou chybu/chyby v textu, schématu, zadání úlohy apod.</a:t>
            </a:r>
          </a:p>
          <a:p>
            <a:pPr lvl="0"/>
            <a:r>
              <a:rPr lang="cs-CZ" b="1" dirty="0">
                <a:latin typeface="Calibri" panose="020F0502020204030204" pitchFamily="34" charset="0"/>
              </a:rPr>
              <a:t>Vyřazují ze schématu </a:t>
            </a:r>
            <a:r>
              <a:rPr lang="cs-CZ" dirty="0" smtClean="0">
                <a:latin typeface="Calibri" panose="020F0502020204030204" pitchFamily="34" charset="0"/>
              </a:rPr>
              <a:t>tématu </a:t>
            </a:r>
            <a:r>
              <a:rPr lang="cs-CZ" dirty="0">
                <a:latin typeface="Calibri" panose="020F0502020204030204" pitchFamily="34" charset="0"/>
              </a:rPr>
              <a:t>údaje, které tam nepatří…</a:t>
            </a:r>
          </a:p>
          <a:p>
            <a:pPr lvl="0"/>
            <a:r>
              <a:rPr lang="cs-CZ" b="1" dirty="0">
                <a:latin typeface="Calibri" panose="020F0502020204030204" pitchFamily="34" charset="0"/>
              </a:rPr>
              <a:t>Vybírají</a:t>
            </a:r>
            <a:r>
              <a:rPr lang="cs-CZ" dirty="0">
                <a:latin typeface="Calibri" panose="020F0502020204030204" pitchFamily="34" charset="0"/>
              </a:rPr>
              <a:t> z několika navržených řešení  to správné a výběr zdůvodní</a:t>
            </a:r>
          </a:p>
          <a:p>
            <a:pPr lvl="0"/>
            <a:r>
              <a:rPr lang="cs-CZ" b="1" dirty="0">
                <a:latin typeface="Calibri" panose="020F0502020204030204" pitchFamily="34" charset="0"/>
              </a:rPr>
              <a:t>Odhalují princip </a:t>
            </a:r>
            <a:r>
              <a:rPr lang="cs-CZ" dirty="0">
                <a:latin typeface="Calibri" panose="020F0502020204030204" pitchFamily="34" charset="0"/>
              </a:rPr>
              <a:t>předloženého schématu</a:t>
            </a:r>
          </a:p>
          <a:p>
            <a:r>
              <a:rPr lang="cs-CZ" b="1" dirty="0">
                <a:latin typeface="Calibri" panose="020F0502020204030204" pitchFamily="34" charset="0"/>
              </a:rPr>
              <a:t>Identifikují problém </a:t>
            </a:r>
            <a:r>
              <a:rPr lang="cs-CZ" dirty="0">
                <a:latin typeface="Calibri" panose="020F0502020204030204" pitchFamily="34" charset="0"/>
              </a:rPr>
              <a:t>a zformulují řešení 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Jak „problematizovat“ výklad přednášky?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0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>
              <a:latin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Dejte studentům /účastníkům lekce </a:t>
            </a:r>
            <a:r>
              <a:rPr lang="cs-CZ" b="1" dirty="0">
                <a:latin typeface="Calibri" panose="020F0502020204030204" pitchFamily="34" charset="0"/>
              </a:rPr>
              <a:t>dostatek ČASU </a:t>
            </a:r>
            <a:r>
              <a:rPr lang="cs-CZ" b="1" dirty="0" smtClean="0">
                <a:latin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</a:rPr>
              <a:t>na </a:t>
            </a:r>
            <a:r>
              <a:rPr lang="cs-CZ" dirty="0">
                <a:latin typeface="Calibri" panose="020F0502020204030204" pitchFamily="34" charset="0"/>
              </a:rPr>
              <a:t>přemýšlení</a:t>
            </a:r>
          </a:p>
          <a:p>
            <a:r>
              <a:rPr lang="cs-CZ" dirty="0">
                <a:latin typeface="Calibri" panose="020F0502020204030204" pitchFamily="34" charset="0"/>
              </a:rPr>
              <a:t>Připravte </a:t>
            </a:r>
            <a:r>
              <a:rPr lang="cs-CZ" b="1" dirty="0">
                <a:latin typeface="Calibri" panose="020F0502020204030204" pitchFamily="34" charset="0"/>
              </a:rPr>
              <a:t>JASNÉ zadání + časový limit 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(Zadejte </a:t>
            </a:r>
            <a:r>
              <a:rPr lang="cs-CZ" dirty="0">
                <a:latin typeface="Calibri" panose="020F0502020204030204" pitchFamily="34" charset="0"/>
              </a:rPr>
              <a:t>jako povinné všem </a:t>
            </a:r>
            <a:r>
              <a:rPr lang="cs-CZ" dirty="0" smtClean="0">
                <a:latin typeface="Calibri" panose="020F0502020204030204" pitchFamily="34" charset="0"/>
              </a:rPr>
              <a:t>studentům SŠ </a:t>
            </a:r>
            <a:r>
              <a:rPr lang="cs-CZ" b="1" dirty="0">
                <a:latin typeface="Calibri" panose="020F0502020204030204" pitchFamily="34" charset="0"/>
              </a:rPr>
              <a:t>poznamenat si </a:t>
            </a:r>
            <a:r>
              <a:rPr lang="cs-CZ" b="1" dirty="0" smtClean="0">
                <a:latin typeface="Calibri" panose="020F0502020204030204" pitchFamily="34" charset="0"/>
              </a:rPr>
              <a:t>řešení)</a:t>
            </a:r>
            <a:endParaRPr lang="cs-CZ" b="1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Vždy </a:t>
            </a:r>
            <a:r>
              <a:rPr lang="cs-CZ" b="1" dirty="0">
                <a:latin typeface="Calibri" panose="020F0502020204030204" pitchFamily="34" charset="0"/>
              </a:rPr>
              <a:t>zkontrolujte řešení </a:t>
            </a:r>
            <a:r>
              <a:rPr lang="cs-CZ" b="1" dirty="0" smtClean="0">
                <a:latin typeface="Calibri" panose="020F0502020204030204" pitchFamily="34" charset="0"/>
              </a:rPr>
              <a:t>zadané </a:t>
            </a:r>
            <a:r>
              <a:rPr lang="cs-CZ" dirty="0" smtClean="0">
                <a:latin typeface="Calibri" panose="020F0502020204030204" pitchFamily="34" charset="0"/>
              </a:rPr>
              <a:t>úlohy </a:t>
            </a:r>
            <a:r>
              <a:rPr lang="cs-CZ" dirty="0">
                <a:latin typeface="Calibri" panose="020F0502020204030204" pitchFamily="34" charset="0"/>
              </a:rPr>
              <a:t>– např. společně, vyberte několik úloh náhodně apod. 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6205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Jak „problematizovanou“ přednášku organizovat?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2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3600" b="1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Namátkově 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Hlasováním předem připraveného zadání s možnostmi </a:t>
            </a:r>
            <a:r>
              <a:rPr lang="cs-CZ" dirty="0" smtClean="0">
                <a:latin typeface="Calibri" panose="020F0502020204030204" pitchFamily="34" charset="0"/>
              </a:rPr>
              <a:t>a/b/c 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Zadáním krátké písemné reflexe všem, lístky s odpověďmi </a:t>
            </a:r>
            <a:r>
              <a:rPr lang="cs-CZ" dirty="0" smtClean="0">
                <a:latin typeface="Calibri" panose="020F0502020204030204" pitchFamily="34" charset="0"/>
              </a:rPr>
              <a:t>studenti /účastníci lekce dají na hromádku a některý z nich je rychle přečte </a:t>
            </a:r>
            <a:r>
              <a:rPr lang="cs-CZ" dirty="0">
                <a:latin typeface="Calibri" panose="020F0502020204030204" pitchFamily="34" charset="0"/>
              </a:rPr>
              <a:t>a odpovědi vyhodnotí  a představí</a:t>
            </a:r>
          </a:p>
          <a:p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Jak rychle získat odpověď na zadanou otázku?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8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122899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Témata šitá lekcím v knihovnách </a:t>
            </a:r>
            <a:b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na míru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0" y="2085974"/>
            <a:ext cx="7219540" cy="429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065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Forma </a:t>
            </a:r>
            <a:r>
              <a:rPr lang="cs-CZ" dirty="0">
                <a:latin typeface="Calibri" panose="020F0502020204030204" pitchFamily="34" charset="0"/>
              </a:rPr>
              <a:t>výuky, při níž </a:t>
            </a:r>
            <a:r>
              <a:rPr lang="cs-CZ" dirty="0" smtClean="0">
                <a:latin typeface="Calibri" panose="020F0502020204030204" pitchFamily="34" charset="0"/>
              </a:rPr>
              <a:t>účastníci především vyvíjení </a:t>
            </a:r>
            <a:r>
              <a:rPr lang="cs-CZ" b="1" dirty="0">
                <a:latin typeface="Calibri" panose="020F0502020204030204" pitchFamily="34" charset="0"/>
              </a:rPr>
              <a:t>vlastní aktivitu </a:t>
            </a:r>
            <a:r>
              <a:rPr lang="cs-CZ" dirty="0">
                <a:latin typeface="Calibri" panose="020F0502020204030204" pitchFamily="34" charset="0"/>
              </a:rPr>
              <a:t>s cílem: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osvojit si či prohloubit </a:t>
            </a:r>
            <a:r>
              <a:rPr lang="cs-CZ" b="1" dirty="0">
                <a:latin typeface="Calibri" panose="020F0502020204030204" pitchFamily="34" charset="0"/>
              </a:rPr>
              <a:t>vědomosti</a:t>
            </a:r>
            <a:r>
              <a:rPr lang="cs-CZ" dirty="0">
                <a:latin typeface="Calibri" panose="020F0502020204030204" pitchFamily="34" charset="0"/>
              </a:rPr>
              <a:t>, 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osvojit si či prohloubit </a:t>
            </a:r>
            <a:r>
              <a:rPr lang="cs-CZ" b="1" dirty="0">
                <a:latin typeface="Calibri" panose="020F0502020204030204" pitchFamily="34" charset="0"/>
              </a:rPr>
              <a:t>dovednosti</a:t>
            </a:r>
            <a:r>
              <a:rPr lang="cs-CZ" dirty="0">
                <a:latin typeface="Calibri" panose="020F0502020204030204" pitchFamily="34" charset="0"/>
              </a:rPr>
              <a:t>, 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získat </a:t>
            </a:r>
            <a:r>
              <a:rPr lang="cs-CZ" b="1" dirty="0" smtClean="0">
                <a:latin typeface="Calibri" panose="020F0502020204030204" pitchFamily="34" charset="0"/>
              </a:rPr>
              <a:t>zkušenost</a:t>
            </a:r>
            <a:endParaRPr lang="cs-CZ" dirty="0">
              <a:latin typeface="Calibri" panose="020F0502020204030204" pitchFamily="34" charset="0"/>
            </a:endParaRPr>
          </a:p>
          <a:p>
            <a:pPr lvl="1"/>
            <a:r>
              <a:rPr lang="cs-CZ" dirty="0">
                <a:latin typeface="Calibri" panose="020F0502020204030204" pitchFamily="34" charset="0"/>
              </a:rPr>
              <a:t>a nabýt také určitých </a:t>
            </a:r>
            <a:r>
              <a:rPr lang="cs-CZ" b="1" dirty="0">
                <a:latin typeface="Calibri" panose="020F0502020204030204" pitchFamily="34" charset="0"/>
              </a:rPr>
              <a:t>postojů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Lekce / Seminář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cs-CZ" dirty="0" smtClean="0">
              <a:latin typeface="Calibri" panose="020F0502020204030204" pitchFamily="34" charset="0"/>
            </a:endParaRP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Kritickému </a:t>
            </a:r>
            <a:r>
              <a:rPr lang="cs-CZ" dirty="0">
                <a:latin typeface="Calibri" panose="020F0502020204030204" pitchFamily="34" charset="0"/>
              </a:rPr>
              <a:t>myšlení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Argumentaci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Kooperaci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Interpretaci faktů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Osvojení techniky řešení problémů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Užívání jazykových prostředků přiměřeně vzhledem ke komunikační situaci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Rozvíjení komunikačních </a:t>
            </a:r>
            <a:r>
              <a:rPr lang="cs-CZ" dirty="0" smtClean="0">
                <a:latin typeface="Calibri" panose="020F0502020204030204" pitchFamily="34" charset="0"/>
              </a:rPr>
              <a:t>dovedností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Aktivní práci s ICT jako nástrojem získávání znalostí z různých oblastí </a:t>
            </a:r>
            <a:endParaRPr lang="cs-CZ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 se účastníci na semináři učí?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4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495212331"/>
              </p:ext>
            </p:extLst>
          </p:nvPr>
        </p:nvGraphicFramePr>
        <p:xfrm>
          <a:off x="914400" y="1844824"/>
          <a:ext cx="7772400" cy="417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Jak lektorsky posílíme srozumitelnost naší lekce?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6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309870324"/>
              </p:ext>
            </p:extLst>
          </p:nvPr>
        </p:nvGraphicFramePr>
        <p:xfrm>
          <a:off x="971600" y="1772816"/>
          <a:ext cx="76328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8215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Jak na logickou stavbu vysvětlovaného vzdělávacího obsahu?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4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lvl="1" indent="0">
              <a:buNone/>
            </a:pPr>
            <a:endParaRPr lang="cs-CZ" sz="2800" b="1" dirty="0" smtClean="0">
              <a:latin typeface="Calibri" panose="020F0502020204030204" pitchFamily="34" charset="0"/>
            </a:endParaRPr>
          </a:p>
          <a:p>
            <a:pPr marL="320040" lvl="1" indent="0">
              <a:buNone/>
            </a:pPr>
            <a:r>
              <a:rPr lang="cs-CZ" sz="2800" b="1" dirty="0" smtClean="0">
                <a:latin typeface="Calibri" panose="020F0502020204030204" pitchFamily="34" charset="0"/>
              </a:rPr>
              <a:t>Správná otázka má být: 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Věcně </a:t>
            </a:r>
            <a:r>
              <a:rPr lang="cs-CZ" dirty="0">
                <a:latin typeface="Calibri" panose="020F0502020204030204" pitchFamily="34" charset="0"/>
              </a:rPr>
              <a:t>správná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Jazykově správná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Konkrétní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Ne příliš obecná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Měla by aktivizovat myšlení studentů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Položena ve správnou chvíli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Položena na správném místě ve sledu otázek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Být prostředkem individuálního přístupu ke studentům</a:t>
            </a:r>
          </a:p>
          <a:p>
            <a:pPr lvl="1"/>
            <a:r>
              <a:rPr lang="cs-CZ" b="1" dirty="0">
                <a:latin typeface="Calibri" panose="020F0502020204030204" pitchFamily="34" charset="0"/>
              </a:rPr>
              <a:t>Měla by podněcovat </a:t>
            </a:r>
            <a:r>
              <a:rPr lang="cs-CZ" b="1" dirty="0" smtClean="0">
                <a:latin typeface="Calibri" panose="020F0502020204030204" pitchFamily="34" charset="0"/>
              </a:rPr>
              <a:t>studenty/účastníky </a:t>
            </a:r>
            <a:r>
              <a:rPr lang="cs-CZ" b="1" dirty="0">
                <a:latin typeface="Calibri" panose="020F0502020204030204" pitchFamily="34" charset="0"/>
              </a:rPr>
              <a:t>k přemýšlení</a:t>
            </a:r>
            <a:endParaRPr lang="cs-CZ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Role otázky ve vzdělávacím obsahu lekcí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5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187624" y="1124744"/>
            <a:ext cx="6768752" cy="437042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cs-CZ" sz="3200" b="1" dirty="0" smtClean="0">
                <a:latin typeface="Calibri" panose="020F0502020204030204" pitchFamily="34" charset="0"/>
              </a:rPr>
              <a:t>Otázka kvízová: </a:t>
            </a:r>
            <a:r>
              <a:rPr lang="cs-CZ" sz="3200" dirty="0">
                <a:latin typeface="Calibri" panose="020F0502020204030204" pitchFamily="34" charset="0"/>
              </a:rPr>
              <a:t/>
            </a:r>
            <a:br>
              <a:rPr lang="cs-CZ" sz="3200" dirty="0">
                <a:latin typeface="Calibri" panose="020F0502020204030204" pitchFamily="34" charset="0"/>
              </a:rPr>
            </a:br>
            <a:r>
              <a:rPr lang="cs-CZ" sz="3200" dirty="0">
                <a:latin typeface="Calibri" panose="020F0502020204030204" pitchFamily="34" charset="0"/>
              </a:rPr>
              <a:t>Jak dlouho vydrží </a:t>
            </a:r>
            <a:r>
              <a:rPr lang="cs-CZ" sz="3200" b="1" dirty="0" smtClean="0">
                <a:latin typeface="Calibri" panose="020F0502020204030204" pitchFamily="34" charset="0"/>
              </a:rPr>
              <a:t>aktivní pozornost </a:t>
            </a:r>
            <a:r>
              <a:rPr lang="cs-CZ" sz="3200" dirty="0" smtClean="0">
                <a:latin typeface="Calibri" panose="020F0502020204030204" pitchFamily="34" charset="0"/>
              </a:rPr>
              <a:t>účastníka lekce při </a:t>
            </a:r>
            <a:r>
              <a:rPr lang="cs-CZ" sz="3200" dirty="0">
                <a:latin typeface="Calibri" panose="020F0502020204030204" pitchFamily="34" charset="0"/>
              </a:rPr>
              <a:t>souvislém výkladu</a:t>
            </a:r>
            <a:r>
              <a:rPr lang="cs-CZ" sz="3200" dirty="0" smtClean="0">
                <a:latin typeface="Calibri" panose="020F0502020204030204" pitchFamily="34" charset="0"/>
              </a:rPr>
              <a:t>?</a:t>
            </a:r>
          </a:p>
          <a:p>
            <a:pPr lvl="0"/>
            <a:endParaRPr lang="cs-CZ" sz="3200" dirty="0">
              <a:latin typeface="Calibri" panose="020F0502020204030204" pitchFamily="34" charset="0"/>
            </a:endParaRPr>
          </a:p>
          <a:p>
            <a:pPr lvl="0"/>
            <a:r>
              <a:rPr lang="cs-CZ" sz="3200" dirty="0" smtClean="0">
                <a:latin typeface="Calibri" panose="020F0502020204030204" pitchFamily="34" charset="0"/>
              </a:rPr>
              <a:t>a</a:t>
            </a:r>
            <a:r>
              <a:rPr lang="cs-CZ" sz="3200" dirty="0">
                <a:latin typeface="Calibri" panose="020F0502020204030204" pitchFamily="34" charset="0"/>
              </a:rPr>
              <a:t>.) 15-20 </a:t>
            </a:r>
            <a:r>
              <a:rPr lang="cs-CZ" sz="3200" dirty="0" smtClean="0">
                <a:latin typeface="Calibri" panose="020F0502020204030204" pitchFamily="34" charset="0"/>
              </a:rPr>
              <a:t>minut (je správně)</a:t>
            </a:r>
            <a:endParaRPr lang="cs-CZ" sz="3200" dirty="0">
              <a:latin typeface="Calibri" panose="020F0502020204030204" pitchFamily="34" charset="0"/>
            </a:endParaRPr>
          </a:p>
          <a:p>
            <a:pPr lvl="0"/>
            <a:r>
              <a:rPr lang="cs-CZ" sz="3200" dirty="0">
                <a:latin typeface="Calibri" panose="020F0502020204030204" pitchFamily="34" charset="0"/>
              </a:rPr>
              <a:t>b.) 30-40 minut</a:t>
            </a:r>
          </a:p>
          <a:p>
            <a:pPr lvl="0"/>
            <a:r>
              <a:rPr lang="cs-CZ" sz="3200" dirty="0">
                <a:latin typeface="Calibri" panose="020F0502020204030204" pitchFamily="34" charset="0"/>
              </a:rPr>
              <a:t>c.) 50-60 minut</a:t>
            </a:r>
          </a:p>
          <a:p>
            <a:endParaRPr lang="cs-CZ" dirty="0" smtClean="0"/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2879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8828"/>
            <a:ext cx="6768752" cy="514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Otázky, které se hodí do lekcí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215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Bloomova</a:t>
            </a: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taxonomie vzdělávacích cílů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39"/>
            <a:ext cx="7913820" cy="441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51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16824" cy="516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48872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Otázky a </a:t>
            </a:r>
            <a:r>
              <a:rPr lang="cs-CZ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Bloomova</a:t>
            </a: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taxonomie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630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24370" cy="495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22899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Úrovně cílů ve </a:t>
            </a:r>
            <a:r>
              <a:rPr lang="cs-CZ" b="1" smtClean="0">
                <a:solidFill>
                  <a:schemeClr val="bg1"/>
                </a:solidFill>
                <a:latin typeface="Calibri" panose="020F0502020204030204" pitchFamily="34" charset="0"/>
              </a:rPr>
              <a:t>vzdělávání  </a:t>
            </a:r>
            <a:br>
              <a:rPr lang="cs-CZ" b="1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b="1" smtClean="0">
                <a:solidFill>
                  <a:schemeClr val="bg1"/>
                </a:solidFill>
                <a:latin typeface="Calibri" panose="020F0502020204030204" pitchFamily="34" charset="0"/>
              </a:rPr>
              <a:t>v evaluaci  </a:t>
            </a: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lektora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7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Jak být dobrým lektorem?</a:t>
            </a:r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628800"/>
            <a:ext cx="820891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71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Calibri" panose="020F0502020204030204" pitchFamily="34" charset="0"/>
              </a:rPr>
              <a:t>Prostorové </a:t>
            </a:r>
            <a:r>
              <a:rPr lang="cs-CZ" b="1" dirty="0">
                <a:latin typeface="Calibri" panose="020F0502020204030204" pitchFamily="34" charset="0"/>
              </a:rPr>
              <a:t>uspořádání </a:t>
            </a:r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</a:rPr>
              <a:t>Otázk</a:t>
            </a:r>
            <a:r>
              <a:rPr lang="cs-CZ" dirty="0">
                <a:latin typeface="Calibri" panose="020F0502020204030204" pitchFamily="34" charset="0"/>
              </a:rPr>
              <a:t>y k rozproudění diskuse: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Jedna otázka, kterou postupně odpoví všichni – otázka musí být </a:t>
            </a:r>
            <a:r>
              <a:rPr lang="cs-CZ" b="1" dirty="0">
                <a:latin typeface="Calibri" panose="020F0502020204030204" pitchFamily="34" charset="0"/>
              </a:rPr>
              <a:t>krátká!</a:t>
            </a:r>
          </a:p>
          <a:p>
            <a:r>
              <a:rPr lang="cs-CZ" dirty="0">
                <a:latin typeface="Calibri" panose="020F0502020204030204" pitchFamily="34" charset="0"/>
              </a:rPr>
              <a:t>Příklady otázek: 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Jak byste tuto situaci řešil Vy? 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Co vás osobně na tomto tématu zaujalo nejvíce? 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Mohl by každý z vás ostatním popsat náplň své práce?</a:t>
            </a:r>
          </a:p>
          <a:p>
            <a:pPr marL="0" indent="0">
              <a:buNone/>
            </a:pPr>
            <a:r>
              <a:rPr lang="cs-CZ" b="1" dirty="0" smtClean="0">
                <a:latin typeface="Calibri" panose="020F0502020204030204" pitchFamily="34" charset="0"/>
              </a:rPr>
              <a:t>Lektor </a:t>
            </a:r>
            <a:r>
              <a:rPr lang="cs-CZ" b="1" dirty="0">
                <a:latin typeface="Calibri" panose="020F0502020204030204" pitchFamily="34" charset="0"/>
              </a:rPr>
              <a:t>v roli </a:t>
            </a:r>
            <a:r>
              <a:rPr lang="cs-CZ" dirty="0">
                <a:latin typeface="Calibri" panose="020F0502020204030204" pitchFamily="34" charset="0"/>
              </a:rPr>
              <a:t>„Ďáblova advokáta“ </a:t>
            </a:r>
          </a:p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</a:rPr>
              <a:t>Lektor </a:t>
            </a:r>
            <a:r>
              <a:rPr lang="cs-CZ" dirty="0">
                <a:latin typeface="Calibri" panose="020F0502020204030204" pitchFamily="34" charset="0"/>
              </a:rPr>
              <a:t>nebo student píše během diskuse </a:t>
            </a:r>
            <a:r>
              <a:rPr lang="cs-CZ" b="1" dirty="0">
                <a:latin typeface="Calibri" panose="020F0502020204030204" pitchFamily="34" charset="0"/>
              </a:rPr>
              <a:t>poznámky na </a:t>
            </a:r>
            <a:r>
              <a:rPr lang="cs-CZ" b="1" dirty="0" err="1">
                <a:latin typeface="Calibri" panose="020F0502020204030204" pitchFamily="34" charset="0"/>
              </a:rPr>
              <a:t>flipchart</a:t>
            </a:r>
            <a:r>
              <a:rPr lang="cs-CZ" b="1" dirty="0">
                <a:latin typeface="Calibri" panose="020F0502020204030204" pitchFamily="34" charset="0"/>
              </a:rPr>
              <a:t>, tabuli…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Studenti se na poznámky odvolávají, podněcuje to jejich názory a další diskusi a účast v ní </a:t>
            </a:r>
          </a:p>
          <a:p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Diskuse a jak ji podpořit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29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57412"/>
            <a:ext cx="6803477" cy="357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122899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Jak rozdělit účastníky kurzu do skupin </a:t>
            </a:r>
            <a:b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při aktivizační výuce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935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22899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Tipy pro efektivní vzdělávání v knihovnách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7" y="1916832"/>
            <a:ext cx="840709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433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Uspořádání (forma) vzdělávací lekce</a:t>
            </a:r>
            <a:endParaRPr lang="cs-CZ" sz="36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2150"/>
            <a:ext cx="7992888" cy="377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6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lnSpcReduction="10000"/>
          </a:bodyPr>
          <a:lstStyle/>
          <a:p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b="1" dirty="0" smtClean="0">
                <a:latin typeface="Calibri" panose="020F0502020204030204" pitchFamily="34" charset="0"/>
              </a:rPr>
              <a:t>Důvěřujte</a:t>
            </a:r>
            <a:r>
              <a:rPr lang="cs-CZ" sz="2400" dirty="0" smtClean="0"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svým schopnostem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Nebojte se dělat chyby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Nebojte se přiznat chyby</a:t>
            </a:r>
          </a:p>
          <a:p>
            <a:r>
              <a:rPr lang="cs-CZ" sz="2400" dirty="0">
                <a:latin typeface="Calibri" panose="020F0502020204030204" pitchFamily="34" charset="0"/>
              </a:rPr>
              <a:t>Nikdy n</a:t>
            </a:r>
            <a:r>
              <a:rPr lang="cs-CZ" sz="2400" b="1" dirty="0">
                <a:latin typeface="Calibri" panose="020F0502020204030204" pitchFamily="34" charset="0"/>
              </a:rPr>
              <a:t>eočekávejte</a:t>
            </a:r>
            <a:r>
              <a:rPr lang="cs-CZ" sz="2400" dirty="0">
                <a:latin typeface="Calibri" panose="020F0502020204030204" pitchFamily="34" charset="0"/>
              </a:rPr>
              <a:t> stoprocentní výkon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Radujte se </a:t>
            </a:r>
            <a:r>
              <a:rPr lang="cs-CZ" sz="2400" dirty="0">
                <a:latin typeface="Calibri" panose="020F0502020204030204" pitchFamily="34" charset="0"/>
              </a:rPr>
              <a:t>z toho, co jste (se) naučili a co pozitivního máte před sebou</a:t>
            </a:r>
          </a:p>
          <a:p>
            <a:r>
              <a:rPr lang="cs-CZ" sz="2400" dirty="0">
                <a:latin typeface="Calibri" panose="020F0502020204030204" pitchFamily="34" charset="0"/>
              </a:rPr>
              <a:t>Dělejte </a:t>
            </a:r>
            <a:r>
              <a:rPr lang="cs-CZ" sz="2400" b="1" dirty="0">
                <a:latin typeface="Calibri" panose="020F0502020204030204" pitchFamily="34" charset="0"/>
              </a:rPr>
              <a:t>pozitivní</a:t>
            </a:r>
            <a:r>
              <a:rPr lang="cs-CZ" sz="2400" dirty="0">
                <a:latin typeface="Calibri" panose="020F0502020204030204" pitchFamily="34" charset="0"/>
              </a:rPr>
              <a:t> motivující gesta ve výuce (odměny)</a:t>
            </a:r>
          </a:p>
          <a:p>
            <a:r>
              <a:rPr lang="cs-CZ" sz="2400" dirty="0">
                <a:latin typeface="Calibri" panose="020F0502020204030204" pitchFamily="34" charset="0"/>
              </a:rPr>
              <a:t>Vyprávějte občas </a:t>
            </a:r>
            <a:r>
              <a:rPr lang="cs-CZ" sz="2400" b="1" dirty="0">
                <a:latin typeface="Calibri" panose="020F0502020204030204" pitchFamily="34" charset="0"/>
              </a:rPr>
              <a:t>anekdoty</a:t>
            </a:r>
          </a:p>
          <a:p>
            <a:r>
              <a:rPr lang="cs-CZ" sz="2400" dirty="0">
                <a:latin typeface="Calibri" panose="020F0502020204030204" pitchFamily="34" charset="0"/>
              </a:rPr>
              <a:t>Vneste do </a:t>
            </a:r>
            <a:r>
              <a:rPr lang="cs-CZ" sz="2400" dirty="0" smtClean="0">
                <a:latin typeface="Calibri" panose="020F0502020204030204" pitchFamily="34" charset="0"/>
              </a:rPr>
              <a:t>lekcí </a:t>
            </a:r>
            <a:r>
              <a:rPr lang="cs-CZ" sz="2400" b="1" dirty="0">
                <a:latin typeface="Calibri" panose="020F0502020204030204" pitchFamily="34" charset="0"/>
              </a:rPr>
              <a:t>emoce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Plánujte </a:t>
            </a:r>
            <a:r>
              <a:rPr lang="cs-CZ" sz="2400" dirty="0">
                <a:latin typeface="Calibri" panose="020F0502020204030204" pitchFamily="34" charset="0"/>
              </a:rPr>
              <a:t>výuku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Veďte si o své </a:t>
            </a:r>
            <a:r>
              <a:rPr lang="cs-CZ" sz="2400" b="1" dirty="0" smtClean="0">
                <a:latin typeface="Calibri" panose="020F0502020204030204" pitchFamily="34" charset="0"/>
              </a:rPr>
              <a:t>lektorské </a:t>
            </a:r>
            <a:r>
              <a:rPr lang="cs-CZ" sz="2400" b="1" dirty="0">
                <a:latin typeface="Calibri" panose="020F0502020204030204" pitchFamily="34" charset="0"/>
              </a:rPr>
              <a:t>praxi záznamník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Tipy pro začínající i zkušené lektory</a:t>
            </a:r>
            <a:endParaRPr lang="cs-CZ" sz="36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34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62500" lnSpcReduction="20000"/>
          </a:bodyPr>
          <a:lstStyle/>
          <a:p>
            <a:endParaRPr lang="cs-CZ" b="1" dirty="0" smtClean="0">
              <a:latin typeface="Calibri" panose="020F0502020204030204" pitchFamily="34" charset="0"/>
            </a:endParaRPr>
          </a:p>
          <a:p>
            <a:r>
              <a:rPr lang="cs-CZ" b="1" dirty="0"/>
              <a:t>ČERNÝ, Michal, Dagmar CHYTKOVÁ, Pavlína MAZÁČOVÁ a Gabriela ŠIMKOVÁ.</a:t>
            </a:r>
            <a:r>
              <a:rPr lang="cs-CZ" dirty="0"/>
              <a:t> 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Informační vzdělávání pro učitele</a:t>
            </a:r>
            <a:r>
              <a:rPr lang="cs-CZ" dirty="0"/>
              <a:t>. Brno: </a:t>
            </a:r>
            <a:r>
              <a:rPr lang="cs-CZ" dirty="0" err="1"/>
              <a:t>Flow</a:t>
            </a:r>
            <a:r>
              <a:rPr lang="cs-CZ" dirty="0"/>
              <a:t>, 2015. ISBN 978-80-88123-07-1.</a:t>
            </a:r>
            <a:endParaRPr lang="cs-CZ" b="1" dirty="0" smtClean="0">
              <a:latin typeface="Calibri" panose="020F0502020204030204" pitchFamily="34" charset="0"/>
            </a:endParaRPr>
          </a:p>
          <a:p>
            <a:r>
              <a:rPr lang="cs-CZ" b="1" dirty="0" smtClean="0">
                <a:latin typeface="Calibri" panose="020F0502020204030204" pitchFamily="34" charset="0"/>
              </a:rPr>
              <a:t>KASÍKOVÁ</a:t>
            </a:r>
            <a:r>
              <a:rPr lang="cs-CZ" b="1" dirty="0">
                <a:latin typeface="Calibri" panose="020F0502020204030204" pitchFamily="34" charset="0"/>
              </a:rPr>
              <a:t>, Hana</a:t>
            </a:r>
            <a:r>
              <a:rPr lang="cs-CZ" dirty="0">
                <a:latin typeface="Calibri" panose="020F0502020204030204" pitchFamily="34" charset="0"/>
              </a:rPr>
              <a:t>. </a:t>
            </a:r>
            <a:r>
              <a:rPr lang="cs-CZ" i="1" dirty="0">
                <a:latin typeface="Calibri" panose="020F0502020204030204" pitchFamily="34" charset="0"/>
              </a:rPr>
              <a:t>Kooperativní učení, kooperativní škola</a:t>
            </a:r>
            <a:r>
              <a:rPr lang="cs-CZ" dirty="0">
                <a:latin typeface="Calibri" panose="020F0502020204030204" pitchFamily="34" charset="0"/>
              </a:rPr>
              <a:t>. 2. vyd. v českém jazyce. Praha: Portál, 2010, 152 s. Školství (organizace). ISBN 978-80-7367-712-1</a:t>
            </a:r>
            <a:r>
              <a:rPr lang="cs-CZ" dirty="0" smtClean="0">
                <a:latin typeface="Calibri" panose="020F0502020204030204" pitchFamily="34" charset="0"/>
              </a:rPr>
              <a:t>.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KOVÁŘOVÁ, Pavla</a:t>
            </a:r>
            <a:r>
              <a:rPr lang="cs-CZ" dirty="0"/>
              <a:t>. </a:t>
            </a:r>
            <a:r>
              <a:rPr lang="cs-CZ" i="1" dirty="0"/>
              <a:t>Trendy v informačním vzdělávání</a:t>
            </a:r>
            <a:r>
              <a:rPr lang="cs-CZ" dirty="0"/>
              <a:t>. Zlín: </a:t>
            </a:r>
            <a:r>
              <a:rPr lang="cs-CZ" dirty="0" err="1"/>
              <a:t>VeRBuM</a:t>
            </a:r>
            <a:r>
              <a:rPr lang="cs-CZ" dirty="0"/>
              <a:t>, 2012. ISBN 978-80-87500-18-7.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</a:rPr>
              <a:t>PETTY, </a:t>
            </a:r>
            <a:r>
              <a:rPr lang="cs-CZ" b="1" dirty="0" err="1">
                <a:latin typeface="Calibri" panose="020F0502020204030204" pitchFamily="34" charset="0"/>
              </a:rPr>
              <a:t>Geoffrey</a:t>
            </a:r>
            <a:r>
              <a:rPr lang="cs-CZ" dirty="0">
                <a:latin typeface="Calibri" panose="020F0502020204030204" pitchFamily="34" charset="0"/>
              </a:rPr>
              <a:t>. </a:t>
            </a:r>
            <a:r>
              <a:rPr lang="cs-CZ" i="1" dirty="0">
                <a:latin typeface="Calibri" panose="020F0502020204030204" pitchFamily="34" charset="0"/>
              </a:rPr>
              <a:t>Moderní vyučování</a:t>
            </a:r>
            <a:r>
              <a:rPr lang="cs-CZ" dirty="0">
                <a:latin typeface="Calibri" panose="020F0502020204030204" pitchFamily="34" charset="0"/>
              </a:rPr>
              <a:t>. 6., </a:t>
            </a:r>
            <a:r>
              <a:rPr lang="cs-CZ" dirty="0" err="1">
                <a:latin typeface="Calibri" panose="020F0502020204030204" pitchFamily="34" charset="0"/>
              </a:rPr>
              <a:t>rozš</a:t>
            </a:r>
            <a:r>
              <a:rPr lang="cs-CZ" dirty="0">
                <a:latin typeface="Calibri" panose="020F0502020204030204" pitchFamily="34" charset="0"/>
              </a:rPr>
              <a:t>. a </a:t>
            </a:r>
            <a:r>
              <a:rPr lang="cs-CZ" dirty="0" err="1">
                <a:latin typeface="Calibri" panose="020F0502020204030204" pitchFamily="34" charset="0"/>
              </a:rPr>
              <a:t>přeprac</a:t>
            </a:r>
            <a:r>
              <a:rPr lang="cs-CZ" dirty="0">
                <a:latin typeface="Calibri" panose="020F0502020204030204" pitchFamily="34" charset="0"/>
              </a:rPr>
              <a:t>. vyd. Překlad Jiří Foltýn. Praha: Portál, 2013, 562 s. ISBN 978-80-262-0367-4.</a:t>
            </a:r>
          </a:p>
          <a:p>
            <a:r>
              <a:rPr lang="cs-CZ" b="1" dirty="0">
                <a:latin typeface="Calibri" panose="020F0502020204030204" pitchFamily="34" charset="0"/>
              </a:rPr>
              <a:t>PRŮCHA, Jan</a:t>
            </a:r>
            <a:r>
              <a:rPr lang="cs-CZ" dirty="0">
                <a:latin typeface="Calibri" panose="020F0502020204030204" pitchFamily="34" charset="0"/>
              </a:rPr>
              <a:t>. </a:t>
            </a:r>
            <a:r>
              <a:rPr lang="cs-CZ" i="1" dirty="0">
                <a:latin typeface="Calibri" panose="020F0502020204030204" pitchFamily="34" charset="0"/>
              </a:rPr>
              <a:t>Moderní pedagogika: Věda o edukačních procesech</a:t>
            </a:r>
            <a:r>
              <a:rPr lang="cs-CZ" dirty="0">
                <a:latin typeface="Calibri" panose="020F0502020204030204" pitchFamily="34" charset="0"/>
              </a:rPr>
              <a:t>. 4., </a:t>
            </a:r>
            <a:r>
              <a:rPr lang="cs-CZ" dirty="0" err="1">
                <a:latin typeface="Calibri" panose="020F0502020204030204" pitchFamily="34" charset="0"/>
              </a:rPr>
              <a:t>aktualiz</a:t>
            </a:r>
            <a:r>
              <a:rPr lang="cs-CZ" dirty="0">
                <a:latin typeface="Calibri" panose="020F0502020204030204" pitchFamily="34" charset="0"/>
              </a:rPr>
              <a:t>. a dopl. vyd. Praha: Portál, 2009, 481 s. ISBN 978-80-7367-503-5.</a:t>
            </a:r>
          </a:p>
          <a:p>
            <a:r>
              <a:rPr lang="cs-CZ" b="1" dirty="0">
                <a:latin typeface="Calibri" panose="020F0502020204030204" pitchFamily="34" charset="0"/>
              </a:rPr>
              <a:t>PRŮCHA, Jan, Eliška WALTEROVÁ a Jiří MAREŠ</a:t>
            </a:r>
            <a:r>
              <a:rPr lang="cs-CZ" dirty="0">
                <a:latin typeface="Calibri" panose="020F0502020204030204" pitchFamily="34" charset="0"/>
              </a:rPr>
              <a:t>. </a:t>
            </a:r>
            <a:r>
              <a:rPr lang="cs-CZ" i="1" dirty="0">
                <a:latin typeface="Calibri" panose="020F0502020204030204" pitchFamily="34" charset="0"/>
              </a:rPr>
              <a:t>Pedagogický slovník</a:t>
            </a:r>
            <a:r>
              <a:rPr lang="cs-CZ" dirty="0">
                <a:latin typeface="Calibri" panose="020F0502020204030204" pitchFamily="34" charset="0"/>
              </a:rPr>
              <a:t>. 4., </a:t>
            </a:r>
            <a:r>
              <a:rPr lang="cs-CZ" dirty="0" err="1">
                <a:latin typeface="Calibri" panose="020F0502020204030204" pitchFamily="34" charset="0"/>
              </a:rPr>
              <a:t>aktualiz</a:t>
            </a:r>
            <a:r>
              <a:rPr lang="cs-CZ" dirty="0">
                <a:latin typeface="Calibri" panose="020F0502020204030204" pitchFamily="34" charset="0"/>
              </a:rPr>
              <a:t>. vyd. Praha: Portál, 2003, 322 s. ISBN 80-717-8772-8.</a:t>
            </a:r>
          </a:p>
          <a:p>
            <a:r>
              <a:rPr lang="cs-CZ" b="1" dirty="0" smtClean="0">
                <a:latin typeface="Calibri" panose="020F0502020204030204" pitchFamily="34" charset="0"/>
              </a:rPr>
              <a:t>ZORMANOVÁ</a:t>
            </a:r>
            <a:r>
              <a:rPr lang="cs-CZ" b="1" dirty="0">
                <a:latin typeface="Calibri" panose="020F0502020204030204" pitchFamily="34" charset="0"/>
              </a:rPr>
              <a:t>, Lucie</a:t>
            </a:r>
            <a:r>
              <a:rPr lang="cs-CZ" dirty="0">
                <a:latin typeface="Calibri" panose="020F0502020204030204" pitchFamily="34" charset="0"/>
              </a:rPr>
              <a:t>. </a:t>
            </a:r>
            <a:r>
              <a:rPr lang="cs-CZ" i="1" dirty="0">
                <a:latin typeface="Calibri" panose="020F0502020204030204" pitchFamily="34" charset="0"/>
              </a:rPr>
              <a:t>Výukové metody v pedagogice: tradiční a inovativní metody, </a:t>
            </a:r>
            <a:r>
              <a:rPr lang="cs-CZ" i="1" dirty="0" err="1">
                <a:latin typeface="Calibri" panose="020F0502020204030204" pitchFamily="34" charset="0"/>
              </a:rPr>
              <a:t>transmisivní</a:t>
            </a:r>
            <a:r>
              <a:rPr lang="cs-CZ" i="1" dirty="0">
                <a:latin typeface="Calibri" panose="020F0502020204030204" pitchFamily="34" charset="0"/>
              </a:rPr>
              <a:t> a konstruktivistické pojetí výuky, klasifikace výukových metod</a:t>
            </a:r>
            <a:r>
              <a:rPr lang="cs-CZ" dirty="0">
                <a:latin typeface="Calibri" panose="020F0502020204030204" pitchFamily="34" charset="0"/>
              </a:rPr>
              <a:t>. Vyd. 1. Praha: </a:t>
            </a:r>
            <a:r>
              <a:rPr lang="cs-CZ" dirty="0" err="1">
                <a:latin typeface="Calibri" panose="020F0502020204030204" pitchFamily="34" charset="0"/>
              </a:rPr>
              <a:t>Grada</a:t>
            </a:r>
            <a:r>
              <a:rPr lang="cs-CZ" dirty="0">
                <a:latin typeface="Calibri" panose="020F0502020204030204" pitchFamily="34" charset="0"/>
              </a:rPr>
              <a:t>, 2012, 155 s. Pedagogika (</a:t>
            </a:r>
            <a:r>
              <a:rPr lang="cs-CZ" dirty="0" err="1">
                <a:latin typeface="Calibri" panose="020F0502020204030204" pitchFamily="34" charset="0"/>
              </a:rPr>
              <a:t>Grada</a:t>
            </a:r>
            <a:r>
              <a:rPr lang="cs-CZ" dirty="0">
                <a:latin typeface="Calibri" panose="020F0502020204030204" pitchFamily="34" charset="0"/>
              </a:rPr>
              <a:t>). ISBN 978-802-4741-000.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 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94096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Zdroje - výběr</a:t>
            </a:r>
            <a:endParaRPr lang="cs-CZ" sz="36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0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680520"/>
          </a:xfrm>
        </p:spPr>
        <p:txBody>
          <a:bodyPr>
            <a:normAutofit fontScale="92500"/>
          </a:bodyPr>
          <a:lstStyle/>
          <a:p>
            <a:r>
              <a:rPr lang="cs-CZ" b="1" dirty="0">
                <a:latin typeface="Calibri" panose="020F0502020204030204" pitchFamily="34" charset="0"/>
              </a:rPr>
              <a:t>Co vím o skupině</a:t>
            </a:r>
            <a:r>
              <a:rPr lang="cs-CZ" dirty="0">
                <a:latin typeface="Calibri" panose="020F0502020204030204" pitchFamily="34" charset="0"/>
              </a:rPr>
              <a:t>, která má přijít na lekci?</a:t>
            </a:r>
          </a:p>
          <a:p>
            <a:r>
              <a:rPr lang="cs-CZ" b="1" dirty="0">
                <a:latin typeface="Calibri" panose="020F0502020204030204" pitchFamily="34" charset="0"/>
              </a:rPr>
              <a:t>Co vím o klimatu </a:t>
            </a:r>
            <a:r>
              <a:rPr lang="cs-CZ" dirty="0">
                <a:latin typeface="Calibri" panose="020F0502020204030204" pitchFamily="34" charset="0"/>
              </a:rPr>
              <a:t>instituce, z níž skupina pochází (škola, firma…)?</a:t>
            </a:r>
          </a:p>
          <a:p>
            <a:r>
              <a:rPr lang="cs-CZ" b="1" dirty="0">
                <a:latin typeface="Calibri" panose="020F0502020204030204" pitchFamily="34" charset="0"/>
              </a:rPr>
              <a:t>Znám zaměření </a:t>
            </a:r>
            <a:r>
              <a:rPr lang="cs-CZ" dirty="0">
                <a:latin typeface="Calibri" panose="020F0502020204030204" pitchFamily="34" charset="0"/>
              </a:rPr>
              <a:t>školy a priority např. v ŠVP?</a:t>
            </a:r>
          </a:p>
          <a:p>
            <a:r>
              <a:rPr lang="cs-CZ" b="1" dirty="0">
                <a:latin typeface="Calibri" panose="020F0502020204030204" pitchFamily="34" charset="0"/>
              </a:rPr>
              <a:t>Komunikoval/a jsem předem </a:t>
            </a:r>
            <a:r>
              <a:rPr lang="cs-CZ" dirty="0">
                <a:latin typeface="Calibri" panose="020F0502020204030204" pitchFamily="34" charset="0"/>
              </a:rPr>
              <a:t>s „vedoucím“ dané studijní skupiny? Jaký je?</a:t>
            </a:r>
          </a:p>
          <a:p>
            <a:r>
              <a:rPr lang="cs-CZ" b="1" dirty="0">
                <a:latin typeface="Calibri" panose="020F0502020204030204" pitchFamily="34" charset="0"/>
              </a:rPr>
              <a:t>Znám záměry účastníků</a:t>
            </a:r>
            <a:r>
              <a:rPr lang="cs-CZ" dirty="0">
                <a:latin typeface="Calibri" panose="020F0502020204030204" pitchFamily="34" charset="0"/>
              </a:rPr>
              <a:t>, které je přivedly na moji lekci?</a:t>
            </a:r>
          </a:p>
          <a:p>
            <a:r>
              <a:rPr lang="cs-CZ" dirty="0">
                <a:latin typeface="Calibri" panose="020F0502020204030204" pitchFamily="34" charset="0"/>
              </a:rPr>
              <a:t>Vím, </a:t>
            </a:r>
            <a:r>
              <a:rPr lang="cs-CZ" b="1" dirty="0">
                <a:latin typeface="Calibri" panose="020F0502020204030204" pitchFamily="34" charset="0"/>
              </a:rPr>
              <a:t>jak mám metodicky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b="1" dirty="0" smtClean="0">
                <a:latin typeface="Calibri" panose="020F0502020204030204" pitchFamily="34" charset="0"/>
              </a:rPr>
              <a:t>pracovat</a:t>
            </a:r>
            <a:r>
              <a:rPr lang="cs-CZ" dirty="0" smtClean="0">
                <a:latin typeface="Calibri" panose="020F0502020204030204" pitchFamily="34" charset="0"/>
              </a:rPr>
              <a:t> s </a:t>
            </a:r>
            <a:r>
              <a:rPr lang="cs-CZ" dirty="0">
                <a:latin typeface="Calibri" panose="020F0502020204030204" pitchFamily="34" charset="0"/>
              </a:rPr>
              <a:t>danou skupinou </a:t>
            </a:r>
            <a:r>
              <a:rPr lang="cs-CZ" dirty="0" smtClean="0">
                <a:latin typeface="Calibri" panose="020F0502020204030204" pitchFamily="34" charset="0"/>
              </a:rPr>
              <a:t>účastníků?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</a:rPr>
              <a:t>Znám cíl</a:t>
            </a:r>
            <a:r>
              <a:rPr lang="cs-CZ" dirty="0">
                <a:latin typeface="Calibri" panose="020F0502020204030204" pitchFamily="34" charset="0"/>
              </a:rPr>
              <a:t>, kterého má být prostřednictvím mé lekce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    v naší knihovně dosaženo?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Důležité otázky před…</a:t>
            </a:r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2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latin typeface="Calibri" panose="020F0502020204030204" pitchFamily="34" charset="0"/>
              </a:rPr>
              <a:t>J. </a:t>
            </a:r>
            <a:r>
              <a:rPr lang="cs-CZ" dirty="0" err="1">
                <a:latin typeface="Calibri" panose="020F0502020204030204" pitchFamily="34" charset="0"/>
              </a:rPr>
              <a:t>Piaget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sz="2800" b="1" dirty="0" err="1">
                <a:latin typeface="Calibri" panose="020F0502020204030204" pitchFamily="34" charset="0"/>
              </a:rPr>
              <a:t>Transmisivnost</a:t>
            </a:r>
            <a:r>
              <a:rPr lang="cs-CZ" sz="2800" b="1" dirty="0">
                <a:latin typeface="Calibri" panose="020F0502020204030204" pitchFamily="34" charset="0"/>
              </a:rPr>
              <a:t>                      Konstruktivismus </a:t>
            </a:r>
          </a:p>
          <a:p>
            <a:pPr lvl="0"/>
            <a:endParaRPr lang="cs-CZ" dirty="0" smtClean="0">
              <a:latin typeface="Calibri" panose="020F0502020204030204" pitchFamily="34" charset="0"/>
            </a:endParaRPr>
          </a:p>
          <a:p>
            <a:pPr lvl="0"/>
            <a:r>
              <a:rPr lang="cs-CZ" dirty="0" smtClean="0">
                <a:latin typeface="Calibri" panose="020F0502020204030204" pitchFamily="34" charset="0"/>
              </a:rPr>
              <a:t>Odklon </a:t>
            </a:r>
            <a:r>
              <a:rPr lang="cs-CZ" b="1" dirty="0">
                <a:latin typeface="Calibri" panose="020F0502020204030204" pitchFamily="34" charset="0"/>
              </a:rPr>
              <a:t>od memorování faktů a přejímání hotových poznatků k podpoře individuálního přístupu a rozvoji klíčových kompetencí</a:t>
            </a:r>
          </a:p>
          <a:p>
            <a:pPr lvl="0"/>
            <a:r>
              <a:rPr lang="cs-CZ" dirty="0">
                <a:latin typeface="Calibri" panose="020F0502020204030204" pitchFamily="34" charset="0"/>
              </a:rPr>
              <a:t>Základní </a:t>
            </a:r>
            <a:r>
              <a:rPr lang="cs-CZ" b="1" dirty="0">
                <a:latin typeface="Calibri" panose="020F0502020204030204" pitchFamily="34" charset="0"/>
              </a:rPr>
              <a:t>metodická východiska </a:t>
            </a:r>
            <a:r>
              <a:rPr lang="cs-CZ" dirty="0">
                <a:latin typeface="Calibri" panose="020F0502020204030204" pitchFamily="34" charset="0"/>
              </a:rPr>
              <a:t>konstruktivismu: činnostní pojetí výuky, zkušenostní učení v reálném kontextu, sebereflexe</a:t>
            </a:r>
          </a:p>
          <a:p>
            <a:pPr lvl="0"/>
            <a:r>
              <a:rPr lang="cs-CZ" b="1" dirty="0">
                <a:latin typeface="Calibri" panose="020F0502020204030204" pitchFamily="34" charset="0"/>
              </a:rPr>
              <a:t>Důraz na sociální rozměr </a:t>
            </a:r>
            <a:r>
              <a:rPr lang="cs-CZ" dirty="0">
                <a:latin typeface="Calibri" panose="020F0502020204030204" pitchFamily="34" charset="0"/>
              </a:rPr>
              <a:t>vzdělávání (utváření vlastních názorů v konfrontaci a interakci s názory ostatních)</a:t>
            </a:r>
          </a:p>
          <a:p>
            <a:pPr lvl="0"/>
            <a:r>
              <a:rPr lang="cs-CZ" dirty="0" smtClean="0">
                <a:latin typeface="Calibri" panose="020F0502020204030204" pitchFamily="34" charset="0"/>
              </a:rPr>
              <a:t>Kompromisní řešení pro informační vzdělávání - konstruktivistická </a:t>
            </a:r>
            <a:r>
              <a:rPr lang="cs-CZ" dirty="0">
                <a:latin typeface="Calibri" panose="020F0502020204030204" pitchFamily="34" charset="0"/>
              </a:rPr>
              <a:t>část </a:t>
            </a:r>
            <a:r>
              <a:rPr lang="cs-CZ" dirty="0" smtClean="0">
                <a:latin typeface="Calibri" panose="020F0502020204030204" pitchFamily="34" charset="0"/>
              </a:rPr>
              <a:t>(aktivizace, úkol</a:t>
            </a:r>
            <a:r>
              <a:rPr lang="cs-CZ" dirty="0">
                <a:latin typeface="Calibri" panose="020F0502020204030204" pitchFamily="34" charset="0"/>
              </a:rPr>
              <a:t>) </a:t>
            </a:r>
            <a:r>
              <a:rPr lang="cs-CZ" dirty="0" err="1" smtClean="0">
                <a:latin typeface="Calibri" panose="020F0502020204030204" pitchFamily="34" charset="0"/>
              </a:rPr>
              <a:t>transmisivní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(výkladová část) </a:t>
            </a:r>
            <a:r>
              <a:rPr lang="cs-CZ" dirty="0" smtClean="0">
                <a:latin typeface="Calibri" panose="020F0502020204030204" pitchFamily="34" charset="0"/>
              </a:rPr>
              <a:t>lekce IV</a:t>
            </a:r>
            <a:endParaRPr lang="cs-CZ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Pedagogická východiska</a:t>
            </a:r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3275856" y="1988840"/>
            <a:ext cx="122413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556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Trend </a:t>
            </a:r>
            <a:r>
              <a:rPr lang="cs-CZ" dirty="0">
                <a:latin typeface="Calibri" panose="020F0502020204030204" pitchFamily="34" charset="0"/>
              </a:rPr>
              <a:t>a hodnota současného vzdělávání = </a:t>
            </a:r>
            <a:r>
              <a:rPr lang="cs-CZ" b="1" dirty="0">
                <a:latin typeface="Calibri" panose="020F0502020204030204" pitchFamily="34" charset="0"/>
              </a:rPr>
              <a:t>učení zaměřené na </a:t>
            </a:r>
            <a:r>
              <a:rPr lang="cs-CZ" b="1" dirty="0" smtClean="0">
                <a:latin typeface="Calibri" panose="020F0502020204030204" pitchFamily="34" charset="0"/>
              </a:rPr>
              <a:t>studujícího / žáka (neboli vzdělávaného)</a:t>
            </a:r>
            <a:endParaRPr lang="cs-CZ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</a:rPr>
              <a:t> </a:t>
            </a:r>
          </a:p>
          <a:p>
            <a:r>
              <a:rPr lang="cs-CZ" b="1" dirty="0">
                <a:latin typeface="Calibri" panose="020F0502020204030204" pitchFamily="34" charset="0"/>
              </a:rPr>
              <a:t>Mění se role </a:t>
            </a:r>
            <a:r>
              <a:rPr lang="cs-CZ" b="1" dirty="0" smtClean="0">
                <a:latin typeface="Calibri" panose="020F0502020204030204" pitchFamily="34" charset="0"/>
              </a:rPr>
              <a:t>lektora (učitele) a učícího se (student, účastník kurzu) </a:t>
            </a:r>
            <a:r>
              <a:rPr lang="cs-CZ" dirty="0" smtClean="0">
                <a:latin typeface="Calibri" panose="020F0502020204030204" pitchFamily="34" charset="0"/>
              </a:rPr>
              <a:t>– v poznávacích procesech vyšší míra </a:t>
            </a:r>
            <a:r>
              <a:rPr lang="cs-CZ" dirty="0">
                <a:latin typeface="Calibri" panose="020F0502020204030204" pitchFamily="34" charset="0"/>
              </a:rPr>
              <a:t>aktivity </a:t>
            </a:r>
            <a:r>
              <a:rPr lang="cs-CZ" dirty="0" smtClean="0">
                <a:latin typeface="Calibri" panose="020F0502020204030204" pitchFamily="34" charset="0"/>
              </a:rPr>
              <a:t>studentů (účastníků kurzu)</a:t>
            </a:r>
          </a:p>
          <a:p>
            <a:endParaRPr lang="cs-CZ" dirty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Prvky </a:t>
            </a:r>
            <a:r>
              <a:rPr lang="cs-CZ" b="1" dirty="0" smtClean="0">
                <a:latin typeface="Calibri" panose="020F0502020204030204" pitchFamily="34" charset="0"/>
              </a:rPr>
              <a:t>AKTIVNÍHO UČENÍ – viz samostatné </a:t>
            </a:r>
            <a:r>
              <a:rPr lang="cs-CZ" b="1" dirty="0" err="1" smtClean="0">
                <a:latin typeface="Calibri" panose="020F0502020204030204" pitchFamily="34" charset="0"/>
              </a:rPr>
              <a:t>PdF</a:t>
            </a:r>
            <a:r>
              <a:rPr lang="cs-CZ" b="1" dirty="0" smtClean="0">
                <a:latin typeface="Calibri" panose="020F0502020204030204" pitchFamily="34" charset="0"/>
              </a:rPr>
              <a:t> ve zdrojích k předmětu</a:t>
            </a:r>
            <a:endParaRPr lang="cs-CZ" b="1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Pedagogická východiska</a:t>
            </a:r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4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orangeacademy.cz/img/pyrami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611"/>
            <a:ext cx="8353631" cy="614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41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Lektor a jeho styl vedení lekce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47725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70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Calibri" panose="020F0502020204030204" pitchFamily="34" charset="0"/>
              </a:rPr>
              <a:t>Je </a:t>
            </a:r>
            <a:r>
              <a:rPr lang="cs-CZ" sz="2800" b="1" dirty="0">
                <a:latin typeface="Calibri" panose="020F0502020204030204" pitchFamily="34" charset="0"/>
              </a:rPr>
              <a:t>neutrální</a:t>
            </a:r>
            <a:r>
              <a:rPr lang="cs-CZ" sz="2800" dirty="0">
                <a:latin typeface="Calibri" panose="020F0502020204030204" pitchFamily="34" charset="0"/>
              </a:rPr>
              <a:t> = nepřispívá vlastními myšlenkami, nekomentuje cizí myšlenky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Zodpovídá</a:t>
            </a:r>
            <a:r>
              <a:rPr lang="cs-CZ" sz="2800" dirty="0">
                <a:latin typeface="Calibri" panose="020F0502020204030204" pitchFamily="34" charset="0"/>
              </a:rPr>
              <a:t> za proces edukace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Navrhuje</a:t>
            </a:r>
            <a:r>
              <a:rPr lang="cs-CZ" sz="2800" dirty="0">
                <a:latin typeface="Calibri" panose="020F0502020204030204" pitchFamily="34" charset="0"/>
              </a:rPr>
              <a:t> postup a pravidla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Zajišťuje</a:t>
            </a:r>
            <a:r>
              <a:rPr lang="cs-CZ" sz="2800" dirty="0">
                <a:latin typeface="Calibri" panose="020F0502020204030204" pitchFamily="34" charset="0"/>
              </a:rPr>
              <a:t> to, že všichni pracují na stejném tématu, stejným způsobem a ve stejnou dobu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Vytváří podmínky </a:t>
            </a:r>
            <a:r>
              <a:rPr lang="cs-CZ" sz="2800" dirty="0">
                <a:latin typeface="Calibri" panose="020F0502020204030204" pitchFamily="34" charset="0"/>
              </a:rPr>
              <a:t>pro vzájemné porozumění + shrnuje dosavadní výsledky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Podněcuje</a:t>
            </a:r>
            <a:r>
              <a:rPr lang="cs-CZ" sz="2800" dirty="0">
                <a:latin typeface="Calibri" panose="020F0502020204030204" pitchFamily="34" charset="0"/>
              </a:rPr>
              <a:t> aktivitu </a:t>
            </a:r>
            <a:r>
              <a:rPr lang="cs-CZ" sz="2800" dirty="0" smtClean="0">
                <a:latin typeface="Calibri" panose="020F0502020204030204" pitchFamily="34" charset="0"/>
              </a:rPr>
              <a:t>studentů / účastníků lekce</a:t>
            </a:r>
            <a:endParaRPr lang="cs-CZ" sz="2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Usměrňuje</a:t>
            </a:r>
            <a:r>
              <a:rPr lang="cs-CZ" sz="2800" dirty="0">
                <a:latin typeface="Calibri" panose="020F0502020204030204" pitchFamily="34" charset="0"/>
              </a:rPr>
              <a:t> problémové studenty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Dovede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  <a:r>
              <a:rPr lang="cs-CZ" sz="2800" b="1" dirty="0">
                <a:latin typeface="Calibri" panose="020F0502020204030204" pitchFamily="34" charset="0"/>
              </a:rPr>
              <a:t>do cíle </a:t>
            </a:r>
            <a:r>
              <a:rPr lang="cs-CZ" sz="2800" b="1" dirty="0" smtClean="0">
                <a:latin typeface="Calibri" panose="020F0502020204030204" pitchFamily="34" charset="0"/>
              </a:rPr>
              <a:t>lekce </a:t>
            </a:r>
            <a:r>
              <a:rPr lang="cs-CZ" sz="2800" dirty="0">
                <a:latin typeface="Calibri" panose="020F0502020204030204" pitchFamily="34" charset="0"/>
              </a:rPr>
              <a:t>učební skupinu  navzdory všem úskalím v komunikaci, motivaci i nedorozuměním </a:t>
            </a:r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Lektor jako </a:t>
            </a:r>
            <a:r>
              <a:rPr lang="cs-CZ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facilitátor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9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371</TotalTime>
  <Words>869</Words>
  <Application>Microsoft Office PowerPoint</Application>
  <PresentationFormat>Předvádění na obrazovce (4:3)</PresentationFormat>
  <Paragraphs>202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Jmění</vt:lpstr>
      <vt:lpstr>Poznámky k přípravě a strategii vzdělávání v informační gramotnosti  </vt:lpstr>
      <vt:lpstr>Témata šitá lekcím v knihovnách  na míru</vt:lpstr>
      <vt:lpstr>Jak být dobrým lektorem? </vt:lpstr>
      <vt:lpstr>Důležité otázky před… </vt:lpstr>
      <vt:lpstr>Pedagogická východiska </vt:lpstr>
      <vt:lpstr>Pedagogická východiska </vt:lpstr>
      <vt:lpstr>Snímek 7</vt:lpstr>
      <vt:lpstr>Lektor a jeho styl vedení lekce</vt:lpstr>
      <vt:lpstr>Lektor jako facilitátor</vt:lpstr>
      <vt:lpstr>Motivace</vt:lpstr>
      <vt:lpstr>Chválit, oceňovat, chválit</vt:lpstr>
      <vt:lpstr>Sdělování zpětné vazby</vt:lpstr>
      <vt:lpstr>Vztah forma – metoda – edukace</vt:lpstr>
      <vt:lpstr> </vt:lpstr>
      <vt:lpstr>Snímek 15</vt:lpstr>
      <vt:lpstr>Přednáška</vt:lpstr>
      <vt:lpstr>Jak „problematizovat“ výklad přednášky?</vt:lpstr>
      <vt:lpstr>Jak „problematizovanou“ přednášku organizovat? </vt:lpstr>
      <vt:lpstr>Jak rychle získat odpověď na zadanou otázku? </vt:lpstr>
      <vt:lpstr>Lekce / Seminář</vt:lpstr>
      <vt:lpstr>Co se účastníci na semináři učí? </vt:lpstr>
      <vt:lpstr>Jak lektorsky posílíme srozumitelnost naší lekce? </vt:lpstr>
      <vt:lpstr>Jak na logickou stavbu vysvětlovaného vzdělávacího obsahu?</vt:lpstr>
      <vt:lpstr>Role otázky ve vzdělávacím obsahu lekcí</vt:lpstr>
      <vt:lpstr>Snímek 25</vt:lpstr>
      <vt:lpstr>        Otázky, které se hodí do lekcí</vt:lpstr>
      <vt:lpstr>Bloomova taxonomie vzdělávacích cílů</vt:lpstr>
      <vt:lpstr>Otázky a Bloomova taxonomie</vt:lpstr>
      <vt:lpstr>  Úrovně cílů ve vzdělávání   v evaluaci  lektora</vt:lpstr>
      <vt:lpstr>Diskuse a jak ji podpořit</vt:lpstr>
      <vt:lpstr>Jak rozdělit účastníky kurzu do skupin  při aktivizační výuce</vt:lpstr>
      <vt:lpstr>Tipy pro efektivní vzdělávání v knihovnách </vt:lpstr>
      <vt:lpstr>Uspořádání (forma) vzdělávací lekce</vt:lpstr>
      <vt:lpstr>Tipy pro začínající i zkušené lektory</vt:lpstr>
      <vt:lpstr>Zdroje - výběr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Pavlína Pavík</cp:lastModifiedBy>
  <cp:revision>32</cp:revision>
  <dcterms:created xsi:type="dcterms:W3CDTF">2014-10-19T20:11:59Z</dcterms:created>
  <dcterms:modified xsi:type="dcterms:W3CDTF">2016-12-16T06:07:47Z</dcterms:modified>
</cp:coreProperties>
</file>