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57" r:id="rId5"/>
    <p:sldId id="291" r:id="rId6"/>
    <p:sldId id="294" r:id="rId7"/>
    <p:sldId id="273" r:id="rId8"/>
    <p:sldId id="293" r:id="rId9"/>
    <p:sldId id="259" r:id="rId10"/>
    <p:sldId id="261" r:id="rId11"/>
    <p:sldId id="263" r:id="rId12"/>
    <p:sldId id="264" r:id="rId13"/>
    <p:sldId id="265" r:id="rId14"/>
    <p:sldId id="266" r:id="rId15"/>
    <p:sldId id="270" r:id="rId16"/>
    <p:sldId id="271" r:id="rId17"/>
    <p:sldId id="275" r:id="rId18"/>
    <p:sldId id="276" r:id="rId19"/>
    <p:sldId id="277" r:id="rId20"/>
    <p:sldId id="278" r:id="rId21"/>
    <p:sldId id="279" r:id="rId22"/>
    <p:sldId id="284" r:id="rId23"/>
    <p:sldId id="283" r:id="rId24"/>
    <p:sldId id="296" r:id="rId25"/>
    <p:sldId id="286" r:id="rId26"/>
    <p:sldId id="290" r:id="rId27"/>
    <p:sldId id="29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C9E0D-30C4-4FE8-820A-98801A0C3EB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22244-520D-4DFC-8B6D-6516C08B963B}">
      <dgm:prSet phldrT="[Text]"/>
      <dgm:spPr>
        <a:solidFill>
          <a:schemeClr val="bg2">
            <a:lumMod val="5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cs-CZ" b="1" dirty="0" smtClean="0"/>
            <a:t>Slovní (monolog / dialog)</a:t>
          </a:r>
          <a:endParaRPr lang="cs-CZ" b="1" dirty="0"/>
        </a:p>
      </dgm:t>
    </dgm:pt>
    <dgm:pt modelId="{E4A26894-D94E-4873-AAF2-CE40F99408C7}" type="parTrans" cxnId="{CC4D3237-C4BA-407C-B422-73D9A8524BE4}">
      <dgm:prSet/>
      <dgm:spPr/>
      <dgm:t>
        <a:bodyPr/>
        <a:lstStyle/>
        <a:p>
          <a:endParaRPr lang="cs-CZ"/>
        </a:p>
      </dgm:t>
    </dgm:pt>
    <dgm:pt modelId="{9F800911-D24C-415C-8232-9D190787510D}" type="sibTrans" cxnId="{CC4D3237-C4BA-407C-B422-73D9A8524BE4}">
      <dgm:prSet/>
      <dgm:spPr/>
      <dgm:t>
        <a:bodyPr/>
        <a:lstStyle/>
        <a:p>
          <a:endParaRPr lang="cs-CZ"/>
        </a:p>
      </dgm:t>
    </dgm:pt>
    <dgm:pt modelId="{C8EA49C6-D3D3-4CB8-9DFE-89CE42552274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Vyprávění</a:t>
          </a:r>
          <a:endParaRPr lang="cs-CZ" dirty="0"/>
        </a:p>
      </dgm:t>
    </dgm:pt>
    <dgm:pt modelId="{65EB42BF-F934-4C22-B229-5BEE8B97447A}" type="parTrans" cxnId="{5B6DA648-146E-410A-AE90-09B7CD313299}">
      <dgm:prSet/>
      <dgm:spPr/>
      <dgm:t>
        <a:bodyPr/>
        <a:lstStyle/>
        <a:p>
          <a:endParaRPr lang="cs-CZ"/>
        </a:p>
      </dgm:t>
    </dgm:pt>
    <dgm:pt modelId="{21DD146E-C2F1-49F3-AD33-CA269E284B57}" type="sibTrans" cxnId="{5B6DA648-146E-410A-AE90-09B7CD313299}">
      <dgm:prSet/>
      <dgm:spPr/>
      <dgm:t>
        <a:bodyPr/>
        <a:lstStyle/>
        <a:p>
          <a:endParaRPr lang="cs-CZ"/>
        </a:p>
      </dgm:t>
    </dgm:pt>
    <dgm:pt modelId="{D0AD7730-5DB0-4CEA-876C-A18737049C4D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Rozhovor </a:t>
          </a:r>
          <a:endParaRPr lang="cs-CZ" dirty="0"/>
        </a:p>
      </dgm:t>
    </dgm:pt>
    <dgm:pt modelId="{C703AA98-3102-41D5-8B99-05FA95F0410F}" type="parTrans" cxnId="{8AB57B61-24AD-4683-A73C-8A03F84A538F}">
      <dgm:prSet/>
      <dgm:spPr/>
      <dgm:t>
        <a:bodyPr/>
        <a:lstStyle/>
        <a:p>
          <a:endParaRPr lang="cs-CZ"/>
        </a:p>
      </dgm:t>
    </dgm:pt>
    <dgm:pt modelId="{DBF7BCD4-A71C-49BD-B93C-3804BD4B0122}" type="sibTrans" cxnId="{8AB57B61-24AD-4683-A73C-8A03F84A538F}">
      <dgm:prSet/>
      <dgm:spPr/>
      <dgm:t>
        <a:bodyPr/>
        <a:lstStyle/>
        <a:p>
          <a:endParaRPr lang="cs-CZ"/>
        </a:p>
      </dgm:t>
    </dgm:pt>
    <dgm:pt modelId="{072A53F5-1E4A-4B77-AD3C-7CFFD8748D5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smtClean="0"/>
            <a:t>Názorně demonstrační</a:t>
          </a:r>
          <a:endParaRPr lang="cs-CZ" b="1" dirty="0"/>
        </a:p>
      </dgm:t>
    </dgm:pt>
    <dgm:pt modelId="{D0CBBA3E-9685-438F-AC46-B865FAAB385A}" type="parTrans" cxnId="{31039DA7-F92F-4D3E-8544-77D0D9D0C599}">
      <dgm:prSet/>
      <dgm:spPr/>
      <dgm:t>
        <a:bodyPr/>
        <a:lstStyle/>
        <a:p>
          <a:endParaRPr lang="cs-CZ"/>
        </a:p>
      </dgm:t>
    </dgm:pt>
    <dgm:pt modelId="{EA5B1503-2F42-4E37-84B0-78DA0010FEA7}" type="sibTrans" cxnId="{31039DA7-F92F-4D3E-8544-77D0D9D0C599}">
      <dgm:prSet/>
      <dgm:spPr/>
      <dgm:t>
        <a:bodyPr/>
        <a:lstStyle/>
        <a:p>
          <a:endParaRPr lang="cs-CZ"/>
        </a:p>
      </dgm:t>
    </dgm:pt>
    <dgm:pt modelId="{10D823A4-7F10-4531-886C-F83A87C8D8A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Předvádění a pozorování</a:t>
          </a:r>
          <a:endParaRPr lang="cs-CZ" dirty="0"/>
        </a:p>
      </dgm:t>
    </dgm:pt>
    <dgm:pt modelId="{01AB0979-3FAA-4706-A437-33476C61D184}" type="parTrans" cxnId="{CF11D008-9E1D-4896-951C-8F48FBC65063}">
      <dgm:prSet/>
      <dgm:spPr/>
      <dgm:t>
        <a:bodyPr/>
        <a:lstStyle/>
        <a:p>
          <a:endParaRPr lang="cs-CZ"/>
        </a:p>
      </dgm:t>
    </dgm:pt>
    <dgm:pt modelId="{8C07399E-B94D-4662-831B-59C82EE72FB7}" type="sibTrans" cxnId="{CF11D008-9E1D-4896-951C-8F48FBC65063}">
      <dgm:prSet/>
      <dgm:spPr/>
      <dgm:t>
        <a:bodyPr/>
        <a:lstStyle/>
        <a:p>
          <a:endParaRPr lang="cs-CZ"/>
        </a:p>
      </dgm:t>
    </dgm:pt>
    <dgm:pt modelId="{F1CBBDBB-887F-4B54-AABE-C87CBBF32F8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Instruktáž</a:t>
          </a:r>
          <a:endParaRPr lang="cs-CZ" dirty="0"/>
        </a:p>
      </dgm:t>
    </dgm:pt>
    <dgm:pt modelId="{98DB7259-8FA4-479A-A2FC-E091BB7C5D63}" type="parTrans" cxnId="{296854B0-97D7-4FB7-B28B-5742ECCBCC35}">
      <dgm:prSet/>
      <dgm:spPr/>
      <dgm:t>
        <a:bodyPr/>
        <a:lstStyle/>
        <a:p>
          <a:endParaRPr lang="cs-CZ"/>
        </a:p>
      </dgm:t>
    </dgm:pt>
    <dgm:pt modelId="{B929C7EC-D135-48DC-9782-C649D1ED74A1}" type="sibTrans" cxnId="{296854B0-97D7-4FB7-B28B-5742ECCBCC35}">
      <dgm:prSet/>
      <dgm:spPr/>
      <dgm:t>
        <a:bodyPr/>
        <a:lstStyle/>
        <a:p>
          <a:endParaRPr lang="cs-CZ"/>
        </a:p>
      </dgm:t>
    </dgm:pt>
    <dgm:pt modelId="{43C990D3-98EC-40FF-AB5B-580191BC795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noProof="1" smtClean="0"/>
            <a:t>Dovednostně</a:t>
          </a:r>
          <a:r>
            <a:rPr lang="cs-CZ" b="1" dirty="0" smtClean="0"/>
            <a:t> praktické</a:t>
          </a:r>
          <a:endParaRPr lang="cs-CZ" b="1" dirty="0"/>
        </a:p>
      </dgm:t>
    </dgm:pt>
    <dgm:pt modelId="{B3347647-255C-49F1-BE36-C47762FE8FDA}" type="parTrans" cxnId="{A8AB7816-AD55-4524-8111-1A0D53E0D3BB}">
      <dgm:prSet/>
      <dgm:spPr/>
      <dgm:t>
        <a:bodyPr/>
        <a:lstStyle/>
        <a:p>
          <a:endParaRPr lang="cs-CZ"/>
        </a:p>
      </dgm:t>
    </dgm:pt>
    <dgm:pt modelId="{10AA5E4E-41BF-4A50-8FE9-289F767675E0}" type="sibTrans" cxnId="{A8AB7816-AD55-4524-8111-1A0D53E0D3BB}">
      <dgm:prSet/>
      <dgm:spPr/>
      <dgm:t>
        <a:bodyPr/>
        <a:lstStyle/>
        <a:p>
          <a:endParaRPr lang="cs-CZ"/>
        </a:p>
      </dgm:t>
    </dgm:pt>
    <dgm:pt modelId="{80F05D2C-E0EA-48AB-8E1F-8F0AEAC245CA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Napodobování</a:t>
          </a:r>
          <a:endParaRPr lang="cs-CZ" dirty="0"/>
        </a:p>
      </dgm:t>
    </dgm:pt>
    <dgm:pt modelId="{FFBD094F-3E83-4336-A634-E1AF8965254E}" type="parTrans" cxnId="{D4FEAE8A-A3B2-4FB6-BF49-C898BC93603E}">
      <dgm:prSet/>
      <dgm:spPr/>
      <dgm:t>
        <a:bodyPr/>
        <a:lstStyle/>
        <a:p>
          <a:endParaRPr lang="cs-CZ"/>
        </a:p>
      </dgm:t>
    </dgm:pt>
    <dgm:pt modelId="{F2D42F37-074D-4FE6-A07B-ACA6B1447C4D}" type="sibTrans" cxnId="{D4FEAE8A-A3B2-4FB6-BF49-C898BC93603E}">
      <dgm:prSet/>
      <dgm:spPr/>
      <dgm:t>
        <a:bodyPr/>
        <a:lstStyle/>
        <a:p>
          <a:endParaRPr lang="cs-CZ"/>
        </a:p>
      </dgm:t>
    </dgm:pt>
    <dgm:pt modelId="{7E779BEF-9EFF-4D45-BFB5-48E2C45D32C9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Produkční</a:t>
          </a:r>
          <a:endParaRPr lang="cs-CZ" dirty="0"/>
        </a:p>
      </dgm:t>
    </dgm:pt>
    <dgm:pt modelId="{AD342981-F1EF-49FD-B9A8-00AEEFDC17A5}" type="parTrans" cxnId="{8A7C9C13-FAA5-443B-99BB-5413BAA95508}">
      <dgm:prSet/>
      <dgm:spPr/>
      <dgm:t>
        <a:bodyPr/>
        <a:lstStyle/>
        <a:p>
          <a:endParaRPr lang="cs-CZ"/>
        </a:p>
      </dgm:t>
    </dgm:pt>
    <dgm:pt modelId="{DBE1FDDD-9FE4-413B-9EB1-EF60DC9BD779}" type="sibTrans" cxnId="{8A7C9C13-FAA5-443B-99BB-5413BAA95508}">
      <dgm:prSet/>
      <dgm:spPr/>
      <dgm:t>
        <a:bodyPr/>
        <a:lstStyle/>
        <a:p>
          <a:endParaRPr lang="cs-CZ"/>
        </a:p>
      </dgm:t>
    </dgm:pt>
    <dgm:pt modelId="{B135D0B2-EE86-4F79-AA89-32C4CB614B8C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Vysvětlování</a:t>
          </a:r>
          <a:endParaRPr lang="cs-CZ" dirty="0"/>
        </a:p>
      </dgm:t>
    </dgm:pt>
    <dgm:pt modelId="{37923965-7AEB-4B49-B44A-6A6DAF47BD28}" type="parTrans" cxnId="{AFA54A07-5F65-4480-A68C-9859DEF9B8AE}">
      <dgm:prSet/>
      <dgm:spPr/>
      <dgm:t>
        <a:bodyPr/>
        <a:lstStyle/>
        <a:p>
          <a:endParaRPr lang="cs-CZ"/>
        </a:p>
      </dgm:t>
    </dgm:pt>
    <dgm:pt modelId="{D1159B0C-9CEA-4BD5-9D83-89B1B01E1549}" type="sibTrans" cxnId="{AFA54A07-5F65-4480-A68C-9859DEF9B8AE}">
      <dgm:prSet/>
      <dgm:spPr/>
      <dgm:t>
        <a:bodyPr/>
        <a:lstStyle/>
        <a:p>
          <a:endParaRPr lang="cs-CZ"/>
        </a:p>
      </dgm:t>
    </dgm:pt>
    <dgm:pt modelId="{F39F7A2A-BD78-4E32-8A7A-5B3C0B455B9B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Přednáška</a:t>
          </a:r>
          <a:endParaRPr lang="cs-CZ" dirty="0"/>
        </a:p>
      </dgm:t>
    </dgm:pt>
    <dgm:pt modelId="{C28F4A54-D059-41FD-8AD9-38C5E23ABE44}" type="parTrans" cxnId="{5BEA0026-8E83-4D3F-9180-8CC8B89BC3AE}">
      <dgm:prSet/>
      <dgm:spPr/>
      <dgm:t>
        <a:bodyPr/>
        <a:lstStyle/>
        <a:p>
          <a:endParaRPr lang="cs-CZ"/>
        </a:p>
      </dgm:t>
    </dgm:pt>
    <dgm:pt modelId="{C9E9B495-6F18-4973-8355-F07A7EBC52B8}" type="sibTrans" cxnId="{5BEA0026-8E83-4D3F-9180-8CC8B89BC3AE}">
      <dgm:prSet/>
      <dgm:spPr/>
      <dgm:t>
        <a:bodyPr/>
        <a:lstStyle/>
        <a:p>
          <a:endParaRPr lang="cs-CZ"/>
        </a:p>
      </dgm:t>
    </dgm:pt>
    <dgm:pt modelId="{FB0CBA9B-EDFD-49E3-95F1-BA17F2E046C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Práce s textem</a:t>
          </a:r>
          <a:endParaRPr lang="cs-CZ" dirty="0"/>
        </a:p>
      </dgm:t>
    </dgm:pt>
    <dgm:pt modelId="{6933EE67-83F2-4166-94CD-6CE0512BB821}" type="parTrans" cxnId="{7246C9FA-3968-4DEB-B761-372B09EB8E46}">
      <dgm:prSet/>
      <dgm:spPr/>
      <dgm:t>
        <a:bodyPr/>
        <a:lstStyle/>
        <a:p>
          <a:endParaRPr lang="cs-CZ"/>
        </a:p>
      </dgm:t>
    </dgm:pt>
    <dgm:pt modelId="{C1F2489E-9C28-463B-BB29-B380D74B8081}" type="sibTrans" cxnId="{7246C9FA-3968-4DEB-B761-372B09EB8E46}">
      <dgm:prSet/>
      <dgm:spPr/>
      <dgm:t>
        <a:bodyPr/>
        <a:lstStyle/>
        <a:p>
          <a:endParaRPr lang="cs-CZ"/>
        </a:p>
      </dgm:t>
    </dgm:pt>
    <dgm:pt modelId="{45D8B6B3-1646-4578-9168-B19E6977EFD2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Práce s obrazem</a:t>
          </a:r>
          <a:endParaRPr lang="cs-CZ" dirty="0"/>
        </a:p>
      </dgm:t>
    </dgm:pt>
    <dgm:pt modelId="{953210E0-FCA8-42F4-8244-91A5243109C2}" type="parTrans" cxnId="{45A1C286-329D-4133-A397-CEA9D1910331}">
      <dgm:prSet/>
      <dgm:spPr/>
      <dgm:t>
        <a:bodyPr/>
        <a:lstStyle/>
        <a:p>
          <a:endParaRPr lang="cs-CZ"/>
        </a:p>
      </dgm:t>
    </dgm:pt>
    <dgm:pt modelId="{7FBF5EBA-7E71-42E8-9B73-FC351422F500}" type="sibTrans" cxnId="{45A1C286-329D-4133-A397-CEA9D1910331}">
      <dgm:prSet/>
      <dgm:spPr/>
      <dgm:t>
        <a:bodyPr/>
        <a:lstStyle/>
        <a:p>
          <a:endParaRPr lang="cs-CZ"/>
        </a:p>
      </dgm:t>
    </dgm:pt>
    <dgm:pt modelId="{880B45DA-C770-4AC8-A31B-D231F5499D3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B7E49F2B-CCE7-46E1-B7BB-B5FB212A2DF8}" type="parTrans" cxnId="{D097E9D0-4115-4830-A88E-95B49A26D997}">
      <dgm:prSet/>
      <dgm:spPr/>
      <dgm:t>
        <a:bodyPr/>
        <a:lstStyle/>
        <a:p>
          <a:endParaRPr lang="cs-CZ"/>
        </a:p>
      </dgm:t>
    </dgm:pt>
    <dgm:pt modelId="{78040B61-4B33-4413-95C0-5485D38C72C4}" type="sibTrans" cxnId="{D097E9D0-4115-4830-A88E-95B49A26D997}">
      <dgm:prSet/>
      <dgm:spPr/>
      <dgm:t>
        <a:bodyPr/>
        <a:lstStyle/>
        <a:p>
          <a:endParaRPr lang="cs-CZ"/>
        </a:p>
      </dgm:t>
    </dgm:pt>
    <dgm:pt modelId="{AE61AFEA-D03C-4074-BEC6-FC2FAF37B428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Manipulování</a:t>
          </a:r>
          <a:endParaRPr lang="cs-CZ" dirty="0"/>
        </a:p>
      </dgm:t>
    </dgm:pt>
    <dgm:pt modelId="{7740E727-127E-4B7C-9C21-2D99DB5A4043}" type="parTrans" cxnId="{B0436AC1-057E-4833-9B85-7C8F10A2D62D}">
      <dgm:prSet/>
      <dgm:spPr/>
      <dgm:t>
        <a:bodyPr/>
        <a:lstStyle/>
        <a:p>
          <a:endParaRPr lang="cs-CZ"/>
        </a:p>
      </dgm:t>
    </dgm:pt>
    <dgm:pt modelId="{FE93F4A8-6B8E-4D82-9D17-ADFBFFC672F0}" type="sibTrans" cxnId="{B0436AC1-057E-4833-9B85-7C8F10A2D62D}">
      <dgm:prSet/>
      <dgm:spPr/>
      <dgm:t>
        <a:bodyPr/>
        <a:lstStyle/>
        <a:p>
          <a:endParaRPr lang="cs-CZ"/>
        </a:p>
      </dgm:t>
    </dgm:pt>
    <dgm:pt modelId="{02FB01FA-AFA1-42CF-897C-687EFBFF839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Vytváření dovedností</a:t>
          </a:r>
          <a:endParaRPr lang="cs-CZ" dirty="0"/>
        </a:p>
      </dgm:t>
    </dgm:pt>
    <dgm:pt modelId="{58A4BDFE-7C10-41AF-9D0E-6B75C85C7D6F}" type="parTrans" cxnId="{936B8D13-A8B7-4420-992D-067EFD9CD4E8}">
      <dgm:prSet/>
      <dgm:spPr/>
      <dgm:t>
        <a:bodyPr/>
        <a:lstStyle/>
        <a:p>
          <a:endParaRPr lang="cs-CZ"/>
        </a:p>
      </dgm:t>
    </dgm:pt>
    <dgm:pt modelId="{2FAC7BEE-1A5A-4B32-B1E3-17F2F7929D80}" type="sibTrans" cxnId="{936B8D13-A8B7-4420-992D-067EFD9CD4E8}">
      <dgm:prSet/>
      <dgm:spPr/>
      <dgm:t>
        <a:bodyPr/>
        <a:lstStyle/>
        <a:p>
          <a:endParaRPr lang="cs-CZ"/>
        </a:p>
      </dgm:t>
    </dgm:pt>
    <dgm:pt modelId="{A58FEBE0-091D-4881-A500-14B76D2ACAAF}" type="pres">
      <dgm:prSet presAssocID="{C3DC9E0D-30C4-4FE8-820A-98801A0C3E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8FBA17-DE00-4172-8D3D-4A3F80358F0E}" type="pres">
      <dgm:prSet presAssocID="{3C122244-520D-4DFC-8B6D-6516C08B963B}" presName="composite" presStyleCnt="0"/>
      <dgm:spPr/>
    </dgm:pt>
    <dgm:pt modelId="{1A61AFD3-3EA4-4639-925B-D8B5F13AFE3C}" type="pres">
      <dgm:prSet presAssocID="{3C122244-520D-4DFC-8B6D-6516C08B96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2CFBC1-EDF0-411C-97B3-86868331828E}" type="pres">
      <dgm:prSet presAssocID="{3C122244-520D-4DFC-8B6D-6516C08B963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5EDA2-E56F-4A90-99E5-11756CCCE24D}" type="pres">
      <dgm:prSet presAssocID="{9F800911-D24C-415C-8232-9D190787510D}" presName="space" presStyleCnt="0"/>
      <dgm:spPr/>
    </dgm:pt>
    <dgm:pt modelId="{1E534423-A54A-4935-B03E-3D62EC8A8CC3}" type="pres">
      <dgm:prSet presAssocID="{072A53F5-1E4A-4B77-AD3C-7CFFD8748D50}" presName="composite" presStyleCnt="0"/>
      <dgm:spPr/>
    </dgm:pt>
    <dgm:pt modelId="{E0287418-9CE9-47C6-A4A6-10ECD9EB4E20}" type="pres">
      <dgm:prSet presAssocID="{072A53F5-1E4A-4B77-AD3C-7CFFD8748D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70986F-167E-4FD9-B195-4E192A2E7FEF}" type="pres">
      <dgm:prSet presAssocID="{072A53F5-1E4A-4B77-AD3C-7CFFD8748D5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5991E-401F-4A20-832B-AD7484EAE861}" type="pres">
      <dgm:prSet presAssocID="{EA5B1503-2F42-4E37-84B0-78DA0010FEA7}" presName="space" presStyleCnt="0"/>
      <dgm:spPr/>
    </dgm:pt>
    <dgm:pt modelId="{4FA80007-C7F7-4284-BECB-C84EFF53892F}" type="pres">
      <dgm:prSet presAssocID="{43C990D3-98EC-40FF-AB5B-580191BC795D}" presName="composite" presStyleCnt="0"/>
      <dgm:spPr/>
    </dgm:pt>
    <dgm:pt modelId="{4C20EB0F-8EEE-4894-ACDF-C7E3D3BA29CD}" type="pres">
      <dgm:prSet presAssocID="{43C990D3-98EC-40FF-AB5B-580191BC79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B04498-07AA-4F50-9C16-48488DD269ED}" type="pres">
      <dgm:prSet presAssocID="{43C990D3-98EC-40FF-AB5B-580191BC795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FEAE8A-A3B2-4FB6-BF49-C898BC93603E}" srcId="{43C990D3-98EC-40FF-AB5B-580191BC795D}" destId="{80F05D2C-E0EA-48AB-8E1F-8F0AEAC245CA}" srcOrd="0" destOrd="0" parTransId="{FFBD094F-3E83-4336-A634-E1AF8965254E}" sibTransId="{F2D42F37-074D-4FE6-A07B-ACA6B1447C4D}"/>
    <dgm:cxn modelId="{57B4FCC0-C966-4C88-AA61-D068CCFE606F}" type="presOf" srcId="{F39F7A2A-BD78-4E32-8A7A-5B3C0B455B9B}" destId="{A82CFBC1-EDF0-411C-97B3-86868331828E}" srcOrd="0" destOrd="2" presId="urn:microsoft.com/office/officeart/2005/8/layout/hList1"/>
    <dgm:cxn modelId="{5BEA0026-8E83-4D3F-9180-8CC8B89BC3AE}" srcId="{3C122244-520D-4DFC-8B6D-6516C08B963B}" destId="{F39F7A2A-BD78-4E32-8A7A-5B3C0B455B9B}" srcOrd="2" destOrd="0" parTransId="{C28F4A54-D059-41FD-8AD9-38C5E23ABE44}" sibTransId="{C9E9B495-6F18-4973-8355-F07A7EBC52B8}"/>
    <dgm:cxn modelId="{CF11D008-9E1D-4896-951C-8F48FBC65063}" srcId="{072A53F5-1E4A-4B77-AD3C-7CFFD8748D50}" destId="{10D823A4-7F10-4531-886C-F83A87C8D8A3}" srcOrd="0" destOrd="0" parTransId="{01AB0979-3FAA-4706-A437-33476C61D184}" sibTransId="{8C07399E-B94D-4662-831B-59C82EE72FB7}"/>
    <dgm:cxn modelId="{45A1C286-329D-4133-A397-CEA9D1910331}" srcId="{072A53F5-1E4A-4B77-AD3C-7CFFD8748D50}" destId="{45D8B6B3-1646-4578-9168-B19E6977EFD2}" srcOrd="1" destOrd="0" parTransId="{953210E0-FCA8-42F4-8244-91A5243109C2}" sibTransId="{7FBF5EBA-7E71-42E8-9B73-FC351422F500}"/>
    <dgm:cxn modelId="{936B8D13-A8B7-4420-992D-067EFD9CD4E8}" srcId="{43C990D3-98EC-40FF-AB5B-580191BC795D}" destId="{02FB01FA-AFA1-42CF-897C-687EFBFF8396}" srcOrd="2" destOrd="0" parTransId="{58A4BDFE-7C10-41AF-9D0E-6B75C85C7D6F}" sibTransId="{2FAC7BEE-1A5A-4B32-B1E3-17F2F7929D80}"/>
    <dgm:cxn modelId="{614A5411-4FC0-4FCC-824F-D7C00A1CB775}" type="presOf" srcId="{072A53F5-1E4A-4B77-AD3C-7CFFD8748D50}" destId="{E0287418-9CE9-47C6-A4A6-10ECD9EB4E20}" srcOrd="0" destOrd="0" presId="urn:microsoft.com/office/officeart/2005/8/layout/hList1"/>
    <dgm:cxn modelId="{7F8733A5-CEC7-4213-886B-A5B4BCD6BD29}" type="presOf" srcId="{80F05D2C-E0EA-48AB-8E1F-8F0AEAC245CA}" destId="{3CB04498-07AA-4F50-9C16-48488DD269ED}" srcOrd="0" destOrd="0" presId="urn:microsoft.com/office/officeart/2005/8/layout/hList1"/>
    <dgm:cxn modelId="{7246C9FA-3968-4DEB-B761-372B09EB8E46}" srcId="{3C122244-520D-4DFC-8B6D-6516C08B963B}" destId="{FB0CBA9B-EDFD-49E3-95F1-BA17F2E046C2}" srcOrd="3" destOrd="0" parTransId="{6933EE67-83F2-4166-94CD-6CE0512BB821}" sibTransId="{C1F2489E-9C28-463B-BB29-B380D74B8081}"/>
    <dgm:cxn modelId="{AD5727D2-AB4E-459E-850A-42D0B409F3C8}" type="presOf" srcId="{43C990D3-98EC-40FF-AB5B-580191BC795D}" destId="{4C20EB0F-8EEE-4894-ACDF-C7E3D3BA29CD}" srcOrd="0" destOrd="0" presId="urn:microsoft.com/office/officeart/2005/8/layout/hList1"/>
    <dgm:cxn modelId="{D097E9D0-4115-4830-A88E-95B49A26D997}" srcId="{072A53F5-1E4A-4B77-AD3C-7CFFD8748D50}" destId="{880B45DA-C770-4AC8-A31B-D231F5499D31}" srcOrd="3" destOrd="0" parTransId="{B7E49F2B-CCE7-46E1-B7BB-B5FB212A2DF8}" sibTransId="{78040B61-4B33-4413-95C0-5485D38C72C4}"/>
    <dgm:cxn modelId="{0D63440C-417B-4E66-B1BD-9853BFAD8CF3}" type="presOf" srcId="{C3DC9E0D-30C4-4FE8-820A-98801A0C3EB6}" destId="{A58FEBE0-091D-4881-A500-14B76D2ACAAF}" srcOrd="0" destOrd="0" presId="urn:microsoft.com/office/officeart/2005/8/layout/hList1"/>
    <dgm:cxn modelId="{BDE076E3-0E07-4A57-96A3-A12017C96C71}" type="presOf" srcId="{F1CBBDBB-887F-4B54-AABE-C87CBBF32F86}" destId="{1870986F-167E-4FD9-B195-4E192A2E7FEF}" srcOrd="0" destOrd="2" presId="urn:microsoft.com/office/officeart/2005/8/layout/hList1"/>
    <dgm:cxn modelId="{296854B0-97D7-4FB7-B28B-5742ECCBCC35}" srcId="{072A53F5-1E4A-4B77-AD3C-7CFFD8748D50}" destId="{F1CBBDBB-887F-4B54-AABE-C87CBBF32F86}" srcOrd="2" destOrd="0" parTransId="{98DB7259-8FA4-479A-A2FC-E091BB7C5D63}" sibTransId="{B929C7EC-D135-48DC-9782-C649D1ED74A1}"/>
    <dgm:cxn modelId="{A8AB7816-AD55-4524-8111-1A0D53E0D3BB}" srcId="{C3DC9E0D-30C4-4FE8-820A-98801A0C3EB6}" destId="{43C990D3-98EC-40FF-AB5B-580191BC795D}" srcOrd="2" destOrd="0" parTransId="{B3347647-255C-49F1-BE36-C47762FE8FDA}" sibTransId="{10AA5E4E-41BF-4A50-8FE9-289F767675E0}"/>
    <dgm:cxn modelId="{E3AF93D5-D368-46F7-BD27-60C1DB81F7DC}" type="presOf" srcId="{FB0CBA9B-EDFD-49E3-95F1-BA17F2E046C2}" destId="{A82CFBC1-EDF0-411C-97B3-86868331828E}" srcOrd="0" destOrd="3" presId="urn:microsoft.com/office/officeart/2005/8/layout/hList1"/>
    <dgm:cxn modelId="{D91C9A2A-50BD-45FB-B8CD-5375A16AAF13}" type="presOf" srcId="{C8EA49C6-D3D3-4CB8-9DFE-89CE42552274}" destId="{A82CFBC1-EDF0-411C-97B3-86868331828E}" srcOrd="0" destOrd="0" presId="urn:microsoft.com/office/officeart/2005/8/layout/hList1"/>
    <dgm:cxn modelId="{F324CE46-804C-4CE6-9B2D-EC8039FE1A63}" type="presOf" srcId="{D0AD7730-5DB0-4CEA-876C-A18737049C4D}" destId="{A82CFBC1-EDF0-411C-97B3-86868331828E}" srcOrd="0" destOrd="4" presId="urn:microsoft.com/office/officeart/2005/8/layout/hList1"/>
    <dgm:cxn modelId="{5B6DA648-146E-410A-AE90-09B7CD313299}" srcId="{3C122244-520D-4DFC-8B6D-6516C08B963B}" destId="{C8EA49C6-D3D3-4CB8-9DFE-89CE42552274}" srcOrd="0" destOrd="0" parTransId="{65EB42BF-F934-4C22-B229-5BEE8B97447A}" sibTransId="{21DD146E-C2F1-49F3-AD33-CA269E284B57}"/>
    <dgm:cxn modelId="{B0436AC1-057E-4833-9B85-7C8F10A2D62D}" srcId="{43C990D3-98EC-40FF-AB5B-580191BC795D}" destId="{AE61AFEA-D03C-4074-BEC6-FC2FAF37B428}" srcOrd="1" destOrd="0" parTransId="{7740E727-127E-4B7C-9C21-2D99DB5A4043}" sibTransId="{FE93F4A8-6B8E-4D82-9D17-ADFBFFC672F0}"/>
    <dgm:cxn modelId="{8AB57B61-24AD-4683-A73C-8A03F84A538F}" srcId="{3C122244-520D-4DFC-8B6D-6516C08B963B}" destId="{D0AD7730-5DB0-4CEA-876C-A18737049C4D}" srcOrd="4" destOrd="0" parTransId="{C703AA98-3102-41D5-8B99-05FA95F0410F}" sibTransId="{DBF7BCD4-A71C-49BD-B93C-3804BD4B0122}"/>
    <dgm:cxn modelId="{0F438A48-FB3F-4521-A710-A300217CE27A}" type="presOf" srcId="{3C122244-520D-4DFC-8B6D-6516C08B963B}" destId="{1A61AFD3-3EA4-4639-925B-D8B5F13AFE3C}" srcOrd="0" destOrd="0" presId="urn:microsoft.com/office/officeart/2005/8/layout/hList1"/>
    <dgm:cxn modelId="{200A4BB9-8DE1-4322-9854-B657180FF9A6}" type="presOf" srcId="{AE61AFEA-D03C-4074-BEC6-FC2FAF37B428}" destId="{3CB04498-07AA-4F50-9C16-48488DD269ED}" srcOrd="0" destOrd="1" presId="urn:microsoft.com/office/officeart/2005/8/layout/hList1"/>
    <dgm:cxn modelId="{CD6915B8-8D24-4588-B3D0-8B524FEB631A}" type="presOf" srcId="{880B45DA-C770-4AC8-A31B-D231F5499D31}" destId="{1870986F-167E-4FD9-B195-4E192A2E7FEF}" srcOrd="0" destOrd="3" presId="urn:microsoft.com/office/officeart/2005/8/layout/hList1"/>
    <dgm:cxn modelId="{1B9CCA3A-1607-440A-BDB2-657A1FEDB5A0}" type="presOf" srcId="{02FB01FA-AFA1-42CF-897C-687EFBFF8396}" destId="{3CB04498-07AA-4F50-9C16-48488DD269ED}" srcOrd="0" destOrd="2" presId="urn:microsoft.com/office/officeart/2005/8/layout/hList1"/>
    <dgm:cxn modelId="{97CBE87F-C491-4B4D-AAA9-C74822995792}" type="presOf" srcId="{B135D0B2-EE86-4F79-AA89-32C4CB614B8C}" destId="{A82CFBC1-EDF0-411C-97B3-86868331828E}" srcOrd="0" destOrd="1" presId="urn:microsoft.com/office/officeart/2005/8/layout/hList1"/>
    <dgm:cxn modelId="{2BDBF24B-C898-4F6F-8EED-5B097B22A8D2}" type="presOf" srcId="{45D8B6B3-1646-4578-9168-B19E6977EFD2}" destId="{1870986F-167E-4FD9-B195-4E192A2E7FEF}" srcOrd="0" destOrd="1" presId="urn:microsoft.com/office/officeart/2005/8/layout/hList1"/>
    <dgm:cxn modelId="{31039DA7-F92F-4D3E-8544-77D0D9D0C599}" srcId="{C3DC9E0D-30C4-4FE8-820A-98801A0C3EB6}" destId="{072A53F5-1E4A-4B77-AD3C-7CFFD8748D50}" srcOrd="1" destOrd="0" parTransId="{D0CBBA3E-9685-438F-AC46-B865FAAB385A}" sibTransId="{EA5B1503-2F42-4E37-84B0-78DA0010FEA7}"/>
    <dgm:cxn modelId="{8A7C9C13-FAA5-443B-99BB-5413BAA95508}" srcId="{43C990D3-98EC-40FF-AB5B-580191BC795D}" destId="{7E779BEF-9EFF-4D45-BFB5-48E2C45D32C9}" srcOrd="3" destOrd="0" parTransId="{AD342981-F1EF-49FD-B9A8-00AEEFDC17A5}" sibTransId="{DBE1FDDD-9FE4-413B-9EB1-EF60DC9BD779}"/>
    <dgm:cxn modelId="{CEBE606B-DB2A-4AB4-B70B-2CC6FECA8097}" type="presOf" srcId="{7E779BEF-9EFF-4D45-BFB5-48E2C45D32C9}" destId="{3CB04498-07AA-4F50-9C16-48488DD269ED}" srcOrd="0" destOrd="3" presId="urn:microsoft.com/office/officeart/2005/8/layout/hList1"/>
    <dgm:cxn modelId="{65A5FC68-44FA-403D-944F-A48F964ED032}" type="presOf" srcId="{10D823A4-7F10-4531-886C-F83A87C8D8A3}" destId="{1870986F-167E-4FD9-B195-4E192A2E7FEF}" srcOrd="0" destOrd="0" presId="urn:microsoft.com/office/officeart/2005/8/layout/hList1"/>
    <dgm:cxn modelId="{AFA54A07-5F65-4480-A68C-9859DEF9B8AE}" srcId="{3C122244-520D-4DFC-8B6D-6516C08B963B}" destId="{B135D0B2-EE86-4F79-AA89-32C4CB614B8C}" srcOrd="1" destOrd="0" parTransId="{37923965-7AEB-4B49-B44A-6A6DAF47BD28}" sibTransId="{D1159B0C-9CEA-4BD5-9D83-89B1B01E1549}"/>
    <dgm:cxn modelId="{CC4D3237-C4BA-407C-B422-73D9A8524BE4}" srcId="{C3DC9E0D-30C4-4FE8-820A-98801A0C3EB6}" destId="{3C122244-520D-4DFC-8B6D-6516C08B963B}" srcOrd="0" destOrd="0" parTransId="{E4A26894-D94E-4873-AAF2-CE40F99408C7}" sibTransId="{9F800911-D24C-415C-8232-9D190787510D}"/>
    <dgm:cxn modelId="{02CAEEB1-8D77-4A34-8BEB-A8EF105FB9A4}" type="presParOf" srcId="{A58FEBE0-091D-4881-A500-14B76D2ACAAF}" destId="{F18FBA17-DE00-4172-8D3D-4A3F80358F0E}" srcOrd="0" destOrd="0" presId="urn:microsoft.com/office/officeart/2005/8/layout/hList1"/>
    <dgm:cxn modelId="{49D6FF31-BD59-4B65-812D-A930FC62D316}" type="presParOf" srcId="{F18FBA17-DE00-4172-8D3D-4A3F80358F0E}" destId="{1A61AFD3-3EA4-4639-925B-D8B5F13AFE3C}" srcOrd="0" destOrd="0" presId="urn:microsoft.com/office/officeart/2005/8/layout/hList1"/>
    <dgm:cxn modelId="{0C6BD36A-9670-4517-89F3-0224679A9351}" type="presParOf" srcId="{F18FBA17-DE00-4172-8D3D-4A3F80358F0E}" destId="{A82CFBC1-EDF0-411C-97B3-86868331828E}" srcOrd="1" destOrd="0" presId="urn:microsoft.com/office/officeart/2005/8/layout/hList1"/>
    <dgm:cxn modelId="{FD45F1A5-3E65-4624-82B6-77F78ECE661A}" type="presParOf" srcId="{A58FEBE0-091D-4881-A500-14B76D2ACAAF}" destId="{5EA5EDA2-E56F-4A90-99E5-11756CCCE24D}" srcOrd="1" destOrd="0" presId="urn:microsoft.com/office/officeart/2005/8/layout/hList1"/>
    <dgm:cxn modelId="{DE7C5582-473D-47E5-93F0-8236B17AB586}" type="presParOf" srcId="{A58FEBE0-091D-4881-A500-14B76D2ACAAF}" destId="{1E534423-A54A-4935-B03E-3D62EC8A8CC3}" srcOrd="2" destOrd="0" presId="urn:microsoft.com/office/officeart/2005/8/layout/hList1"/>
    <dgm:cxn modelId="{9C22DD8D-5349-4FA5-AFFD-5DE2275E22A6}" type="presParOf" srcId="{1E534423-A54A-4935-B03E-3D62EC8A8CC3}" destId="{E0287418-9CE9-47C6-A4A6-10ECD9EB4E20}" srcOrd="0" destOrd="0" presId="urn:microsoft.com/office/officeart/2005/8/layout/hList1"/>
    <dgm:cxn modelId="{BF72BEDC-C4AD-4074-A4CB-DDF1BA13C477}" type="presParOf" srcId="{1E534423-A54A-4935-B03E-3D62EC8A8CC3}" destId="{1870986F-167E-4FD9-B195-4E192A2E7FEF}" srcOrd="1" destOrd="0" presId="urn:microsoft.com/office/officeart/2005/8/layout/hList1"/>
    <dgm:cxn modelId="{87C1DBA1-BB60-455F-B2EA-D36CFF56487B}" type="presParOf" srcId="{A58FEBE0-091D-4881-A500-14B76D2ACAAF}" destId="{29C5991E-401F-4A20-832B-AD7484EAE861}" srcOrd="3" destOrd="0" presId="urn:microsoft.com/office/officeart/2005/8/layout/hList1"/>
    <dgm:cxn modelId="{B0752189-43FA-4701-BEEB-0B74A62A78FE}" type="presParOf" srcId="{A58FEBE0-091D-4881-A500-14B76D2ACAAF}" destId="{4FA80007-C7F7-4284-BECB-C84EFF53892F}" srcOrd="4" destOrd="0" presId="urn:microsoft.com/office/officeart/2005/8/layout/hList1"/>
    <dgm:cxn modelId="{07A52A97-151A-42C9-A223-F203663A86F3}" type="presParOf" srcId="{4FA80007-C7F7-4284-BECB-C84EFF53892F}" destId="{4C20EB0F-8EEE-4894-ACDF-C7E3D3BA29CD}" srcOrd="0" destOrd="0" presId="urn:microsoft.com/office/officeart/2005/8/layout/hList1"/>
    <dgm:cxn modelId="{0FE1C066-9943-4A27-BD64-214D8801E3A6}" type="presParOf" srcId="{4FA80007-C7F7-4284-BECB-C84EFF53892F}" destId="{3CB04498-07AA-4F50-9C16-48488DD269ED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4F4DE-B8BA-424D-A0CF-5CB474EEE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1D2BD9-3E79-4711-9EA5-ABEBFF0E6817}">
      <dgm:prSet phldrT="[Text]"/>
      <dgm:spPr/>
      <dgm:t>
        <a:bodyPr/>
        <a:lstStyle/>
        <a:p>
          <a:r>
            <a:rPr lang="cs-CZ" dirty="0" smtClean="0"/>
            <a:t>Aktivizační </a:t>
          </a:r>
          <a:endParaRPr lang="cs-CZ" dirty="0"/>
        </a:p>
      </dgm:t>
    </dgm:pt>
    <dgm:pt modelId="{9CF87A9E-0DBE-48BC-B7A2-25A8E9E33990}" type="parTrans" cxnId="{8CAF6559-78E7-4EDE-89AF-5DE06E2BD4B8}">
      <dgm:prSet/>
      <dgm:spPr/>
      <dgm:t>
        <a:bodyPr/>
        <a:lstStyle/>
        <a:p>
          <a:endParaRPr lang="cs-CZ"/>
        </a:p>
      </dgm:t>
    </dgm:pt>
    <dgm:pt modelId="{ED9DA555-C206-4D0C-B62E-A6FF84C57A6B}" type="sibTrans" cxnId="{8CAF6559-78E7-4EDE-89AF-5DE06E2BD4B8}">
      <dgm:prSet/>
      <dgm:spPr/>
      <dgm:t>
        <a:bodyPr/>
        <a:lstStyle/>
        <a:p>
          <a:endParaRPr lang="cs-CZ"/>
        </a:p>
      </dgm:t>
    </dgm:pt>
    <dgm:pt modelId="{DA4884E7-5E59-4C1B-BC12-87C810F6607E}">
      <dgm:prSet phldrT="[Text]"/>
      <dgm:spPr/>
      <dgm:t>
        <a:bodyPr/>
        <a:lstStyle/>
        <a:p>
          <a:r>
            <a:rPr lang="cs-CZ" dirty="0" smtClean="0"/>
            <a:t>Diskuse</a:t>
          </a:r>
          <a:endParaRPr lang="cs-CZ" dirty="0"/>
        </a:p>
      </dgm:t>
    </dgm:pt>
    <dgm:pt modelId="{A0102DF3-5145-43B9-B45E-00AFC368C7E3}" type="parTrans" cxnId="{070E9846-7F7E-496A-BF22-47448AF43087}">
      <dgm:prSet/>
      <dgm:spPr/>
      <dgm:t>
        <a:bodyPr/>
        <a:lstStyle/>
        <a:p>
          <a:endParaRPr lang="cs-CZ"/>
        </a:p>
      </dgm:t>
    </dgm:pt>
    <dgm:pt modelId="{2324FAED-CB60-4D99-B731-DB06D8A6E519}" type="sibTrans" cxnId="{070E9846-7F7E-496A-BF22-47448AF43087}">
      <dgm:prSet/>
      <dgm:spPr/>
      <dgm:t>
        <a:bodyPr/>
        <a:lstStyle/>
        <a:p>
          <a:endParaRPr lang="cs-CZ"/>
        </a:p>
      </dgm:t>
    </dgm:pt>
    <dgm:pt modelId="{11124EDB-9BB5-4450-A48D-29E782816295}">
      <dgm:prSet phldrT="[Text]"/>
      <dgm:spPr/>
      <dgm:t>
        <a:bodyPr/>
        <a:lstStyle/>
        <a:p>
          <a:r>
            <a:rPr lang="cs-CZ" dirty="0" smtClean="0"/>
            <a:t>Komplexní </a:t>
          </a:r>
          <a:endParaRPr lang="cs-CZ" dirty="0"/>
        </a:p>
      </dgm:t>
    </dgm:pt>
    <dgm:pt modelId="{7CC97364-1B0F-49CF-A22F-B9185D8CD53D}" type="parTrans" cxnId="{65E33B6D-5D20-4914-8ABF-6663E5D1B81E}">
      <dgm:prSet/>
      <dgm:spPr/>
      <dgm:t>
        <a:bodyPr/>
        <a:lstStyle/>
        <a:p>
          <a:endParaRPr lang="cs-CZ"/>
        </a:p>
      </dgm:t>
    </dgm:pt>
    <dgm:pt modelId="{E21F1792-6FEB-409E-BA27-6BE6A00DEFC4}" type="sibTrans" cxnId="{65E33B6D-5D20-4914-8ABF-6663E5D1B81E}">
      <dgm:prSet/>
      <dgm:spPr/>
      <dgm:t>
        <a:bodyPr/>
        <a:lstStyle/>
        <a:p>
          <a:endParaRPr lang="cs-CZ"/>
        </a:p>
      </dgm:t>
    </dgm:pt>
    <dgm:pt modelId="{0AD946B5-D143-4381-B980-1F4629E6674E}">
      <dgm:prSet phldrT="[Text]"/>
      <dgm:spPr/>
      <dgm:t>
        <a:bodyPr/>
        <a:lstStyle/>
        <a:p>
          <a:r>
            <a:rPr lang="cs-CZ" dirty="0" smtClean="0"/>
            <a:t>Skupinová a kooperativní výuka</a:t>
          </a:r>
          <a:endParaRPr lang="cs-CZ" dirty="0"/>
        </a:p>
      </dgm:t>
    </dgm:pt>
    <dgm:pt modelId="{9B14EC7F-8952-451B-B6FA-5BA823EEDF85}" type="parTrans" cxnId="{46ABA600-E41F-438C-A6EC-BD0BDBCF8702}">
      <dgm:prSet/>
      <dgm:spPr/>
      <dgm:t>
        <a:bodyPr/>
        <a:lstStyle/>
        <a:p>
          <a:endParaRPr lang="cs-CZ"/>
        </a:p>
      </dgm:t>
    </dgm:pt>
    <dgm:pt modelId="{6D470C04-7E44-4232-87FE-947539EF3415}" type="sibTrans" cxnId="{46ABA600-E41F-438C-A6EC-BD0BDBCF8702}">
      <dgm:prSet/>
      <dgm:spPr/>
      <dgm:t>
        <a:bodyPr/>
        <a:lstStyle/>
        <a:p>
          <a:endParaRPr lang="cs-CZ"/>
        </a:p>
      </dgm:t>
    </dgm:pt>
    <dgm:pt modelId="{8B5FFE95-62E4-45F0-B7B6-481B0CE466E0}">
      <dgm:prSet phldrT="[Text]"/>
      <dgm:spPr/>
      <dgm:t>
        <a:bodyPr/>
        <a:lstStyle/>
        <a:p>
          <a:r>
            <a:rPr lang="cs-CZ" dirty="0" smtClean="0"/>
            <a:t>Projektová výuka</a:t>
          </a:r>
          <a:endParaRPr lang="cs-CZ" dirty="0"/>
        </a:p>
      </dgm:t>
    </dgm:pt>
    <dgm:pt modelId="{859C8B84-3E81-4DDE-B68D-AB1B6125B31C}" type="parTrans" cxnId="{A8FF76FC-555A-4133-B4B0-BA82A546F390}">
      <dgm:prSet/>
      <dgm:spPr/>
      <dgm:t>
        <a:bodyPr/>
        <a:lstStyle/>
        <a:p>
          <a:endParaRPr lang="cs-CZ"/>
        </a:p>
      </dgm:t>
    </dgm:pt>
    <dgm:pt modelId="{0B9834AD-687B-4686-89F7-AA768B0F590B}" type="sibTrans" cxnId="{A8FF76FC-555A-4133-B4B0-BA82A546F390}">
      <dgm:prSet/>
      <dgm:spPr/>
      <dgm:t>
        <a:bodyPr/>
        <a:lstStyle/>
        <a:p>
          <a:endParaRPr lang="cs-CZ"/>
        </a:p>
      </dgm:t>
    </dgm:pt>
    <dgm:pt modelId="{82CB8933-8028-4527-9030-7F0BE54B41B7}">
      <dgm:prSet phldrT="[Text]"/>
      <dgm:spPr/>
      <dgm:t>
        <a:bodyPr/>
        <a:lstStyle/>
        <a:p>
          <a:r>
            <a:rPr lang="cs-CZ" dirty="0" smtClean="0"/>
            <a:t>Situační m.</a:t>
          </a:r>
          <a:endParaRPr lang="cs-CZ" dirty="0"/>
        </a:p>
      </dgm:t>
    </dgm:pt>
    <dgm:pt modelId="{54E7A215-A25E-4136-921A-113DF0969E6F}" type="parTrans" cxnId="{174D04D4-BF08-4BA0-9DE9-21CE04D09E00}">
      <dgm:prSet/>
      <dgm:spPr/>
      <dgm:t>
        <a:bodyPr/>
        <a:lstStyle/>
        <a:p>
          <a:endParaRPr lang="cs-CZ"/>
        </a:p>
      </dgm:t>
    </dgm:pt>
    <dgm:pt modelId="{1814515C-7441-44E1-BA68-3297E9D89929}" type="sibTrans" cxnId="{174D04D4-BF08-4BA0-9DE9-21CE04D09E00}">
      <dgm:prSet/>
      <dgm:spPr/>
      <dgm:t>
        <a:bodyPr/>
        <a:lstStyle/>
        <a:p>
          <a:endParaRPr lang="cs-CZ"/>
        </a:p>
      </dgm:t>
    </dgm:pt>
    <dgm:pt modelId="{2E53C3C3-04EE-4A8A-80DF-E5315C6E93CC}">
      <dgm:prSet phldrT="[Text]"/>
      <dgm:spPr/>
      <dgm:t>
        <a:bodyPr/>
        <a:lstStyle/>
        <a:p>
          <a:r>
            <a:rPr lang="cs-CZ" dirty="0" smtClean="0"/>
            <a:t>Inscenační m.</a:t>
          </a:r>
          <a:endParaRPr lang="cs-CZ" dirty="0"/>
        </a:p>
      </dgm:t>
    </dgm:pt>
    <dgm:pt modelId="{3E2DC786-1EBE-417F-B3A6-35F58969C594}" type="parTrans" cxnId="{2AF24A24-15C1-4814-ACC9-65031B7935EF}">
      <dgm:prSet/>
      <dgm:spPr/>
      <dgm:t>
        <a:bodyPr/>
        <a:lstStyle/>
        <a:p>
          <a:endParaRPr lang="cs-CZ"/>
        </a:p>
      </dgm:t>
    </dgm:pt>
    <dgm:pt modelId="{FE8D2717-6152-4FC8-BF69-F2C7FA9C3188}" type="sibTrans" cxnId="{2AF24A24-15C1-4814-ACC9-65031B7935EF}">
      <dgm:prSet/>
      <dgm:spPr/>
      <dgm:t>
        <a:bodyPr/>
        <a:lstStyle/>
        <a:p>
          <a:endParaRPr lang="cs-CZ"/>
        </a:p>
      </dgm:t>
    </dgm:pt>
    <dgm:pt modelId="{7EED7EAF-ED47-40BA-9A9D-465DFCA99F72}">
      <dgm:prSet phldrT="[Text]"/>
      <dgm:spPr/>
      <dgm:t>
        <a:bodyPr/>
        <a:lstStyle/>
        <a:p>
          <a:r>
            <a:rPr lang="cs-CZ" dirty="0" smtClean="0"/>
            <a:t>Problémová m.</a:t>
          </a:r>
          <a:endParaRPr lang="cs-CZ" dirty="0"/>
        </a:p>
      </dgm:t>
    </dgm:pt>
    <dgm:pt modelId="{10187DEF-4566-4662-BCB2-2C0C392E07FB}" type="parTrans" cxnId="{BA5CC086-BE7F-4E2B-A6D9-B421009CE3A9}">
      <dgm:prSet/>
      <dgm:spPr/>
      <dgm:t>
        <a:bodyPr/>
        <a:lstStyle/>
        <a:p>
          <a:endParaRPr lang="cs-CZ"/>
        </a:p>
      </dgm:t>
    </dgm:pt>
    <dgm:pt modelId="{9E376BF4-E816-44AD-A248-C67659D00656}" type="sibTrans" cxnId="{BA5CC086-BE7F-4E2B-A6D9-B421009CE3A9}">
      <dgm:prSet/>
      <dgm:spPr/>
      <dgm:t>
        <a:bodyPr/>
        <a:lstStyle/>
        <a:p>
          <a:endParaRPr lang="cs-CZ"/>
        </a:p>
      </dgm:t>
    </dgm:pt>
    <dgm:pt modelId="{9D4FEC02-3749-4030-8D75-A2A3412DD579}">
      <dgm:prSet phldrT="[Text]"/>
      <dgm:spPr/>
      <dgm:t>
        <a:bodyPr/>
        <a:lstStyle/>
        <a:p>
          <a:r>
            <a:rPr lang="cs-CZ" dirty="0" smtClean="0"/>
            <a:t>Didaktická hra</a:t>
          </a:r>
          <a:endParaRPr lang="cs-CZ" dirty="0"/>
        </a:p>
      </dgm:t>
    </dgm:pt>
    <dgm:pt modelId="{BE5E4EEA-2D15-4494-B414-A889B1352152}" type="parTrans" cxnId="{6898FCE3-BAAC-4FFD-B7D3-57AB4F60BE60}">
      <dgm:prSet/>
      <dgm:spPr/>
      <dgm:t>
        <a:bodyPr/>
        <a:lstStyle/>
        <a:p>
          <a:endParaRPr lang="cs-CZ"/>
        </a:p>
      </dgm:t>
    </dgm:pt>
    <dgm:pt modelId="{C3820164-DD64-4153-B8ED-C2BBA83B72D2}" type="sibTrans" cxnId="{6898FCE3-BAAC-4FFD-B7D3-57AB4F60BE60}">
      <dgm:prSet/>
      <dgm:spPr/>
      <dgm:t>
        <a:bodyPr/>
        <a:lstStyle/>
        <a:p>
          <a:endParaRPr lang="cs-CZ"/>
        </a:p>
      </dgm:t>
    </dgm:pt>
    <dgm:pt modelId="{AB55190C-443D-489B-8F27-2106C00FB2EB}">
      <dgm:prSet phldrT="[Text]"/>
      <dgm:spPr/>
      <dgm:t>
        <a:bodyPr/>
        <a:lstStyle/>
        <a:p>
          <a:r>
            <a:rPr lang="cs-CZ" dirty="0" smtClean="0"/>
            <a:t>Partnerská výuka</a:t>
          </a:r>
          <a:endParaRPr lang="cs-CZ" dirty="0"/>
        </a:p>
      </dgm:t>
    </dgm:pt>
    <dgm:pt modelId="{81E2B73B-3086-434D-A32C-A1366898B0DB}" type="parTrans" cxnId="{6015CF7A-5296-42FF-A24C-AC263FE322E5}">
      <dgm:prSet/>
      <dgm:spPr/>
      <dgm:t>
        <a:bodyPr/>
        <a:lstStyle/>
        <a:p>
          <a:endParaRPr lang="cs-CZ"/>
        </a:p>
      </dgm:t>
    </dgm:pt>
    <dgm:pt modelId="{99148DCD-F9C8-41D5-97D1-1322805DFDCE}" type="sibTrans" cxnId="{6015CF7A-5296-42FF-A24C-AC263FE322E5}">
      <dgm:prSet/>
      <dgm:spPr/>
      <dgm:t>
        <a:bodyPr/>
        <a:lstStyle/>
        <a:p>
          <a:endParaRPr lang="cs-CZ"/>
        </a:p>
      </dgm:t>
    </dgm:pt>
    <dgm:pt modelId="{FD189BE8-A4FC-4394-B800-0254F592C502}">
      <dgm:prSet phldrT="[Text]"/>
      <dgm:spPr/>
      <dgm:t>
        <a:bodyPr/>
        <a:lstStyle/>
        <a:p>
          <a:r>
            <a:rPr lang="cs-CZ" dirty="0" smtClean="0"/>
            <a:t>Individualizovaná v.</a:t>
          </a:r>
          <a:endParaRPr lang="cs-CZ" dirty="0"/>
        </a:p>
      </dgm:t>
    </dgm:pt>
    <dgm:pt modelId="{5DC45572-CB67-4709-9D39-FAB8517E9B48}" type="parTrans" cxnId="{284BD0FF-C5E1-40FA-AD4F-8114ACF15A9C}">
      <dgm:prSet/>
      <dgm:spPr/>
      <dgm:t>
        <a:bodyPr/>
        <a:lstStyle/>
        <a:p>
          <a:endParaRPr lang="cs-CZ"/>
        </a:p>
      </dgm:t>
    </dgm:pt>
    <dgm:pt modelId="{544401A9-F2E7-48B8-8EA4-8A8FD85C0E5B}" type="sibTrans" cxnId="{284BD0FF-C5E1-40FA-AD4F-8114ACF15A9C}">
      <dgm:prSet/>
      <dgm:spPr/>
      <dgm:t>
        <a:bodyPr/>
        <a:lstStyle/>
        <a:p>
          <a:endParaRPr lang="cs-CZ"/>
        </a:p>
      </dgm:t>
    </dgm:pt>
    <dgm:pt modelId="{B97D8DC0-5E16-4137-A9DB-4441DB5BE35A}">
      <dgm:prSet phldrT="[Text]"/>
      <dgm:spPr/>
      <dgm:t>
        <a:bodyPr/>
        <a:lstStyle/>
        <a:p>
          <a:r>
            <a:rPr lang="cs-CZ" dirty="0" smtClean="0"/>
            <a:t>Metody kritického myšlení</a:t>
          </a:r>
          <a:endParaRPr lang="cs-CZ" dirty="0"/>
        </a:p>
      </dgm:t>
    </dgm:pt>
    <dgm:pt modelId="{BB3CEF7E-7E67-4327-8835-2FA13A5EDB3B}" type="parTrans" cxnId="{9F51E449-F95B-492A-8C5F-30D529A9A5A0}">
      <dgm:prSet/>
      <dgm:spPr/>
      <dgm:t>
        <a:bodyPr/>
        <a:lstStyle/>
        <a:p>
          <a:endParaRPr lang="cs-CZ"/>
        </a:p>
      </dgm:t>
    </dgm:pt>
    <dgm:pt modelId="{3DFEF61E-63F1-4DA0-92E3-0C6ADD8CEDEE}" type="sibTrans" cxnId="{9F51E449-F95B-492A-8C5F-30D529A9A5A0}">
      <dgm:prSet/>
      <dgm:spPr/>
      <dgm:t>
        <a:bodyPr/>
        <a:lstStyle/>
        <a:p>
          <a:endParaRPr lang="cs-CZ"/>
        </a:p>
      </dgm:t>
    </dgm:pt>
    <dgm:pt modelId="{59A2B9B8-D689-4579-808A-E4AC86E01DD1}">
      <dgm:prSet phldrT="[Text]"/>
      <dgm:spPr/>
      <dgm:t>
        <a:bodyPr/>
        <a:lstStyle/>
        <a:p>
          <a:r>
            <a:rPr lang="cs-CZ" dirty="0" smtClean="0"/>
            <a:t>Výuka dramatem</a:t>
          </a:r>
          <a:endParaRPr lang="cs-CZ" dirty="0"/>
        </a:p>
      </dgm:t>
    </dgm:pt>
    <dgm:pt modelId="{445576CA-D928-4813-92E7-6DA44030BD95}" type="parTrans" cxnId="{F0884229-018D-499F-AD07-6ED93630EED4}">
      <dgm:prSet/>
      <dgm:spPr/>
      <dgm:t>
        <a:bodyPr/>
        <a:lstStyle/>
        <a:p>
          <a:endParaRPr lang="cs-CZ"/>
        </a:p>
      </dgm:t>
    </dgm:pt>
    <dgm:pt modelId="{B6004114-4766-4288-9E9E-DFCB6EFFBCD0}" type="sibTrans" cxnId="{F0884229-018D-499F-AD07-6ED93630EED4}">
      <dgm:prSet/>
      <dgm:spPr/>
      <dgm:t>
        <a:bodyPr/>
        <a:lstStyle/>
        <a:p>
          <a:endParaRPr lang="cs-CZ"/>
        </a:p>
      </dgm:t>
    </dgm:pt>
    <dgm:pt modelId="{315B0E50-1FC3-42B2-9787-EA58601A5F16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0C7A48DC-7480-48BB-9530-B8F5D5BFFE33}" type="parTrans" cxnId="{7C3D22E2-4144-4823-9FEB-438584B1221C}">
      <dgm:prSet/>
      <dgm:spPr/>
      <dgm:t>
        <a:bodyPr/>
        <a:lstStyle/>
        <a:p>
          <a:endParaRPr lang="cs-CZ"/>
        </a:p>
      </dgm:t>
    </dgm:pt>
    <dgm:pt modelId="{FCCFE0D9-9591-44D1-93AC-2C74974CA659}" type="sibTrans" cxnId="{7C3D22E2-4144-4823-9FEB-438584B1221C}">
      <dgm:prSet/>
      <dgm:spPr/>
      <dgm:t>
        <a:bodyPr/>
        <a:lstStyle/>
        <a:p>
          <a:endParaRPr lang="cs-CZ"/>
        </a:p>
      </dgm:t>
    </dgm:pt>
    <dgm:pt modelId="{3DCDD0E0-0C3B-4733-B4F3-42C4DF1C6090}">
      <dgm:prSet phldrT="[Text]"/>
      <dgm:spPr/>
      <dgm:t>
        <a:bodyPr/>
        <a:lstStyle/>
        <a:p>
          <a:r>
            <a:rPr lang="cs-CZ" dirty="0" smtClean="0"/>
            <a:t>Otevřené učení</a:t>
          </a:r>
          <a:endParaRPr lang="cs-CZ" dirty="0"/>
        </a:p>
      </dgm:t>
    </dgm:pt>
    <dgm:pt modelId="{57810E7F-D286-400B-A780-58D45D55C847}" type="parTrans" cxnId="{DD32A840-B366-4DD9-B763-1921C9F25C0A}">
      <dgm:prSet/>
      <dgm:spPr/>
      <dgm:t>
        <a:bodyPr/>
        <a:lstStyle/>
        <a:p>
          <a:endParaRPr lang="cs-CZ"/>
        </a:p>
      </dgm:t>
    </dgm:pt>
    <dgm:pt modelId="{D1C9224A-5FAD-4A97-BDCF-8E3A47CE1F4B}" type="sibTrans" cxnId="{DD32A840-B366-4DD9-B763-1921C9F25C0A}">
      <dgm:prSet/>
      <dgm:spPr/>
      <dgm:t>
        <a:bodyPr/>
        <a:lstStyle/>
        <a:p>
          <a:endParaRPr lang="cs-CZ"/>
        </a:p>
      </dgm:t>
    </dgm:pt>
    <dgm:pt modelId="{52AB93A9-255B-4EAD-9484-1497A428A999}">
      <dgm:prSet phldrT="[Text]"/>
      <dgm:spPr/>
      <dgm:t>
        <a:bodyPr/>
        <a:lstStyle/>
        <a:p>
          <a:r>
            <a:rPr lang="cs-CZ" dirty="0" smtClean="0"/>
            <a:t>Učení v životních situacích</a:t>
          </a:r>
          <a:endParaRPr lang="cs-CZ" dirty="0"/>
        </a:p>
      </dgm:t>
    </dgm:pt>
    <dgm:pt modelId="{D4AD119E-2F75-4D87-A04B-0E3C2FB6B7B0}" type="parTrans" cxnId="{C35B1812-2435-44E0-9B2A-0BE618C37340}">
      <dgm:prSet/>
      <dgm:spPr/>
      <dgm:t>
        <a:bodyPr/>
        <a:lstStyle/>
        <a:p>
          <a:endParaRPr lang="cs-CZ"/>
        </a:p>
      </dgm:t>
    </dgm:pt>
    <dgm:pt modelId="{F12E8AE7-BD2A-44A6-96E8-66ED527D7486}" type="sibTrans" cxnId="{C35B1812-2435-44E0-9B2A-0BE618C37340}">
      <dgm:prSet/>
      <dgm:spPr/>
      <dgm:t>
        <a:bodyPr/>
        <a:lstStyle/>
        <a:p>
          <a:endParaRPr lang="cs-CZ"/>
        </a:p>
      </dgm:t>
    </dgm:pt>
    <dgm:pt modelId="{A8510B48-D77A-47BA-BA6F-462DBC1DCD42}">
      <dgm:prSet phldrT="[Text]"/>
      <dgm:spPr/>
      <dgm:t>
        <a:bodyPr/>
        <a:lstStyle/>
        <a:p>
          <a:r>
            <a:rPr lang="cs-CZ" dirty="0" smtClean="0"/>
            <a:t>Výuka podporovaná ICT</a:t>
          </a:r>
          <a:endParaRPr lang="cs-CZ" dirty="0"/>
        </a:p>
      </dgm:t>
    </dgm:pt>
    <dgm:pt modelId="{E9616B3F-6669-448B-95FB-B58817CA02FB}" type="parTrans" cxnId="{CFD3454B-67A2-4C7A-ADE5-D561B24FDB64}">
      <dgm:prSet/>
      <dgm:spPr/>
      <dgm:t>
        <a:bodyPr/>
        <a:lstStyle/>
        <a:p>
          <a:endParaRPr lang="cs-CZ"/>
        </a:p>
      </dgm:t>
    </dgm:pt>
    <dgm:pt modelId="{915049BE-C64D-4671-8818-3D1DD2111747}" type="sibTrans" cxnId="{CFD3454B-67A2-4C7A-ADE5-D561B24FDB64}">
      <dgm:prSet/>
      <dgm:spPr/>
      <dgm:t>
        <a:bodyPr/>
        <a:lstStyle/>
        <a:p>
          <a:endParaRPr lang="cs-CZ"/>
        </a:p>
      </dgm:t>
    </dgm:pt>
    <dgm:pt modelId="{2166108F-5FC2-420E-8C41-2579A6402C7E}" type="pres">
      <dgm:prSet presAssocID="{92B4F4DE-B8BA-424D-A0CF-5CB474EEE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5F16F2-A086-498A-9058-BF2393DC778D}" type="pres">
      <dgm:prSet presAssocID="{921D2BD9-3E79-4711-9EA5-ABEBFF0E6817}" presName="composite" presStyleCnt="0"/>
      <dgm:spPr/>
    </dgm:pt>
    <dgm:pt modelId="{2ED2E383-6906-4961-BA80-C6AEA9800344}" type="pres">
      <dgm:prSet presAssocID="{921D2BD9-3E79-4711-9EA5-ABEBFF0E68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C7DE15-557F-4690-92D6-452BF68B947E}" type="pres">
      <dgm:prSet presAssocID="{921D2BD9-3E79-4711-9EA5-ABEBFF0E68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1B9B8D-4E52-4FDC-B15F-DC6FF790A2CB}" type="pres">
      <dgm:prSet presAssocID="{ED9DA555-C206-4D0C-B62E-A6FF84C57A6B}" presName="space" presStyleCnt="0"/>
      <dgm:spPr/>
    </dgm:pt>
    <dgm:pt modelId="{AE37C59F-5624-4936-B067-D967F1B034DE}" type="pres">
      <dgm:prSet presAssocID="{11124EDB-9BB5-4450-A48D-29E782816295}" presName="composite" presStyleCnt="0"/>
      <dgm:spPr/>
    </dgm:pt>
    <dgm:pt modelId="{53516D2C-AA69-4416-A88F-1D47F8601D18}" type="pres">
      <dgm:prSet presAssocID="{11124EDB-9BB5-4450-A48D-29E78281629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CEBC4-A2AD-4459-A1A8-43774C198BB3}" type="pres">
      <dgm:prSet presAssocID="{11124EDB-9BB5-4450-A48D-29E78281629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51E449-F95B-492A-8C5F-30D529A9A5A0}" srcId="{11124EDB-9BB5-4450-A48D-29E782816295}" destId="{B97D8DC0-5E16-4137-A9DB-4441DB5BE35A}" srcOrd="3" destOrd="0" parTransId="{BB3CEF7E-7E67-4327-8835-2FA13A5EDB3B}" sibTransId="{3DFEF61E-63F1-4DA0-92E3-0C6ADD8CEDEE}"/>
    <dgm:cxn modelId="{7DE53BD9-54CA-4B95-BC3F-7E012B930E41}" type="presOf" srcId="{52AB93A9-255B-4EAD-9484-1497A428A999}" destId="{35CCEBC4-A2AD-4459-A1A8-43774C198BB3}" srcOrd="0" destOrd="7" presId="urn:microsoft.com/office/officeart/2005/8/layout/hList1"/>
    <dgm:cxn modelId="{6904F286-6316-42A8-B45C-3138C63C4F5A}" type="presOf" srcId="{DA4884E7-5E59-4C1B-BC12-87C810F6607E}" destId="{A2C7DE15-557F-4690-92D6-452BF68B947E}" srcOrd="0" destOrd="0" presId="urn:microsoft.com/office/officeart/2005/8/layout/hList1"/>
    <dgm:cxn modelId="{BA5CC086-BE7F-4E2B-A6D9-B421009CE3A9}" srcId="{921D2BD9-3E79-4711-9EA5-ABEBFF0E6817}" destId="{7EED7EAF-ED47-40BA-9A9D-465DFCA99F72}" srcOrd="3" destOrd="0" parTransId="{10187DEF-4566-4662-BCB2-2C0C392E07FB}" sibTransId="{9E376BF4-E816-44AD-A248-C67659D00656}"/>
    <dgm:cxn modelId="{CFD3454B-67A2-4C7A-ADE5-D561B24FDB64}" srcId="{11124EDB-9BB5-4450-A48D-29E782816295}" destId="{A8510B48-D77A-47BA-BA6F-462DBC1DCD42}" srcOrd="8" destOrd="0" parTransId="{E9616B3F-6669-448B-95FB-B58817CA02FB}" sibTransId="{915049BE-C64D-4671-8818-3D1DD2111747}"/>
    <dgm:cxn modelId="{65E33B6D-5D20-4914-8ABF-6663E5D1B81E}" srcId="{92B4F4DE-B8BA-424D-A0CF-5CB474EEEDC0}" destId="{11124EDB-9BB5-4450-A48D-29E782816295}" srcOrd="1" destOrd="0" parTransId="{7CC97364-1B0F-49CF-A22F-B9185D8CD53D}" sibTransId="{E21F1792-6FEB-409E-BA27-6BE6A00DEFC4}"/>
    <dgm:cxn modelId="{C3531098-C543-4167-A5B8-FA3D841C39FB}" type="presOf" srcId="{2E53C3C3-04EE-4A8A-80DF-E5315C6E93CC}" destId="{A2C7DE15-557F-4690-92D6-452BF68B947E}" srcOrd="0" destOrd="2" presId="urn:microsoft.com/office/officeart/2005/8/layout/hList1"/>
    <dgm:cxn modelId="{6015CF7A-5296-42FF-A24C-AC263FE322E5}" srcId="{11124EDB-9BB5-4450-A48D-29E782816295}" destId="{AB55190C-443D-489B-8F27-2106C00FB2EB}" srcOrd="1" destOrd="0" parTransId="{81E2B73B-3086-434D-A32C-A1366898B0DB}" sibTransId="{99148DCD-F9C8-41D5-97D1-1322805DFDCE}"/>
    <dgm:cxn modelId="{5082C004-D317-4A4D-BA45-7F42C2CEE19D}" type="presOf" srcId="{B97D8DC0-5E16-4137-A9DB-4441DB5BE35A}" destId="{35CCEBC4-A2AD-4459-A1A8-43774C198BB3}" srcOrd="0" destOrd="3" presId="urn:microsoft.com/office/officeart/2005/8/layout/hList1"/>
    <dgm:cxn modelId="{98682F9B-9AB4-4580-8266-30C91C86B4B6}" type="presOf" srcId="{315B0E50-1FC3-42B2-9787-EA58601A5F16}" destId="{35CCEBC4-A2AD-4459-A1A8-43774C198BB3}" srcOrd="0" destOrd="9" presId="urn:microsoft.com/office/officeart/2005/8/layout/hList1"/>
    <dgm:cxn modelId="{2D3217D2-94CE-47AB-9995-346B26009EEB}" type="presOf" srcId="{9D4FEC02-3749-4030-8D75-A2A3412DD579}" destId="{A2C7DE15-557F-4690-92D6-452BF68B947E}" srcOrd="0" destOrd="4" presId="urn:microsoft.com/office/officeart/2005/8/layout/hList1"/>
    <dgm:cxn modelId="{DADA5949-112C-457E-94F7-C221DDF9D7EC}" type="presOf" srcId="{82CB8933-8028-4527-9030-7F0BE54B41B7}" destId="{A2C7DE15-557F-4690-92D6-452BF68B947E}" srcOrd="0" destOrd="1" presId="urn:microsoft.com/office/officeart/2005/8/layout/hList1"/>
    <dgm:cxn modelId="{8CAF6559-78E7-4EDE-89AF-5DE06E2BD4B8}" srcId="{92B4F4DE-B8BA-424D-A0CF-5CB474EEEDC0}" destId="{921D2BD9-3E79-4711-9EA5-ABEBFF0E6817}" srcOrd="0" destOrd="0" parTransId="{9CF87A9E-0DBE-48BC-B7A2-25A8E9E33990}" sibTransId="{ED9DA555-C206-4D0C-B62E-A6FF84C57A6B}"/>
    <dgm:cxn modelId="{6898FCE3-BAAC-4FFD-B7D3-57AB4F60BE60}" srcId="{921D2BD9-3E79-4711-9EA5-ABEBFF0E6817}" destId="{9D4FEC02-3749-4030-8D75-A2A3412DD579}" srcOrd="4" destOrd="0" parTransId="{BE5E4EEA-2D15-4494-B414-A889B1352152}" sibTransId="{C3820164-DD64-4153-B8ED-C2BBA83B72D2}"/>
    <dgm:cxn modelId="{5F46547D-A885-4A48-A0EA-E1DE87631A99}" type="presOf" srcId="{FD189BE8-A4FC-4394-B800-0254F592C502}" destId="{35CCEBC4-A2AD-4459-A1A8-43774C198BB3}" srcOrd="0" destOrd="2" presId="urn:microsoft.com/office/officeart/2005/8/layout/hList1"/>
    <dgm:cxn modelId="{2979DACF-647C-422E-AACE-07406A324188}" type="presOf" srcId="{11124EDB-9BB5-4450-A48D-29E782816295}" destId="{53516D2C-AA69-4416-A88F-1D47F8601D18}" srcOrd="0" destOrd="0" presId="urn:microsoft.com/office/officeart/2005/8/layout/hList1"/>
    <dgm:cxn modelId="{C35B1812-2435-44E0-9B2A-0BE618C37340}" srcId="{11124EDB-9BB5-4450-A48D-29E782816295}" destId="{52AB93A9-255B-4EAD-9484-1497A428A999}" srcOrd="7" destOrd="0" parTransId="{D4AD119E-2F75-4D87-A04B-0E3C2FB6B7B0}" sibTransId="{F12E8AE7-BD2A-44A6-96E8-66ED527D7486}"/>
    <dgm:cxn modelId="{C78E2537-F88E-4153-A494-74092D4CEDFB}" type="presOf" srcId="{0AD946B5-D143-4381-B980-1F4629E6674E}" destId="{35CCEBC4-A2AD-4459-A1A8-43774C198BB3}" srcOrd="0" destOrd="0" presId="urn:microsoft.com/office/officeart/2005/8/layout/hList1"/>
    <dgm:cxn modelId="{A8FF76FC-555A-4133-B4B0-BA82A546F390}" srcId="{11124EDB-9BB5-4450-A48D-29E782816295}" destId="{8B5FFE95-62E4-45F0-B7B6-481B0CE466E0}" srcOrd="4" destOrd="0" parTransId="{859C8B84-3E81-4DDE-B68D-AB1B6125B31C}" sibTransId="{0B9834AD-687B-4686-89F7-AA768B0F590B}"/>
    <dgm:cxn modelId="{F0884229-018D-499F-AD07-6ED93630EED4}" srcId="{11124EDB-9BB5-4450-A48D-29E782816295}" destId="{59A2B9B8-D689-4579-808A-E4AC86E01DD1}" srcOrd="5" destOrd="0" parTransId="{445576CA-D928-4813-92E7-6DA44030BD95}" sibTransId="{B6004114-4766-4288-9E9E-DFCB6EFFBCD0}"/>
    <dgm:cxn modelId="{284BD0FF-C5E1-40FA-AD4F-8114ACF15A9C}" srcId="{11124EDB-9BB5-4450-A48D-29E782816295}" destId="{FD189BE8-A4FC-4394-B800-0254F592C502}" srcOrd="2" destOrd="0" parTransId="{5DC45572-CB67-4709-9D39-FAB8517E9B48}" sibTransId="{544401A9-F2E7-48B8-8EA4-8A8FD85C0E5B}"/>
    <dgm:cxn modelId="{9DE7A0EF-CC77-4A1B-9E71-AF99626FE54B}" type="presOf" srcId="{AB55190C-443D-489B-8F27-2106C00FB2EB}" destId="{35CCEBC4-A2AD-4459-A1A8-43774C198BB3}" srcOrd="0" destOrd="1" presId="urn:microsoft.com/office/officeart/2005/8/layout/hList1"/>
    <dgm:cxn modelId="{2AF24A24-15C1-4814-ACC9-65031B7935EF}" srcId="{921D2BD9-3E79-4711-9EA5-ABEBFF0E6817}" destId="{2E53C3C3-04EE-4A8A-80DF-E5315C6E93CC}" srcOrd="2" destOrd="0" parTransId="{3E2DC786-1EBE-417F-B3A6-35F58969C594}" sibTransId="{FE8D2717-6152-4FC8-BF69-F2C7FA9C3188}"/>
    <dgm:cxn modelId="{B3200B01-37EC-499C-8689-6B17E0C695A4}" type="presOf" srcId="{8B5FFE95-62E4-45F0-B7B6-481B0CE466E0}" destId="{35CCEBC4-A2AD-4459-A1A8-43774C198BB3}" srcOrd="0" destOrd="4" presId="urn:microsoft.com/office/officeart/2005/8/layout/hList1"/>
    <dgm:cxn modelId="{5702D4D0-EB44-4F0C-96BF-912FAECCB930}" type="presOf" srcId="{7EED7EAF-ED47-40BA-9A9D-465DFCA99F72}" destId="{A2C7DE15-557F-4690-92D6-452BF68B947E}" srcOrd="0" destOrd="3" presId="urn:microsoft.com/office/officeart/2005/8/layout/hList1"/>
    <dgm:cxn modelId="{15CDF68E-69D6-461E-AEC1-C28DF020B69C}" type="presOf" srcId="{3DCDD0E0-0C3B-4733-B4F3-42C4DF1C6090}" destId="{35CCEBC4-A2AD-4459-A1A8-43774C198BB3}" srcOrd="0" destOrd="6" presId="urn:microsoft.com/office/officeart/2005/8/layout/hList1"/>
    <dgm:cxn modelId="{070E9846-7F7E-496A-BF22-47448AF43087}" srcId="{921D2BD9-3E79-4711-9EA5-ABEBFF0E6817}" destId="{DA4884E7-5E59-4C1B-BC12-87C810F6607E}" srcOrd="0" destOrd="0" parTransId="{A0102DF3-5145-43B9-B45E-00AFC368C7E3}" sibTransId="{2324FAED-CB60-4D99-B731-DB06D8A6E519}"/>
    <dgm:cxn modelId="{D6EC3476-6DED-4CC2-B91E-FEFFB1513A32}" type="presOf" srcId="{92B4F4DE-B8BA-424D-A0CF-5CB474EEEDC0}" destId="{2166108F-5FC2-420E-8C41-2579A6402C7E}" srcOrd="0" destOrd="0" presId="urn:microsoft.com/office/officeart/2005/8/layout/hList1"/>
    <dgm:cxn modelId="{5BD36C84-F0F7-4A24-AFF4-06274E0EA76B}" type="presOf" srcId="{921D2BD9-3E79-4711-9EA5-ABEBFF0E6817}" destId="{2ED2E383-6906-4961-BA80-C6AEA9800344}" srcOrd="0" destOrd="0" presId="urn:microsoft.com/office/officeart/2005/8/layout/hList1"/>
    <dgm:cxn modelId="{25AD5B57-332D-4580-84C8-50E27A132274}" type="presOf" srcId="{59A2B9B8-D689-4579-808A-E4AC86E01DD1}" destId="{35CCEBC4-A2AD-4459-A1A8-43774C198BB3}" srcOrd="0" destOrd="5" presId="urn:microsoft.com/office/officeart/2005/8/layout/hList1"/>
    <dgm:cxn modelId="{DD32A840-B366-4DD9-B763-1921C9F25C0A}" srcId="{11124EDB-9BB5-4450-A48D-29E782816295}" destId="{3DCDD0E0-0C3B-4733-B4F3-42C4DF1C6090}" srcOrd="6" destOrd="0" parTransId="{57810E7F-D286-400B-A780-58D45D55C847}" sibTransId="{D1C9224A-5FAD-4A97-BDCF-8E3A47CE1F4B}"/>
    <dgm:cxn modelId="{46ABA600-E41F-438C-A6EC-BD0BDBCF8702}" srcId="{11124EDB-9BB5-4450-A48D-29E782816295}" destId="{0AD946B5-D143-4381-B980-1F4629E6674E}" srcOrd="0" destOrd="0" parTransId="{9B14EC7F-8952-451B-B6FA-5BA823EEDF85}" sibTransId="{6D470C04-7E44-4232-87FE-947539EF3415}"/>
    <dgm:cxn modelId="{E0169EDA-3A06-4E96-9266-D6CFA746BDAF}" type="presOf" srcId="{A8510B48-D77A-47BA-BA6F-462DBC1DCD42}" destId="{35CCEBC4-A2AD-4459-A1A8-43774C198BB3}" srcOrd="0" destOrd="8" presId="urn:microsoft.com/office/officeart/2005/8/layout/hList1"/>
    <dgm:cxn modelId="{174D04D4-BF08-4BA0-9DE9-21CE04D09E00}" srcId="{921D2BD9-3E79-4711-9EA5-ABEBFF0E6817}" destId="{82CB8933-8028-4527-9030-7F0BE54B41B7}" srcOrd="1" destOrd="0" parTransId="{54E7A215-A25E-4136-921A-113DF0969E6F}" sibTransId="{1814515C-7441-44E1-BA68-3297E9D89929}"/>
    <dgm:cxn modelId="{7C3D22E2-4144-4823-9FEB-438584B1221C}" srcId="{11124EDB-9BB5-4450-A48D-29E782816295}" destId="{315B0E50-1FC3-42B2-9787-EA58601A5F16}" srcOrd="9" destOrd="0" parTransId="{0C7A48DC-7480-48BB-9530-B8F5D5BFFE33}" sibTransId="{FCCFE0D9-9591-44D1-93AC-2C74974CA659}"/>
    <dgm:cxn modelId="{55A9D5CE-CB1D-4513-8FC1-440FFB523B17}" type="presParOf" srcId="{2166108F-5FC2-420E-8C41-2579A6402C7E}" destId="{0A5F16F2-A086-498A-9058-BF2393DC778D}" srcOrd="0" destOrd="0" presId="urn:microsoft.com/office/officeart/2005/8/layout/hList1"/>
    <dgm:cxn modelId="{AA47F9A3-4C1E-455D-A54B-156626627E6B}" type="presParOf" srcId="{0A5F16F2-A086-498A-9058-BF2393DC778D}" destId="{2ED2E383-6906-4961-BA80-C6AEA9800344}" srcOrd="0" destOrd="0" presId="urn:microsoft.com/office/officeart/2005/8/layout/hList1"/>
    <dgm:cxn modelId="{9FE124AD-EECB-473F-979C-177A86F5B22D}" type="presParOf" srcId="{0A5F16F2-A086-498A-9058-BF2393DC778D}" destId="{A2C7DE15-557F-4690-92D6-452BF68B947E}" srcOrd="1" destOrd="0" presId="urn:microsoft.com/office/officeart/2005/8/layout/hList1"/>
    <dgm:cxn modelId="{37ADD186-F327-4E2D-8887-3F8A110552CF}" type="presParOf" srcId="{2166108F-5FC2-420E-8C41-2579A6402C7E}" destId="{551B9B8D-4E52-4FDC-B15F-DC6FF790A2CB}" srcOrd="1" destOrd="0" presId="urn:microsoft.com/office/officeart/2005/8/layout/hList1"/>
    <dgm:cxn modelId="{42214018-A3FE-4FA7-BC86-D6BC9B8E244E}" type="presParOf" srcId="{2166108F-5FC2-420E-8C41-2579A6402C7E}" destId="{AE37C59F-5624-4936-B067-D967F1B034DE}" srcOrd="2" destOrd="0" presId="urn:microsoft.com/office/officeart/2005/8/layout/hList1"/>
    <dgm:cxn modelId="{0A520A4A-F950-4D51-9ED3-6F3503C9FCB3}" type="presParOf" srcId="{AE37C59F-5624-4936-B067-D967F1B034DE}" destId="{53516D2C-AA69-4416-A88F-1D47F8601D18}" srcOrd="0" destOrd="0" presId="urn:microsoft.com/office/officeart/2005/8/layout/hList1"/>
    <dgm:cxn modelId="{79F91BB3-8FD3-4E6F-B0C5-0ECADAFA54F7}" type="presParOf" srcId="{AE37C59F-5624-4936-B067-D967F1B034DE}" destId="{35CCEBC4-A2AD-4459-A1A8-43774C198BB3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0D15E9-670D-4153-B5F1-627308C147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AC089D-D58B-4519-BBAC-F113620C77A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E</a:t>
          </a:r>
          <a:r>
            <a:rPr lang="cs-CZ" b="1" dirty="0" smtClean="0"/>
            <a:t>VOKACE</a:t>
          </a:r>
          <a:endParaRPr lang="cs-CZ" b="1" dirty="0"/>
        </a:p>
      </dgm:t>
    </dgm:pt>
    <dgm:pt modelId="{585D36DD-D9AE-451F-9223-F9C9B27A0068}" type="parTrans" cxnId="{387EFCE9-6B56-4244-A704-A600B4296605}">
      <dgm:prSet/>
      <dgm:spPr/>
      <dgm:t>
        <a:bodyPr/>
        <a:lstStyle/>
        <a:p>
          <a:endParaRPr lang="cs-CZ"/>
        </a:p>
      </dgm:t>
    </dgm:pt>
    <dgm:pt modelId="{D4635661-D067-4E72-A567-6A08FABDD00A}" type="sibTrans" cxnId="{387EFCE9-6B56-4244-A704-A600B4296605}">
      <dgm:prSet/>
      <dgm:spPr/>
      <dgm:t>
        <a:bodyPr/>
        <a:lstStyle/>
        <a:p>
          <a:endParaRPr lang="cs-CZ"/>
        </a:p>
      </dgm:t>
    </dgm:pt>
    <dgm:pt modelId="{EEF9452B-BA4A-4CB4-91F1-640B04977CB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noProof="1" smtClean="0"/>
            <a:t>učitel zjišťuje vědomosti a prekoncepty žáků</a:t>
          </a:r>
          <a:endParaRPr lang="cs-CZ" noProof="1"/>
        </a:p>
      </dgm:t>
    </dgm:pt>
    <dgm:pt modelId="{3EBF3890-88CD-4D7C-82FF-BF9CFB6BE095}" type="parTrans" cxnId="{B95B6B16-6978-4191-A007-D76E38E5B6A1}">
      <dgm:prSet/>
      <dgm:spPr/>
      <dgm:t>
        <a:bodyPr/>
        <a:lstStyle/>
        <a:p>
          <a:endParaRPr lang="cs-CZ"/>
        </a:p>
      </dgm:t>
    </dgm:pt>
    <dgm:pt modelId="{AAB642B4-A171-4689-9D5C-11221127C56F}" type="sibTrans" cxnId="{B95B6B16-6978-4191-A007-D76E38E5B6A1}">
      <dgm:prSet/>
      <dgm:spPr/>
      <dgm:t>
        <a:bodyPr/>
        <a:lstStyle/>
        <a:p>
          <a:endParaRPr lang="cs-CZ"/>
        </a:p>
      </dgm:t>
    </dgm:pt>
    <dgm:pt modelId="{C5D8C3EC-ED0F-444B-BB73-CC810024389F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U</a:t>
          </a:r>
          <a:r>
            <a:rPr lang="cs-CZ" b="1" dirty="0" smtClean="0"/>
            <a:t>VĚDOMĚNÍ</a:t>
          </a:r>
          <a:r>
            <a:rPr lang="cs-CZ" dirty="0" smtClean="0"/>
            <a:t> si významu </a:t>
          </a:r>
          <a:endParaRPr lang="cs-CZ" dirty="0"/>
        </a:p>
      </dgm:t>
    </dgm:pt>
    <dgm:pt modelId="{39F446C6-6323-49BA-AD12-08260D072416}" type="parTrans" cxnId="{9442C914-C47C-4C3C-8288-D07A430D5A14}">
      <dgm:prSet/>
      <dgm:spPr/>
      <dgm:t>
        <a:bodyPr/>
        <a:lstStyle/>
        <a:p>
          <a:endParaRPr lang="cs-CZ"/>
        </a:p>
      </dgm:t>
    </dgm:pt>
    <dgm:pt modelId="{4FE1F6B3-B92F-48BD-BFD6-DDEF2DA5FB65}" type="sibTrans" cxnId="{9442C914-C47C-4C3C-8288-D07A430D5A14}">
      <dgm:prSet/>
      <dgm:spPr/>
      <dgm:t>
        <a:bodyPr/>
        <a:lstStyle/>
        <a:p>
          <a:endParaRPr lang="cs-CZ"/>
        </a:p>
      </dgm:t>
    </dgm:pt>
    <dgm:pt modelId="{00DF70B9-17C6-4D06-B44B-344181CC0E5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expozice a fixace nové látky</a:t>
          </a:r>
          <a:endParaRPr lang="cs-CZ" dirty="0"/>
        </a:p>
      </dgm:t>
    </dgm:pt>
    <dgm:pt modelId="{04F9F9F0-8470-42F8-873E-695F880ECF42}" type="parTrans" cxnId="{75674AD4-2728-417C-AA53-F1F3E26F422C}">
      <dgm:prSet/>
      <dgm:spPr/>
      <dgm:t>
        <a:bodyPr/>
        <a:lstStyle/>
        <a:p>
          <a:endParaRPr lang="cs-CZ"/>
        </a:p>
      </dgm:t>
    </dgm:pt>
    <dgm:pt modelId="{7EA940FA-552E-44AD-B97A-9438A819CC4E}" type="sibTrans" cxnId="{75674AD4-2728-417C-AA53-F1F3E26F422C}">
      <dgm:prSet/>
      <dgm:spPr/>
      <dgm:t>
        <a:bodyPr/>
        <a:lstStyle/>
        <a:p>
          <a:endParaRPr lang="cs-CZ"/>
        </a:p>
      </dgm:t>
    </dgm:pt>
    <dgm:pt modelId="{A24BA42E-ADF7-4DFC-9B6B-69BDED9C9D2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R</a:t>
          </a:r>
          <a:r>
            <a:rPr lang="cs-CZ" b="1" dirty="0" smtClean="0"/>
            <a:t>EFLEXE</a:t>
          </a:r>
          <a:endParaRPr lang="cs-CZ" b="1" dirty="0"/>
        </a:p>
      </dgm:t>
    </dgm:pt>
    <dgm:pt modelId="{FF0EBE69-F18B-4A6F-B50A-CCE42E40CDA1}" type="parTrans" cxnId="{B2B23A2B-2285-4024-9B4D-C6334DBBDCE6}">
      <dgm:prSet/>
      <dgm:spPr/>
      <dgm:t>
        <a:bodyPr/>
        <a:lstStyle/>
        <a:p>
          <a:endParaRPr lang="cs-CZ"/>
        </a:p>
      </dgm:t>
    </dgm:pt>
    <dgm:pt modelId="{522AE0DF-80A7-4085-924F-9FE564A1A805}" type="sibTrans" cxnId="{B2B23A2B-2285-4024-9B4D-C6334DBBDCE6}">
      <dgm:prSet/>
      <dgm:spPr/>
      <dgm:t>
        <a:bodyPr/>
        <a:lstStyle/>
        <a:p>
          <a:endParaRPr lang="cs-CZ"/>
        </a:p>
      </dgm:t>
    </dgm:pt>
    <dgm:pt modelId="{9902040C-39CC-4FD8-B71F-B559AEBC07F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třídí, upevňuje a systematizuje nové vědomosti </a:t>
          </a:r>
          <a:endParaRPr lang="cs-CZ" dirty="0"/>
        </a:p>
      </dgm:t>
    </dgm:pt>
    <dgm:pt modelId="{063CD9CA-9370-4887-8515-B6DB738C560E}" type="parTrans" cxnId="{73CB04C4-F349-49F5-B4CA-BE1AECAFB2CD}">
      <dgm:prSet/>
      <dgm:spPr/>
      <dgm:t>
        <a:bodyPr/>
        <a:lstStyle/>
        <a:p>
          <a:endParaRPr lang="cs-CZ"/>
        </a:p>
      </dgm:t>
    </dgm:pt>
    <dgm:pt modelId="{C85153A2-BFD3-4746-81A4-CE65CCE9B401}" type="sibTrans" cxnId="{73CB04C4-F349-49F5-B4CA-BE1AECAFB2CD}">
      <dgm:prSet/>
      <dgm:spPr/>
      <dgm:t>
        <a:bodyPr/>
        <a:lstStyle/>
        <a:p>
          <a:endParaRPr lang="cs-CZ"/>
        </a:p>
      </dgm:t>
    </dgm:pt>
    <dgm:pt modelId="{CC9D56A1-A59E-4589-BA89-B0162B2EAEDF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Nové informace zasazuje do starých</a:t>
          </a:r>
          <a:endParaRPr lang="cs-CZ" dirty="0"/>
        </a:p>
      </dgm:t>
    </dgm:pt>
    <dgm:pt modelId="{B881EFB7-5874-4D5C-ADF5-EF8EF0CA127E}" type="parTrans" cxnId="{3E74367E-AB34-4205-A0D9-DBECEBBF5CA3}">
      <dgm:prSet/>
      <dgm:spPr/>
      <dgm:t>
        <a:bodyPr/>
        <a:lstStyle/>
        <a:p>
          <a:endParaRPr lang="cs-CZ"/>
        </a:p>
      </dgm:t>
    </dgm:pt>
    <dgm:pt modelId="{DCE50168-4F1D-4F5A-8FA4-3D29BD291F3B}" type="sibTrans" cxnId="{3E74367E-AB34-4205-A0D9-DBECEBBF5CA3}">
      <dgm:prSet/>
      <dgm:spPr/>
      <dgm:t>
        <a:bodyPr/>
        <a:lstStyle/>
        <a:p>
          <a:endParaRPr lang="cs-CZ"/>
        </a:p>
      </dgm:t>
    </dgm:pt>
    <dgm:pt modelId="{14C0325D-879A-4ECB-8AC2-81F2A28B0604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1" noProof="1" smtClean="0"/>
            <a:t>CÍL: </a:t>
          </a:r>
          <a:endParaRPr lang="cs-CZ" b="1" noProof="1"/>
        </a:p>
      </dgm:t>
    </dgm:pt>
    <dgm:pt modelId="{7BACAE58-9A59-449A-965E-37BE3DB4242F}" type="parTrans" cxnId="{CD812DA9-73E0-43A3-98EF-C2D641E89F23}">
      <dgm:prSet/>
      <dgm:spPr/>
      <dgm:t>
        <a:bodyPr/>
        <a:lstStyle/>
        <a:p>
          <a:endParaRPr lang="cs-CZ"/>
        </a:p>
      </dgm:t>
    </dgm:pt>
    <dgm:pt modelId="{02CAAA15-3DD3-4289-8090-726AAAB9F19F}" type="sibTrans" cxnId="{CD812DA9-73E0-43A3-98EF-C2D641E89F23}">
      <dgm:prSet/>
      <dgm:spPr/>
      <dgm:t>
        <a:bodyPr/>
        <a:lstStyle/>
        <a:p>
          <a:endParaRPr lang="cs-CZ"/>
        </a:p>
      </dgm:t>
    </dgm:pt>
    <dgm:pt modelId="{EB16E0D6-F38A-4441-AAD9-C469B5D0FC0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noProof="1"/>
        </a:p>
      </dgm:t>
    </dgm:pt>
    <dgm:pt modelId="{418A4D2F-ED38-45BC-9BCF-098A9911EF55}" type="parTrans" cxnId="{64C42FDF-58D0-4E4C-8034-BCA663EBE109}">
      <dgm:prSet/>
      <dgm:spPr/>
      <dgm:t>
        <a:bodyPr/>
        <a:lstStyle/>
        <a:p>
          <a:endParaRPr lang="cs-CZ"/>
        </a:p>
      </dgm:t>
    </dgm:pt>
    <dgm:pt modelId="{1236DD44-AE64-410C-B296-A9854FF92DFC}" type="sibTrans" cxnId="{64C42FDF-58D0-4E4C-8034-BCA663EBE109}">
      <dgm:prSet/>
      <dgm:spPr/>
      <dgm:t>
        <a:bodyPr/>
        <a:lstStyle/>
        <a:p>
          <a:endParaRPr lang="cs-CZ"/>
        </a:p>
      </dgm:t>
    </dgm:pt>
    <dgm:pt modelId="{88469CC1-F8ED-43AF-B7E8-681AEE56FAD2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</a:p>
      </dgm:t>
    </dgm:pt>
    <dgm:pt modelId="{0BF4233F-3481-4CFE-8F8C-F4B18E10B779}" type="parTrans" cxnId="{602C17CC-4082-4FA5-BE8A-76025C500C73}">
      <dgm:prSet/>
      <dgm:spPr/>
      <dgm:t>
        <a:bodyPr/>
        <a:lstStyle/>
        <a:p>
          <a:endParaRPr lang="cs-CZ"/>
        </a:p>
      </dgm:t>
    </dgm:pt>
    <dgm:pt modelId="{B5A87A25-BD59-46B2-88BC-49F18860D63F}" type="sibTrans" cxnId="{602C17CC-4082-4FA5-BE8A-76025C500C73}">
      <dgm:prSet/>
      <dgm:spPr/>
      <dgm:t>
        <a:bodyPr/>
        <a:lstStyle/>
        <a:p>
          <a:endParaRPr lang="cs-CZ"/>
        </a:p>
      </dgm:t>
    </dgm:pt>
    <dgm:pt modelId="{F1F5C2D8-6BC8-498B-94FB-90328BB5A6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 smtClean="0"/>
        </a:p>
      </dgm:t>
    </dgm:pt>
    <dgm:pt modelId="{4B35F9C8-B0E2-4381-B301-D73E4CE56E8E}" type="parTrans" cxnId="{4E01A6D8-FE62-45A3-B0FB-E00D61F8BCFE}">
      <dgm:prSet/>
      <dgm:spPr/>
      <dgm:t>
        <a:bodyPr/>
        <a:lstStyle/>
        <a:p>
          <a:endParaRPr lang="cs-CZ"/>
        </a:p>
      </dgm:t>
    </dgm:pt>
    <dgm:pt modelId="{BDA91A8E-C6B2-47BC-A67F-928388CCF796}" type="sibTrans" cxnId="{4E01A6D8-FE62-45A3-B0FB-E00D61F8BCFE}">
      <dgm:prSet/>
      <dgm:spPr/>
      <dgm:t>
        <a:bodyPr/>
        <a:lstStyle/>
        <a:p>
          <a:endParaRPr lang="cs-CZ"/>
        </a:p>
      </dgm:t>
    </dgm:pt>
    <dgm:pt modelId="{4EAFA250-2B40-4D1C-A76D-153F4E46C0C8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  <a:endParaRPr lang="cs-CZ" b="1" dirty="0"/>
        </a:p>
      </dgm:t>
    </dgm:pt>
    <dgm:pt modelId="{C6D6A926-06BA-47FC-8431-4EDADB70776B}" type="parTrans" cxnId="{8E8C2369-03F7-4A13-8280-E84ED4027A8F}">
      <dgm:prSet/>
      <dgm:spPr/>
      <dgm:t>
        <a:bodyPr/>
        <a:lstStyle/>
        <a:p>
          <a:endParaRPr lang="cs-CZ"/>
        </a:p>
      </dgm:t>
    </dgm:pt>
    <dgm:pt modelId="{C1623AC0-B314-4661-87BC-D3AD85C01C69}" type="sibTrans" cxnId="{8E8C2369-03F7-4A13-8280-E84ED4027A8F}">
      <dgm:prSet/>
      <dgm:spPr/>
      <dgm:t>
        <a:bodyPr/>
        <a:lstStyle/>
        <a:p>
          <a:endParaRPr lang="cs-CZ"/>
        </a:p>
      </dgm:t>
    </dgm:pt>
    <dgm:pt modelId="{28F2FDEF-A8E7-4DDE-8D41-F706B18783A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E49EC437-EB27-44CD-A433-703504B4BCE7}" type="parTrans" cxnId="{43873096-2F3D-4D65-8FF8-EBB0E642830F}">
      <dgm:prSet/>
      <dgm:spPr/>
      <dgm:t>
        <a:bodyPr/>
        <a:lstStyle/>
        <a:p>
          <a:endParaRPr lang="cs-CZ"/>
        </a:p>
      </dgm:t>
    </dgm:pt>
    <dgm:pt modelId="{36496FAF-D1D9-4E89-A4EE-81404D49A5CE}" type="sibTrans" cxnId="{43873096-2F3D-4D65-8FF8-EBB0E642830F}">
      <dgm:prSet/>
      <dgm:spPr/>
      <dgm:t>
        <a:bodyPr/>
        <a:lstStyle/>
        <a:p>
          <a:endParaRPr lang="cs-CZ"/>
        </a:p>
      </dgm:t>
    </dgm:pt>
    <dgm:pt modelId="{EBCB725A-E3CB-4403-8363-C9A591E2C69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se učí vyjadřovat se vlastními slovy (zapamatování naučeného)</a:t>
          </a:r>
          <a:endParaRPr lang="cs-CZ" dirty="0"/>
        </a:p>
      </dgm:t>
    </dgm:pt>
    <dgm:pt modelId="{F6C320D5-BBDB-42CE-BDED-41F9916FB33B}" type="parTrans" cxnId="{C1482CEC-12BD-4569-93D5-DC3FED087699}">
      <dgm:prSet/>
      <dgm:spPr/>
      <dgm:t>
        <a:bodyPr/>
        <a:lstStyle/>
        <a:p>
          <a:endParaRPr lang="cs-CZ"/>
        </a:p>
      </dgm:t>
    </dgm:pt>
    <dgm:pt modelId="{9976B269-87E8-444D-8EB8-6224B90AFA25}" type="sibTrans" cxnId="{C1482CEC-12BD-4569-93D5-DC3FED087699}">
      <dgm:prSet/>
      <dgm:spPr/>
      <dgm:t>
        <a:bodyPr/>
        <a:lstStyle/>
        <a:p>
          <a:endParaRPr lang="cs-CZ"/>
        </a:p>
      </dgm:t>
    </dgm:pt>
    <dgm:pt modelId="{9C6FCD41-001A-4243-823C-4B761A5FC30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Výměna názorů, korekce vědomostního schématu</a:t>
          </a:r>
          <a:endParaRPr lang="cs-CZ" dirty="0"/>
        </a:p>
      </dgm:t>
    </dgm:pt>
    <dgm:pt modelId="{A970712E-A075-4D87-9AF8-895AB25E1352}" type="parTrans" cxnId="{C3B5DD0D-28D5-47F4-B0BC-FDD14B3B3ABD}">
      <dgm:prSet/>
      <dgm:spPr/>
      <dgm:t>
        <a:bodyPr/>
        <a:lstStyle/>
        <a:p>
          <a:endParaRPr lang="cs-CZ"/>
        </a:p>
      </dgm:t>
    </dgm:pt>
    <dgm:pt modelId="{F1098A6D-6425-43A7-AC72-A0A5AB1CAD5C}" type="sibTrans" cxnId="{C3B5DD0D-28D5-47F4-B0BC-FDD14B3B3ABD}">
      <dgm:prSet/>
      <dgm:spPr/>
      <dgm:t>
        <a:bodyPr/>
        <a:lstStyle/>
        <a:p>
          <a:endParaRPr lang="cs-CZ"/>
        </a:p>
      </dgm:t>
    </dgm:pt>
    <dgm:pt modelId="{653E0E69-10A4-4016-98B7-6EE1101530F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učení</a:t>
          </a:r>
          <a:endParaRPr lang="cs-CZ" dirty="0"/>
        </a:p>
      </dgm:t>
    </dgm:pt>
    <dgm:pt modelId="{3F751053-F8CC-48CA-96C6-7DF30E7881EE}" type="parTrans" cxnId="{F61A9BD7-4656-4FA6-AB6F-2EB26DD61EF1}">
      <dgm:prSet/>
      <dgm:spPr/>
      <dgm:t>
        <a:bodyPr/>
        <a:lstStyle/>
        <a:p>
          <a:endParaRPr lang="cs-CZ"/>
        </a:p>
      </dgm:t>
    </dgm:pt>
    <dgm:pt modelId="{0ED1458F-6B70-4F1E-9319-1127D0862F80}" type="sibTrans" cxnId="{F61A9BD7-4656-4FA6-AB6F-2EB26DD61EF1}">
      <dgm:prSet/>
      <dgm:spPr/>
      <dgm:t>
        <a:bodyPr/>
        <a:lstStyle/>
        <a:p>
          <a:endParaRPr lang="cs-CZ"/>
        </a:p>
      </dgm:t>
    </dgm:pt>
    <dgm:pt modelId="{D9FE49B3-178E-4BBC-BB2A-67AB2DD8E24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žák hledá nové informace, porovnává je s původními i.</a:t>
          </a:r>
          <a:endParaRPr lang="cs-CZ" dirty="0"/>
        </a:p>
      </dgm:t>
    </dgm:pt>
    <dgm:pt modelId="{1CEFA945-1E24-49FF-A2AF-02F837E39A56}" type="parTrans" cxnId="{D6D432FF-D88F-4458-BB3A-9FC16FAB9BF4}">
      <dgm:prSet/>
      <dgm:spPr/>
      <dgm:t>
        <a:bodyPr/>
        <a:lstStyle/>
        <a:p>
          <a:endParaRPr lang="cs-CZ"/>
        </a:p>
      </dgm:t>
    </dgm:pt>
    <dgm:pt modelId="{0CFC84EE-8317-42BC-BC1F-45ACFBAF0539}" type="sibTrans" cxnId="{D6D432FF-D88F-4458-BB3A-9FC16FAB9BF4}">
      <dgm:prSet/>
      <dgm:spPr/>
      <dgm:t>
        <a:bodyPr/>
        <a:lstStyle/>
        <a:p>
          <a:endParaRPr lang="cs-CZ"/>
        </a:p>
      </dgm:t>
    </dgm:pt>
    <dgm:pt modelId="{0AA9698B-181C-4894-9BCA-4E67CC5AD947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C39389FE-4036-4121-A9A7-4948FADC7DD5}" type="parTrans" cxnId="{E02F6E4D-6A3E-4869-B38D-F510482933DB}">
      <dgm:prSet/>
      <dgm:spPr/>
      <dgm:t>
        <a:bodyPr/>
        <a:lstStyle/>
        <a:p>
          <a:endParaRPr lang="cs-CZ"/>
        </a:p>
      </dgm:t>
    </dgm:pt>
    <dgm:pt modelId="{93DC1F64-9E9C-4503-9F86-223892672619}" type="sibTrans" cxnId="{E02F6E4D-6A3E-4869-B38D-F510482933DB}">
      <dgm:prSet/>
      <dgm:spPr/>
      <dgm:t>
        <a:bodyPr/>
        <a:lstStyle/>
        <a:p>
          <a:endParaRPr lang="cs-CZ"/>
        </a:p>
      </dgm:t>
    </dgm:pt>
    <dgm:pt modelId="{68D87998-CC14-4BDF-8DE1-A0060CADFD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Udržet žákův zájem </a:t>
          </a:r>
        </a:p>
      </dgm:t>
    </dgm:pt>
    <dgm:pt modelId="{F42B0354-1D7F-4875-A1D0-30738653C895}" type="parTrans" cxnId="{133319F3-227E-4CEC-ABE5-1BF4C979D4CF}">
      <dgm:prSet/>
      <dgm:spPr/>
      <dgm:t>
        <a:bodyPr/>
        <a:lstStyle/>
        <a:p>
          <a:endParaRPr lang="cs-CZ"/>
        </a:p>
      </dgm:t>
    </dgm:pt>
    <dgm:pt modelId="{6A10AF7E-21E5-4FB7-BC3C-3607A329896E}" type="sibTrans" cxnId="{133319F3-227E-4CEC-ABE5-1BF4C979D4CF}">
      <dgm:prSet/>
      <dgm:spPr/>
      <dgm:t>
        <a:bodyPr/>
        <a:lstStyle/>
        <a:p>
          <a:endParaRPr lang="cs-CZ"/>
        </a:p>
      </dgm:t>
    </dgm:pt>
    <dgm:pt modelId="{8B8CA254-AD3B-4E4F-8ECA-015E3C1C8D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Podpořit vnímání a porozumění </a:t>
          </a:r>
        </a:p>
      </dgm:t>
    </dgm:pt>
    <dgm:pt modelId="{F647AFAE-3E58-4067-80C2-58B895E9B142}" type="parTrans" cxnId="{44CE1B39-B8B7-437D-9838-53FBFAF2EA6C}">
      <dgm:prSet/>
      <dgm:spPr/>
      <dgm:t>
        <a:bodyPr/>
        <a:lstStyle/>
        <a:p>
          <a:endParaRPr lang="cs-CZ"/>
        </a:p>
      </dgm:t>
    </dgm:pt>
    <dgm:pt modelId="{2C7D4363-50F1-4974-8593-84ABE2364148}" type="sibTrans" cxnId="{44CE1B39-B8B7-437D-9838-53FBFAF2EA6C}">
      <dgm:prSet/>
      <dgm:spPr/>
      <dgm:t>
        <a:bodyPr/>
        <a:lstStyle/>
        <a:p>
          <a:endParaRPr lang="cs-CZ"/>
        </a:p>
      </dgm:t>
    </dgm:pt>
    <dgm:pt modelId="{49CD03FC-72A5-4E5F-91BA-667845E628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Podpora budování kognitivních mostů mezi starými a novými vědomostmi</a:t>
          </a:r>
        </a:p>
      </dgm:t>
    </dgm:pt>
    <dgm:pt modelId="{ECE00EC1-020B-41E9-BDC2-88E9A316CB43}" type="parTrans" cxnId="{52DCC021-C9B5-4D7E-8511-0D4218C0556A}">
      <dgm:prSet/>
      <dgm:spPr/>
      <dgm:t>
        <a:bodyPr/>
        <a:lstStyle/>
        <a:p>
          <a:endParaRPr lang="cs-CZ"/>
        </a:p>
      </dgm:t>
    </dgm:pt>
    <dgm:pt modelId="{E4F1E482-CCC8-4F1D-8B6C-6EA30A1D99D8}" type="sibTrans" cxnId="{52DCC021-C9B5-4D7E-8511-0D4218C0556A}">
      <dgm:prSet/>
      <dgm:spPr/>
      <dgm:t>
        <a:bodyPr/>
        <a:lstStyle/>
        <a:p>
          <a:endParaRPr lang="cs-CZ"/>
        </a:p>
      </dgm:t>
    </dgm:pt>
    <dgm:pt modelId="{074D7633-C064-4953-9BC0-1A73EFD17C62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Přetváří původní vědomostní schémata</a:t>
          </a:r>
          <a:endParaRPr lang="cs-CZ" dirty="0"/>
        </a:p>
      </dgm:t>
    </dgm:pt>
    <dgm:pt modelId="{C26240C5-9584-4980-BED7-06A003982638}" type="parTrans" cxnId="{ADE2BEB8-B673-44FA-8C99-CC967223A15B}">
      <dgm:prSet/>
      <dgm:spPr/>
      <dgm:t>
        <a:bodyPr/>
        <a:lstStyle/>
        <a:p>
          <a:endParaRPr lang="cs-CZ"/>
        </a:p>
      </dgm:t>
    </dgm:pt>
    <dgm:pt modelId="{C5E9E634-1549-4B25-ACE7-38353BBE5374}" type="sibTrans" cxnId="{ADE2BEB8-B673-44FA-8C99-CC967223A15B}">
      <dgm:prSet/>
      <dgm:spPr/>
      <dgm:t>
        <a:bodyPr/>
        <a:lstStyle/>
        <a:p>
          <a:endParaRPr lang="cs-CZ"/>
        </a:p>
      </dgm:t>
    </dgm:pt>
    <dgm:pt modelId="{BEFAF394-E9C1-45B2-8B79-F1098867D21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Trvalý proces učení </a:t>
          </a:r>
          <a:endParaRPr lang="cs-CZ" dirty="0"/>
        </a:p>
      </dgm:t>
    </dgm:pt>
    <dgm:pt modelId="{C8E62791-D5FA-4A40-AF0E-81D2288C5226}" type="parTrans" cxnId="{E6269696-0D6B-4303-AF86-5110D5EE430B}">
      <dgm:prSet/>
      <dgm:spPr/>
      <dgm:t>
        <a:bodyPr/>
        <a:lstStyle/>
        <a:p>
          <a:endParaRPr lang="cs-CZ"/>
        </a:p>
      </dgm:t>
    </dgm:pt>
    <dgm:pt modelId="{F52460BB-E2E8-4FED-8D8D-D0E20215FD5E}" type="sibTrans" cxnId="{E6269696-0D6B-4303-AF86-5110D5EE430B}">
      <dgm:prSet/>
      <dgm:spPr/>
      <dgm:t>
        <a:bodyPr/>
        <a:lstStyle/>
        <a:p>
          <a:endParaRPr lang="cs-CZ"/>
        </a:p>
      </dgm:t>
    </dgm:pt>
    <dgm:pt modelId="{3A34D0C0-86A0-4936-BFBF-20327FC36F70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Aktivizovat žáka pro učení/téma</a:t>
          </a:r>
          <a:endParaRPr lang="cs-CZ" b="0" noProof="1"/>
        </a:p>
      </dgm:t>
    </dgm:pt>
    <dgm:pt modelId="{D0DA11C3-436E-44F2-9C5C-E1AC1E853A6A}" type="parTrans" cxnId="{33ECF415-742A-46AF-84F8-18BDBE7A2C0E}">
      <dgm:prSet/>
      <dgm:spPr/>
      <dgm:t>
        <a:bodyPr/>
        <a:lstStyle/>
        <a:p>
          <a:endParaRPr lang="cs-CZ"/>
        </a:p>
      </dgm:t>
    </dgm:pt>
    <dgm:pt modelId="{A4CE16EF-1A97-4C50-BB46-802D311585E8}" type="sibTrans" cxnId="{33ECF415-742A-46AF-84F8-18BDBE7A2C0E}">
      <dgm:prSet/>
      <dgm:spPr/>
      <dgm:t>
        <a:bodyPr/>
        <a:lstStyle/>
        <a:p>
          <a:endParaRPr lang="cs-CZ"/>
        </a:p>
      </dgm:t>
    </dgm:pt>
    <dgm:pt modelId="{33A19001-246F-479F-A128-66343B5C0C2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1" dirty="0"/>
        </a:p>
      </dgm:t>
    </dgm:pt>
    <dgm:pt modelId="{F787CA9D-7076-4306-93D0-FECCD9433294}" type="parTrans" cxnId="{C2D643A9-1D2C-430D-89FD-EE04C5BD341F}">
      <dgm:prSet/>
      <dgm:spPr/>
      <dgm:t>
        <a:bodyPr/>
        <a:lstStyle/>
        <a:p>
          <a:endParaRPr lang="cs-CZ"/>
        </a:p>
      </dgm:t>
    </dgm:pt>
    <dgm:pt modelId="{F5AFED3D-2360-41AB-A9C8-2D8B5F6C5BB0}" type="sibTrans" cxnId="{C2D643A9-1D2C-430D-89FD-EE04C5BD341F}">
      <dgm:prSet/>
      <dgm:spPr/>
      <dgm:t>
        <a:bodyPr/>
        <a:lstStyle/>
        <a:p>
          <a:endParaRPr lang="cs-CZ"/>
        </a:p>
      </dgm:t>
    </dgm:pt>
    <dgm:pt modelId="{AD73B82A-430C-4782-8F6A-F18228DC5BAC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Žák pracuje se svými prekoncepty, které podrobuje revizi, rekonstrukci</a:t>
          </a:r>
          <a:endParaRPr lang="cs-CZ" b="0" noProof="1"/>
        </a:p>
      </dgm:t>
    </dgm:pt>
    <dgm:pt modelId="{4983CA4A-6EEC-4676-A89B-5D2CF06197BA}" type="parTrans" cxnId="{11C2F8BF-BB94-48D9-B6D1-BFE4D6DDC2B0}">
      <dgm:prSet/>
      <dgm:spPr/>
      <dgm:t>
        <a:bodyPr/>
        <a:lstStyle/>
        <a:p>
          <a:endParaRPr lang="cs-CZ"/>
        </a:p>
      </dgm:t>
    </dgm:pt>
    <dgm:pt modelId="{FFA48E44-5511-4FCD-9946-3D5CC6FB39E5}" type="sibTrans" cxnId="{11C2F8BF-BB94-48D9-B6D1-BFE4D6DDC2B0}">
      <dgm:prSet/>
      <dgm:spPr/>
      <dgm:t>
        <a:bodyPr/>
        <a:lstStyle/>
        <a:p>
          <a:endParaRPr lang="cs-CZ"/>
        </a:p>
      </dgm:t>
    </dgm:pt>
    <dgm:pt modelId="{C58F576C-9BCC-4682-B419-E4994DF4960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0" noProof="1"/>
        </a:p>
      </dgm:t>
    </dgm:pt>
    <dgm:pt modelId="{FADEA6F9-2A39-4869-801D-F2B83C31F654}" type="parTrans" cxnId="{4B5B58EC-7FC3-47C9-9B5F-55AFAA49E81E}">
      <dgm:prSet/>
      <dgm:spPr/>
      <dgm:t>
        <a:bodyPr/>
        <a:lstStyle/>
        <a:p>
          <a:endParaRPr lang="cs-CZ"/>
        </a:p>
      </dgm:t>
    </dgm:pt>
    <dgm:pt modelId="{4A1831F1-98D9-4EED-AC2C-31C0BDF7C474}" type="sibTrans" cxnId="{4B5B58EC-7FC3-47C9-9B5F-55AFAA49E81E}">
      <dgm:prSet/>
      <dgm:spPr/>
      <dgm:t>
        <a:bodyPr/>
        <a:lstStyle/>
        <a:p>
          <a:endParaRPr lang="cs-CZ"/>
        </a:p>
      </dgm:t>
    </dgm:pt>
    <dgm:pt modelId="{981B9252-86DC-4AE5-8FF3-C466F932134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noProof="1" smtClean="0"/>
            <a:t>Podpořit žákovu vnitřní motivaci  </a:t>
          </a:r>
          <a:endParaRPr lang="cs-CZ" b="0" noProof="1"/>
        </a:p>
      </dgm:t>
    </dgm:pt>
    <dgm:pt modelId="{2B4EA5FB-A573-43E8-AFD0-F2DBD63F4D5C}" type="parTrans" cxnId="{97080FD8-124A-4F24-8D90-2F529C1B54EA}">
      <dgm:prSet/>
      <dgm:spPr/>
      <dgm:t>
        <a:bodyPr/>
        <a:lstStyle/>
        <a:p>
          <a:endParaRPr lang="cs-CZ"/>
        </a:p>
      </dgm:t>
    </dgm:pt>
    <dgm:pt modelId="{58CA6B0B-5FCD-4CCF-8325-25F703A1E15A}" type="sibTrans" cxnId="{97080FD8-124A-4F24-8D90-2F529C1B54EA}">
      <dgm:prSet/>
      <dgm:spPr/>
      <dgm:t>
        <a:bodyPr/>
        <a:lstStyle/>
        <a:p>
          <a:endParaRPr lang="cs-CZ"/>
        </a:p>
      </dgm:t>
    </dgm:pt>
    <dgm:pt modelId="{BF959A8B-D23F-45C3-90B9-D9C638FF590A}" type="pres">
      <dgm:prSet presAssocID="{F10D15E9-670D-4153-B5F1-627308C147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6D1125-3863-4DC9-981F-038F592376A6}" type="pres">
      <dgm:prSet presAssocID="{42AC089D-D58B-4519-BBAC-F113620C77A2}" presName="composite" presStyleCnt="0"/>
      <dgm:spPr/>
    </dgm:pt>
    <dgm:pt modelId="{C4504EC2-3953-4948-B7B1-67BEB7C4B46E}" type="pres">
      <dgm:prSet presAssocID="{42AC089D-D58B-4519-BBAC-F113620C77A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E7A17-5CE0-4329-83A0-4F8EF4B4DF67}" type="pres">
      <dgm:prSet presAssocID="{42AC089D-D58B-4519-BBAC-F113620C77A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9FD3B-66B3-4A4C-9AF0-2D5482815D8D}" type="pres">
      <dgm:prSet presAssocID="{D4635661-D067-4E72-A567-6A08FABDD00A}" presName="space" presStyleCnt="0"/>
      <dgm:spPr/>
    </dgm:pt>
    <dgm:pt modelId="{9C429AE4-72DF-45BC-9DC3-A833F294674B}" type="pres">
      <dgm:prSet presAssocID="{C5D8C3EC-ED0F-444B-BB73-CC810024389F}" presName="composite" presStyleCnt="0"/>
      <dgm:spPr/>
    </dgm:pt>
    <dgm:pt modelId="{4A7752DD-3A43-4E09-B71F-23EACD50AA16}" type="pres">
      <dgm:prSet presAssocID="{C5D8C3EC-ED0F-444B-BB73-CC81002438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54DF11-D2EE-483A-834B-3E88F5E69E54}" type="pres">
      <dgm:prSet presAssocID="{C5D8C3EC-ED0F-444B-BB73-CC810024389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471468-27C6-465D-9FEE-24435B434CF2}" type="pres">
      <dgm:prSet presAssocID="{4FE1F6B3-B92F-48BD-BFD6-DDEF2DA5FB65}" presName="space" presStyleCnt="0"/>
      <dgm:spPr/>
    </dgm:pt>
    <dgm:pt modelId="{7B278753-9B98-4240-A999-672064C33FBF}" type="pres">
      <dgm:prSet presAssocID="{A24BA42E-ADF7-4DFC-9B6B-69BDED9C9D22}" presName="composite" presStyleCnt="0"/>
      <dgm:spPr/>
    </dgm:pt>
    <dgm:pt modelId="{2BAF11C9-8A48-44DD-B6D7-40CE057DB593}" type="pres">
      <dgm:prSet presAssocID="{A24BA42E-ADF7-4DFC-9B6B-69BDED9C9D2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D510F3-D68C-4EEA-9BB7-0ACF5D6AFBC8}" type="pres">
      <dgm:prSet presAssocID="{A24BA42E-ADF7-4DFC-9B6B-69BDED9C9D2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50EBF2-E6FB-415C-A112-927F942D08A0}" type="presOf" srcId="{F10D15E9-670D-4153-B5F1-627308C14721}" destId="{BF959A8B-D23F-45C3-90B9-D9C638FF590A}" srcOrd="0" destOrd="0" presId="urn:microsoft.com/office/officeart/2005/8/layout/hList1"/>
    <dgm:cxn modelId="{64C42FDF-58D0-4E4C-8034-BCA663EBE109}" srcId="{42AC089D-D58B-4519-BBAC-F113620C77A2}" destId="{EB16E0D6-F38A-4441-AAD9-C469B5D0FC06}" srcOrd="1" destOrd="0" parTransId="{418A4D2F-ED38-45BC-9BCF-098A9911EF55}" sibTransId="{1236DD44-AE64-410C-B296-A9854FF92DFC}"/>
    <dgm:cxn modelId="{B95B6B16-6978-4191-A007-D76E38E5B6A1}" srcId="{42AC089D-D58B-4519-BBAC-F113620C77A2}" destId="{EEF9452B-BA4A-4CB4-91F1-640B04977CBD}" srcOrd="0" destOrd="0" parTransId="{3EBF3890-88CD-4D7C-82FF-BF9CFB6BE095}" sibTransId="{AAB642B4-A171-4689-9D5C-11221127C56F}"/>
    <dgm:cxn modelId="{E3CE588D-2AA4-43A9-8832-209B6C3D5F63}" type="presOf" srcId="{4EAFA250-2B40-4D1C-A76D-153F4E46C0C8}" destId="{04D510F3-D68C-4EEA-9BB7-0ACF5D6AFBC8}" srcOrd="0" destOrd="5" presId="urn:microsoft.com/office/officeart/2005/8/layout/hList1"/>
    <dgm:cxn modelId="{D6D432FF-D88F-4458-BB3A-9FC16FAB9BF4}" srcId="{C5D8C3EC-ED0F-444B-BB73-CC810024389F}" destId="{D9FE49B3-178E-4BBC-BB2A-67AB2DD8E241}" srcOrd="2" destOrd="0" parTransId="{1CEFA945-1E24-49FF-A2AF-02F837E39A56}" sibTransId="{0CFC84EE-8317-42BC-BC1F-45ACFBAF0539}"/>
    <dgm:cxn modelId="{ADE2BEB8-B673-44FA-8C99-CC967223A15B}" srcId="{A24BA42E-ADF7-4DFC-9B6B-69BDED9C9D22}" destId="{074D7633-C064-4953-9BC0-1A73EFD17C62}" srcOrd="1" destOrd="0" parTransId="{C26240C5-9584-4980-BED7-06A003982638}" sibTransId="{C5E9E634-1549-4B25-ACE7-38353BBE5374}"/>
    <dgm:cxn modelId="{CD812DA9-73E0-43A3-98EF-C2D641E89F23}" srcId="{42AC089D-D58B-4519-BBAC-F113620C77A2}" destId="{14C0325D-879A-4ECB-8AC2-81F2A28B0604}" srcOrd="2" destOrd="0" parTransId="{7BACAE58-9A59-449A-965E-37BE3DB4242F}" sibTransId="{02CAAA15-3DD3-4289-8090-726AAAB9F19F}"/>
    <dgm:cxn modelId="{97080FD8-124A-4F24-8D90-2F529C1B54EA}" srcId="{42AC089D-D58B-4519-BBAC-F113620C77A2}" destId="{981B9252-86DC-4AE5-8FF3-C466F932134D}" srcOrd="5" destOrd="0" parTransId="{2B4EA5FB-A573-43E8-AFD0-F2DBD63F4D5C}" sibTransId="{58CA6B0B-5FCD-4CCF-8325-25F703A1E15A}"/>
    <dgm:cxn modelId="{BB7D9D6A-B6F9-40D8-B82E-9369788BA543}" type="presOf" srcId="{14C0325D-879A-4ECB-8AC2-81F2A28B0604}" destId="{272E7A17-5CE0-4329-83A0-4F8EF4B4DF67}" srcOrd="0" destOrd="2" presId="urn:microsoft.com/office/officeart/2005/8/layout/hList1"/>
    <dgm:cxn modelId="{602C17CC-4082-4FA5-BE8A-76025C500C73}" srcId="{C5D8C3EC-ED0F-444B-BB73-CC810024389F}" destId="{88469CC1-F8ED-43AF-B7E8-681AEE56FAD2}" srcOrd="5" destOrd="0" parTransId="{0BF4233F-3481-4CFE-8F8C-F4B18E10B779}" sibTransId="{B5A87A25-BD59-46B2-88BC-49F18860D63F}"/>
    <dgm:cxn modelId="{43FB483C-E565-481C-94D0-3BD1A6D96A2D}" type="presOf" srcId="{0AA9698B-181C-4894-9BCA-4E67CC5AD947}" destId="{5054DF11-D2EE-483A-834B-3E88F5E69E54}" srcOrd="0" destOrd="3" presId="urn:microsoft.com/office/officeart/2005/8/layout/hList1"/>
    <dgm:cxn modelId="{F61A9BD7-4656-4FA6-AB6F-2EB26DD61EF1}" srcId="{C5D8C3EC-ED0F-444B-BB73-CC810024389F}" destId="{653E0E69-10A4-4016-98B7-6EE1101530F1}" srcOrd="1" destOrd="0" parTransId="{3F751053-F8CC-48CA-96C6-7DF30E7881EE}" sibTransId="{0ED1458F-6B70-4F1E-9319-1127D0862F80}"/>
    <dgm:cxn modelId="{8E8C2369-03F7-4A13-8280-E84ED4027A8F}" srcId="{A24BA42E-ADF7-4DFC-9B6B-69BDED9C9D22}" destId="{4EAFA250-2B40-4D1C-A76D-153F4E46C0C8}" srcOrd="5" destOrd="0" parTransId="{C6D6A926-06BA-47FC-8431-4EDADB70776B}" sibTransId="{C1623AC0-B314-4661-87BC-D3AD85C01C69}"/>
    <dgm:cxn modelId="{33ECF415-742A-46AF-84F8-18BDBE7A2C0E}" srcId="{42AC089D-D58B-4519-BBAC-F113620C77A2}" destId="{3A34D0C0-86A0-4936-BFBF-20327FC36F70}" srcOrd="3" destOrd="0" parTransId="{D0DA11C3-436E-44F2-9C5C-E1AC1E853A6A}" sibTransId="{A4CE16EF-1A97-4C50-BB46-802D311585E8}"/>
    <dgm:cxn modelId="{B2B23A2B-2285-4024-9B4D-C6334DBBDCE6}" srcId="{F10D15E9-670D-4153-B5F1-627308C14721}" destId="{A24BA42E-ADF7-4DFC-9B6B-69BDED9C9D22}" srcOrd="2" destOrd="0" parTransId="{FF0EBE69-F18B-4A6F-B50A-CCE42E40CDA1}" sibTransId="{522AE0DF-80A7-4085-924F-9FE564A1A805}"/>
    <dgm:cxn modelId="{A7713945-01E9-4202-8FC7-BCE2DB07DF0A}" type="presOf" srcId="{F1F5C2D8-6BC8-498B-94FB-90328BB5A6FF}" destId="{5054DF11-D2EE-483A-834B-3E88F5E69E54}" srcOrd="0" destOrd="4" presId="urn:microsoft.com/office/officeart/2005/8/layout/hList1"/>
    <dgm:cxn modelId="{C1482CEC-12BD-4569-93D5-DC3FED087699}" srcId="{A24BA42E-ADF7-4DFC-9B6B-69BDED9C9D22}" destId="{EBCB725A-E3CB-4403-8363-C9A591E2C691}" srcOrd="6" destOrd="0" parTransId="{F6C320D5-BBDB-42CE-BDED-41F9916FB33B}" sibTransId="{9976B269-87E8-444D-8EB8-6224B90AFA25}"/>
    <dgm:cxn modelId="{52DCC021-C9B5-4D7E-8511-0D4218C0556A}" srcId="{C5D8C3EC-ED0F-444B-BB73-CC810024389F}" destId="{49CD03FC-72A5-4E5F-91BA-667845E62820}" srcOrd="8" destOrd="0" parTransId="{ECE00EC1-020B-41E9-BDC2-88E9A316CB43}" sibTransId="{E4F1E482-CCC8-4F1D-8B6C-6EA30A1D99D8}"/>
    <dgm:cxn modelId="{A1FF573B-12FB-41BC-AF10-B84F0B185AD5}" type="presOf" srcId="{A24BA42E-ADF7-4DFC-9B6B-69BDED9C9D22}" destId="{2BAF11C9-8A48-44DD-B6D7-40CE057DB593}" srcOrd="0" destOrd="0" presId="urn:microsoft.com/office/officeart/2005/8/layout/hList1"/>
    <dgm:cxn modelId="{387EFCE9-6B56-4244-A704-A600B4296605}" srcId="{F10D15E9-670D-4153-B5F1-627308C14721}" destId="{42AC089D-D58B-4519-BBAC-F113620C77A2}" srcOrd="0" destOrd="0" parTransId="{585D36DD-D9AE-451F-9223-F9C9B27A0068}" sibTransId="{D4635661-D067-4E72-A567-6A08FABDD00A}"/>
    <dgm:cxn modelId="{4E01A6D8-FE62-45A3-B0FB-E00D61F8BCFE}" srcId="{C5D8C3EC-ED0F-444B-BB73-CC810024389F}" destId="{F1F5C2D8-6BC8-498B-94FB-90328BB5A6FF}" srcOrd="4" destOrd="0" parTransId="{4B35F9C8-B0E2-4381-B301-D73E4CE56E8E}" sibTransId="{BDA91A8E-C6B2-47BC-A67F-928388CCF796}"/>
    <dgm:cxn modelId="{75674AD4-2728-417C-AA53-F1F3E26F422C}" srcId="{C5D8C3EC-ED0F-444B-BB73-CC810024389F}" destId="{00DF70B9-17C6-4D06-B44B-344181CC0E5D}" srcOrd="0" destOrd="0" parTransId="{04F9F9F0-8470-42F8-873E-695F880ECF42}" sibTransId="{7EA940FA-552E-44AD-B97A-9438A819CC4E}"/>
    <dgm:cxn modelId="{594F1F3D-AC30-4BC7-9CB6-87F32EB14342}" type="presOf" srcId="{EEF9452B-BA4A-4CB4-91F1-640B04977CBD}" destId="{272E7A17-5CE0-4329-83A0-4F8EF4B4DF67}" srcOrd="0" destOrd="0" presId="urn:microsoft.com/office/officeart/2005/8/layout/hList1"/>
    <dgm:cxn modelId="{43873096-2F3D-4D65-8FF8-EBB0E642830F}" srcId="{A24BA42E-ADF7-4DFC-9B6B-69BDED9C9D22}" destId="{28F2FDEF-A8E7-4DDE-8D41-F706B18783A0}" srcOrd="4" destOrd="0" parTransId="{E49EC437-EB27-44CD-A433-703504B4BCE7}" sibTransId="{36496FAF-D1D9-4E89-A4EE-81404D49A5CE}"/>
    <dgm:cxn modelId="{09419F90-EC0C-4415-8B6B-C96B8C695071}" type="presOf" srcId="{EB16E0D6-F38A-4441-AAD9-C469B5D0FC06}" destId="{272E7A17-5CE0-4329-83A0-4F8EF4B4DF67}" srcOrd="0" destOrd="1" presId="urn:microsoft.com/office/officeart/2005/8/layout/hList1"/>
    <dgm:cxn modelId="{725E9203-E6E4-49F1-B791-E22F73D5E43E}" type="presOf" srcId="{C5D8C3EC-ED0F-444B-BB73-CC810024389F}" destId="{4A7752DD-3A43-4E09-B71F-23EACD50AA16}" srcOrd="0" destOrd="0" presId="urn:microsoft.com/office/officeart/2005/8/layout/hList1"/>
    <dgm:cxn modelId="{44CE1B39-B8B7-437D-9838-53FBFAF2EA6C}" srcId="{C5D8C3EC-ED0F-444B-BB73-CC810024389F}" destId="{8B8CA254-AD3B-4E4F-8ECA-015E3C1C8D20}" srcOrd="7" destOrd="0" parTransId="{F647AFAE-3E58-4067-80C2-58B895E9B142}" sibTransId="{2C7D4363-50F1-4974-8593-84ABE2364148}"/>
    <dgm:cxn modelId="{E02F6E4D-6A3E-4869-B38D-F510482933DB}" srcId="{C5D8C3EC-ED0F-444B-BB73-CC810024389F}" destId="{0AA9698B-181C-4894-9BCA-4E67CC5AD947}" srcOrd="3" destOrd="0" parTransId="{C39389FE-4036-4121-A9A7-4948FADC7DD5}" sibTransId="{93DC1F64-9E9C-4503-9F86-223892672619}"/>
    <dgm:cxn modelId="{D6E731F4-E9D7-4761-A9FC-FD8F4BF2D19D}" type="presOf" srcId="{653E0E69-10A4-4016-98B7-6EE1101530F1}" destId="{5054DF11-D2EE-483A-834B-3E88F5E69E54}" srcOrd="0" destOrd="1" presId="urn:microsoft.com/office/officeart/2005/8/layout/hList1"/>
    <dgm:cxn modelId="{11C2F8BF-BB94-48D9-B6D1-BFE4D6DDC2B0}" srcId="{42AC089D-D58B-4519-BBAC-F113620C77A2}" destId="{AD73B82A-430C-4782-8F6A-F18228DC5BAC}" srcOrd="4" destOrd="0" parTransId="{4983CA4A-6EEC-4676-A89B-5D2CF06197BA}" sibTransId="{FFA48E44-5511-4FCD-9946-3D5CC6FB39E5}"/>
    <dgm:cxn modelId="{65F7285C-9B8E-4436-B065-BC3D258D07E3}" type="presOf" srcId="{3A34D0C0-86A0-4936-BFBF-20327FC36F70}" destId="{272E7A17-5CE0-4329-83A0-4F8EF4B4DF67}" srcOrd="0" destOrd="3" presId="urn:microsoft.com/office/officeart/2005/8/layout/hList1"/>
    <dgm:cxn modelId="{3EC5D5F7-A6C0-404C-8B71-7ADE50684672}" type="presOf" srcId="{C58F576C-9BCC-4682-B419-E4994DF4960E}" destId="{272E7A17-5CE0-4329-83A0-4F8EF4B4DF67}" srcOrd="0" destOrd="6" presId="urn:microsoft.com/office/officeart/2005/8/layout/hList1"/>
    <dgm:cxn modelId="{1728030E-AAA6-40BA-A7A1-2016E3B813A5}" type="presOf" srcId="{00DF70B9-17C6-4D06-B44B-344181CC0E5D}" destId="{5054DF11-D2EE-483A-834B-3E88F5E69E54}" srcOrd="0" destOrd="0" presId="urn:microsoft.com/office/officeart/2005/8/layout/hList1"/>
    <dgm:cxn modelId="{E33D886D-3ADF-48EC-9CAC-C57F6398AD0B}" type="presOf" srcId="{9C6FCD41-001A-4243-823C-4B761A5FC300}" destId="{04D510F3-D68C-4EEA-9BB7-0ACF5D6AFBC8}" srcOrd="0" destOrd="7" presId="urn:microsoft.com/office/officeart/2005/8/layout/hList1"/>
    <dgm:cxn modelId="{DA3C00F3-D20B-4CEB-AE06-B5E42279BE88}" type="presOf" srcId="{EBCB725A-E3CB-4403-8363-C9A591E2C691}" destId="{04D510F3-D68C-4EEA-9BB7-0ACF5D6AFBC8}" srcOrd="0" destOrd="6" presId="urn:microsoft.com/office/officeart/2005/8/layout/hList1"/>
    <dgm:cxn modelId="{D038D02F-A987-42B5-ACF7-0DF6192273AE}" type="presOf" srcId="{68D87998-CC14-4BDF-8DE1-A0060CADFDFF}" destId="{5054DF11-D2EE-483A-834B-3E88F5E69E54}" srcOrd="0" destOrd="6" presId="urn:microsoft.com/office/officeart/2005/8/layout/hList1"/>
    <dgm:cxn modelId="{3E74367E-AB34-4205-A0D9-DBECEBBF5CA3}" srcId="{A24BA42E-ADF7-4DFC-9B6B-69BDED9C9D22}" destId="{CC9D56A1-A59E-4589-BA89-B0162B2EAEDF}" srcOrd="2" destOrd="0" parTransId="{B881EFB7-5874-4D5C-ADF5-EF8EF0CA127E}" sibTransId="{DCE50168-4F1D-4F5A-8FA4-3D29BD291F3B}"/>
    <dgm:cxn modelId="{73CB04C4-F349-49F5-B4CA-BE1AECAFB2CD}" srcId="{A24BA42E-ADF7-4DFC-9B6B-69BDED9C9D22}" destId="{9902040C-39CC-4FD8-B71F-B559AEBC07F2}" srcOrd="0" destOrd="0" parTransId="{063CD9CA-9370-4887-8515-B6DB738C560E}" sibTransId="{C85153A2-BFD3-4746-81A4-CE65CCE9B401}"/>
    <dgm:cxn modelId="{4B5B58EC-7FC3-47C9-9B5F-55AFAA49E81E}" srcId="{42AC089D-D58B-4519-BBAC-F113620C77A2}" destId="{C58F576C-9BCC-4682-B419-E4994DF4960E}" srcOrd="6" destOrd="0" parTransId="{FADEA6F9-2A39-4869-801D-F2B83C31F654}" sibTransId="{4A1831F1-98D9-4EED-AC2C-31C0BDF7C474}"/>
    <dgm:cxn modelId="{3C8CA4FA-D961-48A9-B71F-F7D02E8C8E41}" type="presOf" srcId="{33A19001-246F-479F-A128-66343B5C0C25}" destId="{272E7A17-5CE0-4329-83A0-4F8EF4B4DF67}" srcOrd="0" destOrd="7" presId="urn:microsoft.com/office/officeart/2005/8/layout/hList1"/>
    <dgm:cxn modelId="{C2D643A9-1D2C-430D-89FD-EE04C5BD341F}" srcId="{42AC089D-D58B-4519-BBAC-F113620C77A2}" destId="{33A19001-246F-479F-A128-66343B5C0C25}" srcOrd="7" destOrd="0" parTransId="{F787CA9D-7076-4306-93D0-FECCD9433294}" sibTransId="{F5AFED3D-2360-41AB-A9C8-2D8B5F6C5BB0}"/>
    <dgm:cxn modelId="{133319F3-227E-4CEC-ABE5-1BF4C979D4CF}" srcId="{C5D8C3EC-ED0F-444B-BB73-CC810024389F}" destId="{68D87998-CC14-4BDF-8DE1-A0060CADFDFF}" srcOrd="6" destOrd="0" parTransId="{F42B0354-1D7F-4875-A1D0-30738653C895}" sibTransId="{6A10AF7E-21E5-4FB7-BC3C-3607A329896E}"/>
    <dgm:cxn modelId="{E0A7903B-0C64-4971-9F47-738B81574695}" type="presOf" srcId="{074D7633-C064-4953-9BC0-1A73EFD17C62}" destId="{04D510F3-D68C-4EEA-9BB7-0ACF5D6AFBC8}" srcOrd="0" destOrd="1" presId="urn:microsoft.com/office/officeart/2005/8/layout/hList1"/>
    <dgm:cxn modelId="{427F72DA-9279-4CFB-8E9B-C84CFA3B73D3}" type="presOf" srcId="{BEFAF394-E9C1-45B2-8B79-F1098867D214}" destId="{04D510F3-D68C-4EEA-9BB7-0ACF5D6AFBC8}" srcOrd="0" destOrd="3" presId="urn:microsoft.com/office/officeart/2005/8/layout/hList1"/>
    <dgm:cxn modelId="{29E96B34-0CCF-4777-827B-8E4616D3B290}" type="presOf" srcId="{28F2FDEF-A8E7-4DDE-8D41-F706B18783A0}" destId="{04D510F3-D68C-4EEA-9BB7-0ACF5D6AFBC8}" srcOrd="0" destOrd="4" presId="urn:microsoft.com/office/officeart/2005/8/layout/hList1"/>
    <dgm:cxn modelId="{E6269696-0D6B-4303-AF86-5110D5EE430B}" srcId="{A24BA42E-ADF7-4DFC-9B6B-69BDED9C9D22}" destId="{BEFAF394-E9C1-45B2-8B79-F1098867D214}" srcOrd="3" destOrd="0" parTransId="{C8E62791-D5FA-4A40-AF0E-81D2288C5226}" sibTransId="{F52460BB-E2E8-4FED-8D8D-D0E20215FD5E}"/>
    <dgm:cxn modelId="{C3B5DD0D-28D5-47F4-B0BC-FDD14B3B3ABD}" srcId="{A24BA42E-ADF7-4DFC-9B6B-69BDED9C9D22}" destId="{9C6FCD41-001A-4243-823C-4B761A5FC300}" srcOrd="7" destOrd="0" parTransId="{A970712E-A075-4D87-9AF8-895AB25E1352}" sibTransId="{F1098A6D-6425-43A7-AC72-A0A5AB1CAD5C}"/>
    <dgm:cxn modelId="{01F9E734-58B0-4687-80F6-9B984AC1CE39}" type="presOf" srcId="{CC9D56A1-A59E-4589-BA89-B0162B2EAEDF}" destId="{04D510F3-D68C-4EEA-9BB7-0ACF5D6AFBC8}" srcOrd="0" destOrd="2" presId="urn:microsoft.com/office/officeart/2005/8/layout/hList1"/>
    <dgm:cxn modelId="{CDB617A0-AB0C-401C-9C44-1E88AF1C0F34}" type="presOf" srcId="{49CD03FC-72A5-4E5F-91BA-667845E62820}" destId="{5054DF11-D2EE-483A-834B-3E88F5E69E54}" srcOrd="0" destOrd="8" presId="urn:microsoft.com/office/officeart/2005/8/layout/hList1"/>
    <dgm:cxn modelId="{A8322C7F-DA00-41C1-A3B6-31DDF1CA64F3}" type="presOf" srcId="{9902040C-39CC-4FD8-B71F-B559AEBC07F2}" destId="{04D510F3-D68C-4EEA-9BB7-0ACF5D6AFBC8}" srcOrd="0" destOrd="0" presId="urn:microsoft.com/office/officeart/2005/8/layout/hList1"/>
    <dgm:cxn modelId="{83390436-4316-4069-B1FF-B218A9F1FD99}" type="presOf" srcId="{AD73B82A-430C-4782-8F6A-F18228DC5BAC}" destId="{272E7A17-5CE0-4329-83A0-4F8EF4B4DF67}" srcOrd="0" destOrd="4" presId="urn:microsoft.com/office/officeart/2005/8/layout/hList1"/>
    <dgm:cxn modelId="{5FAF2A4D-6044-4847-B807-C2ABD8F111F0}" type="presOf" srcId="{42AC089D-D58B-4519-BBAC-F113620C77A2}" destId="{C4504EC2-3953-4948-B7B1-67BEB7C4B46E}" srcOrd="0" destOrd="0" presId="urn:microsoft.com/office/officeart/2005/8/layout/hList1"/>
    <dgm:cxn modelId="{C3B0D63D-645B-45BE-9991-C1970A0B6790}" type="presOf" srcId="{88469CC1-F8ED-43AF-B7E8-681AEE56FAD2}" destId="{5054DF11-D2EE-483A-834B-3E88F5E69E54}" srcOrd="0" destOrd="5" presId="urn:microsoft.com/office/officeart/2005/8/layout/hList1"/>
    <dgm:cxn modelId="{50ED30CB-FC1B-453E-8D2F-15E37F5D999C}" type="presOf" srcId="{981B9252-86DC-4AE5-8FF3-C466F932134D}" destId="{272E7A17-5CE0-4329-83A0-4F8EF4B4DF67}" srcOrd="0" destOrd="5" presId="urn:microsoft.com/office/officeart/2005/8/layout/hList1"/>
    <dgm:cxn modelId="{9C884E6B-8D13-4D6E-92C8-5DDF1C576930}" type="presOf" srcId="{8B8CA254-AD3B-4E4F-8ECA-015E3C1C8D20}" destId="{5054DF11-D2EE-483A-834B-3E88F5E69E54}" srcOrd="0" destOrd="7" presId="urn:microsoft.com/office/officeart/2005/8/layout/hList1"/>
    <dgm:cxn modelId="{1A5553FC-7328-40A0-BA8C-361C63314CA3}" type="presOf" srcId="{D9FE49B3-178E-4BBC-BB2A-67AB2DD8E241}" destId="{5054DF11-D2EE-483A-834B-3E88F5E69E54}" srcOrd="0" destOrd="2" presId="urn:microsoft.com/office/officeart/2005/8/layout/hList1"/>
    <dgm:cxn modelId="{9442C914-C47C-4C3C-8288-D07A430D5A14}" srcId="{F10D15E9-670D-4153-B5F1-627308C14721}" destId="{C5D8C3EC-ED0F-444B-BB73-CC810024389F}" srcOrd="1" destOrd="0" parTransId="{39F446C6-6323-49BA-AD12-08260D072416}" sibTransId="{4FE1F6B3-B92F-48BD-BFD6-DDEF2DA5FB65}"/>
    <dgm:cxn modelId="{767D9F25-4FDF-4B21-8117-10BD51C12360}" type="presParOf" srcId="{BF959A8B-D23F-45C3-90B9-D9C638FF590A}" destId="{BF6D1125-3863-4DC9-981F-038F592376A6}" srcOrd="0" destOrd="0" presId="urn:microsoft.com/office/officeart/2005/8/layout/hList1"/>
    <dgm:cxn modelId="{5735BA66-8BD0-4915-BA27-10345BA81EF6}" type="presParOf" srcId="{BF6D1125-3863-4DC9-981F-038F592376A6}" destId="{C4504EC2-3953-4948-B7B1-67BEB7C4B46E}" srcOrd="0" destOrd="0" presId="urn:microsoft.com/office/officeart/2005/8/layout/hList1"/>
    <dgm:cxn modelId="{DBF633E7-55CE-42D6-A0CB-B88496CFA11E}" type="presParOf" srcId="{BF6D1125-3863-4DC9-981F-038F592376A6}" destId="{272E7A17-5CE0-4329-83A0-4F8EF4B4DF67}" srcOrd="1" destOrd="0" presId="urn:microsoft.com/office/officeart/2005/8/layout/hList1"/>
    <dgm:cxn modelId="{80B29673-255B-4FC1-9A4A-64C31A9A71DD}" type="presParOf" srcId="{BF959A8B-D23F-45C3-90B9-D9C638FF590A}" destId="{5BC9FD3B-66B3-4A4C-9AF0-2D5482815D8D}" srcOrd="1" destOrd="0" presId="urn:microsoft.com/office/officeart/2005/8/layout/hList1"/>
    <dgm:cxn modelId="{D41723A2-FD81-46F6-AC05-A912D25BED9B}" type="presParOf" srcId="{BF959A8B-D23F-45C3-90B9-D9C638FF590A}" destId="{9C429AE4-72DF-45BC-9DC3-A833F294674B}" srcOrd="2" destOrd="0" presId="urn:microsoft.com/office/officeart/2005/8/layout/hList1"/>
    <dgm:cxn modelId="{380B309A-E71F-4D39-9D9F-95B4C9BB2C3D}" type="presParOf" srcId="{9C429AE4-72DF-45BC-9DC3-A833F294674B}" destId="{4A7752DD-3A43-4E09-B71F-23EACD50AA16}" srcOrd="0" destOrd="0" presId="urn:microsoft.com/office/officeart/2005/8/layout/hList1"/>
    <dgm:cxn modelId="{9753ACCA-27A1-47E8-A2AF-72D5764D8645}" type="presParOf" srcId="{9C429AE4-72DF-45BC-9DC3-A833F294674B}" destId="{5054DF11-D2EE-483A-834B-3E88F5E69E54}" srcOrd="1" destOrd="0" presId="urn:microsoft.com/office/officeart/2005/8/layout/hList1"/>
    <dgm:cxn modelId="{9567F397-D338-4CE4-B03B-950CCBC6079E}" type="presParOf" srcId="{BF959A8B-D23F-45C3-90B9-D9C638FF590A}" destId="{BF471468-27C6-465D-9FEE-24435B434CF2}" srcOrd="3" destOrd="0" presId="urn:microsoft.com/office/officeart/2005/8/layout/hList1"/>
    <dgm:cxn modelId="{02D08678-8AFA-472F-9176-E71765BD1EEE}" type="presParOf" srcId="{BF959A8B-D23F-45C3-90B9-D9C638FF590A}" destId="{7B278753-9B98-4240-A999-672064C33FBF}" srcOrd="4" destOrd="0" presId="urn:microsoft.com/office/officeart/2005/8/layout/hList1"/>
    <dgm:cxn modelId="{402E702A-25C2-4B82-B021-A5BF43E5582B}" type="presParOf" srcId="{7B278753-9B98-4240-A999-672064C33FBF}" destId="{2BAF11C9-8A48-44DD-B6D7-40CE057DB593}" srcOrd="0" destOrd="0" presId="urn:microsoft.com/office/officeart/2005/8/layout/hList1"/>
    <dgm:cxn modelId="{177F3ABE-9C1F-4F7B-93BD-A626D7E1CE9C}" type="presParOf" srcId="{7B278753-9B98-4240-A999-672064C33FBF}" destId="{04D510F3-D68C-4EEA-9BB7-0ACF5D6AFBC8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E8191A-3A57-4F51-BA80-D6CC5C4F0FE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134CE1-6BF6-4F88-9E31-67DF3D274EA8}">
      <dgm:prSet phldrT="[Text]"/>
      <dgm:spPr/>
      <dgm:t>
        <a:bodyPr/>
        <a:lstStyle/>
        <a:p>
          <a:r>
            <a:rPr lang="cs-CZ" dirty="0" smtClean="0"/>
            <a:t>EVOKACE</a:t>
          </a:r>
          <a:endParaRPr lang="cs-CZ" dirty="0"/>
        </a:p>
      </dgm:t>
    </dgm:pt>
    <dgm:pt modelId="{8DA094F7-59EA-4387-8876-96D5B92B6276}" type="parTrans" cxnId="{00A3F5F3-A9C9-40FC-A2AF-BAE6BE19B21A}">
      <dgm:prSet/>
      <dgm:spPr/>
      <dgm:t>
        <a:bodyPr/>
        <a:lstStyle/>
        <a:p>
          <a:endParaRPr lang="cs-CZ"/>
        </a:p>
      </dgm:t>
    </dgm:pt>
    <dgm:pt modelId="{A0DA3CD5-9E56-41F7-850B-4EFCDB31F30A}" type="sibTrans" cxnId="{00A3F5F3-A9C9-40FC-A2AF-BAE6BE19B21A}">
      <dgm:prSet/>
      <dgm:spPr/>
      <dgm:t>
        <a:bodyPr/>
        <a:lstStyle/>
        <a:p>
          <a:endParaRPr lang="cs-CZ"/>
        </a:p>
      </dgm:t>
    </dgm:pt>
    <dgm:pt modelId="{B09328C2-5C25-4E64-9982-872EF51F480A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0501A0E9-0268-477D-B7DC-CEF3F1727558}" type="parTrans" cxnId="{E0B82D8A-A1FF-48CB-9CAE-541CB91C729F}">
      <dgm:prSet/>
      <dgm:spPr/>
      <dgm:t>
        <a:bodyPr/>
        <a:lstStyle/>
        <a:p>
          <a:endParaRPr lang="cs-CZ"/>
        </a:p>
      </dgm:t>
    </dgm:pt>
    <dgm:pt modelId="{18145C9B-8050-4AD3-89BB-3A2927390866}" type="sibTrans" cxnId="{E0B82D8A-A1FF-48CB-9CAE-541CB91C729F}">
      <dgm:prSet/>
      <dgm:spPr/>
      <dgm:t>
        <a:bodyPr/>
        <a:lstStyle/>
        <a:p>
          <a:endParaRPr lang="cs-CZ"/>
        </a:p>
      </dgm:t>
    </dgm:pt>
    <dgm:pt modelId="{49DC50E5-5E8C-4AE6-BB9B-54E6EFDB1B2D}">
      <dgm:prSet phldrT="[Text]"/>
      <dgm:spPr/>
      <dgm:t>
        <a:bodyPr/>
        <a:lstStyle/>
        <a:p>
          <a:r>
            <a:rPr lang="cs-CZ" dirty="0" smtClean="0"/>
            <a:t>Vím – chci vědět – dozvěděl jsem se</a:t>
          </a:r>
          <a:endParaRPr lang="cs-CZ" dirty="0"/>
        </a:p>
      </dgm:t>
    </dgm:pt>
    <dgm:pt modelId="{1ACE7E6E-DAFF-448F-A247-27B61B9E65D1}" type="parTrans" cxnId="{32AA7E6B-9C9B-48A5-922A-1666B13F51B9}">
      <dgm:prSet/>
      <dgm:spPr/>
      <dgm:t>
        <a:bodyPr/>
        <a:lstStyle/>
        <a:p>
          <a:endParaRPr lang="cs-CZ"/>
        </a:p>
      </dgm:t>
    </dgm:pt>
    <dgm:pt modelId="{9D7E53B3-A7FC-4CD8-90CA-360BEB32F4F2}" type="sibTrans" cxnId="{32AA7E6B-9C9B-48A5-922A-1666B13F51B9}">
      <dgm:prSet/>
      <dgm:spPr/>
      <dgm:t>
        <a:bodyPr/>
        <a:lstStyle/>
        <a:p>
          <a:endParaRPr lang="cs-CZ"/>
        </a:p>
      </dgm:t>
    </dgm:pt>
    <dgm:pt modelId="{72256E85-AD2E-4835-9977-44F8A32CF680}">
      <dgm:prSet phldrT="[Text]"/>
      <dgm:spPr/>
      <dgm:t>
        <a:bodyPr/>
        <a:lstStyle/>
        <a:p>
          <a:r>
            <a:rPr lang="cs-CZ" dirty="0" smtClean="0"/>
            <a:t>Uvědomění</a:t>
          </a:r>
          <a:endParaRPr lang="cs-CZ" dirty="0"/>
        </a:p>
      </dgm:t>
    </dgm:pt>
    <dgm:pt modelId="{C6845AC4-1201-4B7C-95A8-B76CD17171FD}" type="parTrans" cxnId="{D754A53E-0580-42C3-ACC5-B05E9AFE1470}">
      <dgm:prSet/>
      <dgm:spPr/>
      <dgm:t>
        <a:bodyPr/>
        <a:lstStyle/>
        <a:p>
          <a:endParaRPr lang="cs-CZ"/>
        </a:p>
      </dgm:t>
    </dgm:pt>
    <dgm:pt modelId="{E620BBD5-15CC-4D7D-8613-FEA49A90328B}" type="sibTrans" cxnId="{D754A53E-0580-42C3-ACC5-B05E9AFE1470}">
      <dgm:prSet/>
      <dgm:spPr/>
      <dgm:t>
        <a:bodyPr/>
        <a:lstStyle/>
        <a:p>
          <a:endParaRPr lang="cs-CZ"/>
        </a:p>
      </dgm:t>
    </dgm:pt>
    <dgm:pt modelId="{730CE691-A93A-45B8-BEAD-AEE3E362470A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799F3B32-C9FF-424F-8338-3DD175EEFD7C}" type="parTrans" cxnId="{486426B4-0E92-49A1-A1A6-84268176730E}">
      <dgm:prSet/>
      <dgm:spPr/>
      <dgm:t>
        <a:bodyPr/>
        <a:lstStyle/>
        <a:p>
          <a:endParaRPr lang="cs-CZ"/>
        </a:p>
      </dgm:t>
    </dgm:pt>
    <dgm:pt modelId="{28F0B993-CAFE-4730-AABE-BCEBAB419B2D}" type="sibTrans" cxnId="{486426B4-0E92-49A1-A1A6-84268176730E}">
      <dgm:prSet/>
      <dgm:spPr/>
      <dgm:t>
        <a:bodyPr/>
        <a:lstStyle/>
        <a:p>
          <a:endParaRPr lang="cs-CZ"/>
        </a:p>
      </dgm:t>
    </dgm:pt>
    <dgm:pt modelId="{1B10A5F9-AE2B-47A8-81B7-CF9D81D69B6D}">
      <dgm:prSet phldrT="[Text]"/>
      <dgm:spPr/>
      <dgm:t>
        <a:bodyPr/>
        <a:lstStyle/>
        <a:p>
          <a:r>
            <a:rPr lang="cs-CZ" dirty="0" smtClean="0"/>
            <a:t>Reflexe</a:t>
          </a:r>
          <a:endParaRPr lang="cs-CZ" dirty="0"/>
        </a:p>
      </dgm:t>
    </dgm:pt>
    <dgm:pt modelId="{D757DB13-8EA2-48FC-9A2C-4980B53D5AC3}" type="parTrans" cxnId="{57CF51BC-67C4-482D-8DD8-935F09F8DCFD}">
      <dgm:prSet/>
      <dgm:spPr/>
      <dgm:t>
        <a:bodyPr/>
        <a:lstStyle/>
        <a:p>
          <a:endParaRPr lang="cs-CZ"/>
        </a:p>
      </dgm:t>
    </dgm:pt>
    <dgm:pt modelId="{91703F18-F508-4B75-B2AF-1559C681CEE0}" type="sibTrans" cxnId="{57CF51BC-67C4-482D-8DD8-935F09F8DCFD}">
      <dgm:prSet/>
      <dgm:spPr/>
      <dgm:t>
        <a:bodyPr/>
        <a:lstStyle/>
        <a:p>
          <a:endParaRPr lang="cs-CZ"/>
        </a:p>
      </dgm:t>
    </dgm:pt>
    <dgm:pt modelId="{C91E156A-BC4F-4E24-842D-F6EADF0230B7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5E1405B2-D6BD-4AC1-8961-B602F57A8588}" type="parTrans" cxnId="{A8D1A58B-B57F-4003-9B73-58046C2E498C}">
      <dgm:prSet/>
      <dgm:spPr/>
      <dgm:t>
        <a:bodyPr/>
        <a:lstStyle/>
        <a:p>
          <a:endParaRPr lang="cs-CZ"/>
        </a:p>
      </dgm:t>
    </dgm:pt>
    <dgm:pt modelId="{A86A7DAF-07AC-4227-B0FE-99B94DB5AF26}" type="sibTrans" cxnId="{A8D1A58B-B57F-4003-9B73-58046C2E498C}">
      <dgm:prSet/>
      <dgm:spPr/>
      <dgm:t>
        <a:bodyPr/>
        <a:lstStyle/>
        <a:p>
          <a:endParaRPr lang="cs-CZ"/>
        </a:p>
      </dgm:t>
    </dgm:pt>
    <dgm:pt modelId="{D0880762-8469-414E-A79D-E6D703A6F429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4FAB27E0-7B3E-4629-8C89-BA7472A936B0}" type="parTrans" cxnId="{6DCD43E7-F25E-4443-B395-F21B18E5E750}">
      <dgm:prSet/>
      <dgm:spPr/>
    </dgm:pt>
    <dgm:pt modelId="{C50100A5-2902-463E-949C-BAEEDD345DF8}" type="sibTrans" cxnId="{6DCD43E7-F25E-4443-B395-F21B18E5E750}">
      <dgm:prSet/>
      <dgm:spPr/>
    </dgm:pt>
    <dgm:pt modelId="{5868F58E-8217-4A15-AC46-79944304F578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D351D4B5-0077-443B-B390-600BBC00E3C3}" type="parTrans" cxnId="{03D0CD35-D288-446E-80BE-519695EF78BD}">
      <dgm:prSet/>
      <dgm:spPr/>
    </dgm:pt>
    <dgm:pt modelId="{DE108045-9FFA-4280-A6C5-AB04DE4E75F2}" type="sibTrans" cxnId="{03D0CD35-D288-446E-80BE-519695EF78BD}">
      <dgm:prSet/>
      <dgm:spPr/>
    </dgm:pt>
    <dgm:pt modelId="{B04CEB40-31CA-485D-BCD6-52894A85B84D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22CFFF72-A33A-48FF-91EC-2AA1FBCE459A}" type="parTrans" cxnId="{23990C48-B797-45D8-933A-D3A3F7B2DA15}">
      <dgm:prSet/>
      <dgm:spPr/>
    </dgm:pt>
    <dgm:pt modelId="{05268E12-9FFF-45CC-A6E3-49FC79477DCD}" type="sibTrans" cxnId="{23990C48-B797-45D8-933A-D3A3F7B2DA15}">
      <dgm:prSet/>
      <dgm:spPr/>
    </dgm:pt>
    <dgm:pt modelId="{4A8286E9-EA85-4881-B84E-4A3714514B92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2AF67FB-2EBE-4473-85BF-EE682855D456}" type="parTrans" cxnId="{CF32B318-423A-4A22-B717-5970089812BC}">
      <dgm:prSet/>
      <dgm:spPr/>
    </dgm:pt>
    <dgm:pt modelId="{A3BEE73F-4856-4E66-A9D4-12282CD4850F}" type="sibTrans" cxnId="{CF32B318-423A-4A22-B717-5970089812BC}">
      <dgm:prSet/>
      <dgm:spPr/>
    </dgm:pt>
    <dgm:pt modelId="{D46E846D-C5DD-4333-A16B-D8B382619628}">
      <dgm:prSet phldrT="[Text]"/>
      <dgm:spPr/>
      <dgm:t>
        <a:bodyPr/>
        <a:lstStyle/>
        <a:p>
          <a:r>
            <a:rPr lang="cs-CZ" dirty="0" smtClean="0"/>
            <a:t>Klíčová slova</a:t>
          </a:r>
          <a:endParaRPr lang="cs-CZ" dirty="0"/>
        </a:p>
      </dgm:t>
    </dgm:pt>
    <dgm:pt modelId="{500C433A-1D0F-46AE-88E0-AF2D17D1B178}" type="parTrans" cxnId="{BED829C5-0D5F-45E2-96D1-2BA914286DB1}">
      <dgm:prSet/>
      <dgm:spPr/>
    </dgm:pt>
    <dgm:pt modelId="{7A313D68-9277-426D-98CB-FABDEA7B7286}" type="sibTrans" cxnId="{BED829C5-0D5F-45E2-96D1-2BA914286DB1}">
      <dgm:prSet/>
      <dgm:spPr/>
    </dgm:pt>
    <dgm:pt modelId="{742BF510-7DE9-4FD0-9F95-EFBE37B8E4D3}">
      <dgm:prSet phldrT="[Text]"/>
      <dgm:spPr/>
      <dgm:t>
        <a:bodyPr/>
        <a:lstStyle/>
        <a:p>
          <a:r>
            <a:rPr lang="cs-CZ" dirty="0" smtClean="0"/>
            <a:t>Zpřeházené věty </a:t>
          </a:r>
          <a:endParaRPr lang="cs-CZ" dirty="0"/>
        </a:p>
      </dgm:t>
    </dgm:pt>
    <dgm:pt modelId="{E3234734-9942-47CB-B0DA-C2E1C5408D8B}" type="parTrans" cxnId="{C5411619-C9E2-4352-9E10-F22549C7700A}">
      <dgm:prSet/>
      <dgm:spPr/>
    </dgm:pt>
    <dgm:pt modelId="{646D5322-9437-4273-8DBC-806E7D74F66C}" type="sibTrans" cxnId="{C5411619-C9E2-4352-9E10-F22549C7700A}">
      <dgm:prSet/>
      <dgm:spPr/>
    </dgm:pt>
    <dgm:pt modelId="{7E19CD83-E262-41E4-B37E-A7137F70FB66}">
      <dgm:prSet phldrT="[Text]"/>
      <dgm:spPr/>
      <dgm:t>
        <a:bodyPr/>
        <a:lstStyle/>
        <a:p>
          <a:r>
            <a:rPr lang="cs-CZ" dirty="0" smtClean="0"/>
            <a:t>Podvojný deník</a:t>
          </a:r>
          <a:endParaRPr lang="cs-CZ" dirty="0"/>
        </a:p>
      </dgm:t>
    </dgm:pt>
    <dgm:pt modelId="{E4C48BDE-4061-4592-8C43-78BBC1140303}" type="parTrans" cxnId="{0E7E236A-7F4E-47BB-99E9-569E7296BDBF}">
      <dgm:prSet/>
      <dgm:spPr/>
    </dgm:pt>
    <dgm:pt modelId="{CCBFACE5-35CD-4051-B02D-E54CFA240828}" type="sibTrans" cxnId="{0E7E236A-7F4E-47BB-99E9-569E7296BDBF}">
      <dgm:prSet/>
      <dgm:spPr/>
    </dgm:pt>
    <dgm:pt modelId="{62C9149F-E424-4AFF-B2E9-F1809C86F5C9}">
      <dgm:prSet phldrT="[Text]"/>
      <dgm:spPr/>
      <dgm:t>
        <a:bodyPr/>
        <a:lstStyle/>
        <a:p>
          <a:r>
            <a:rPr lang="cs-CZ" dirty="0" smtClean="0"/>
            <a:t>Skládankové učení</a:t>
          </a:r>
          <a:endParaRPr lang="cs-CZ" dirty="0"/>
        </a:p>
      </dgm:t>
    </dgm:pt>
    <dgm:pt modelId="{60728CD0-60BC-46E1-86B0-734AEC00EDBC}" type="parTrans" cxnId="{967484A7-3B0B-4A5D-95D1-8E2BF5CEED7F}">
      <dgm:prSet/>
      <dgm:spPr/>
    </dgm:pt>
    <dgm:pt modelId="{DD32BA4B-FBA9-4CDD-ADF8-0C4985DE62C0}" type="sibTrans" cxnId="{967484A7-3B0B-4A5D-95D1-8E2BF5CEED7F}">
      <dgm:prSet/>
      <dgm:spPr/>
    </dgm:pt>
    <dgm:pt modelId="{2F671397-8B6F-47A0-AD57-A3C43ABD8905}">
      <dgm:prSet phldrT="[Text]"/>
      <dgm:spPr/>
      <dgm:t>
        <a:bodyPr/>
        <a:lstStyle/>
        <a:p>
          <a:r>
            <a:rPr lang="cs-CZ" dirty="0" smtClean="0"/>
            <a:t>V.CH. D.</a:t>
          </a:r>
          <a:endParaRPr lang="cs-CZ" dirty="0"/>
        </a:p>
      </dgm:t>
    </dgm:pt>
    <dgm:pt modelId="{56D056D4-DCF1-43F1-83A1-3FB14DA20397}" type="parTrans" cxnId="{A7194E4A-0D63-4C19-A586-64B974FE0B6F}">
      <dgm:prSet/>
      <dgm:spPr/>
    </dgm:pt>
    <dgm:pt modelId="{93160765-8A78-4E34-8AA0-FCFDD877D647}" type="sibTrans" cxnId="{A7194E4A-0D63-4C19-A586-64B974FE0B6F}">
      <dgm:prSet/>
      <dgm:spPr/>
    </dgm:pt>
    <dgm:pt modelId="{6BFEBB9E-1194-4430-A9CE-CD0F197F4D24}">
      <dgm:prSet phldrT="[Text]"/>
      <dgm:spPr/>
      <dgm:t>
        <a:bodyPr/>
        <a:lstStyle/>
        <a:p>
          <a:r>
            <a:rPr lang="cs-CZ" dirty="0" smtClean="0"/>
            <a:t>Čtení s otázkami</a:t>
          </a:r>
          <a:endParaRPr lang="cs-CZ" dirty="0"/>
        </a:p>
      </dgm:t>
    </dgm:pt>
    <dgm:pt modelId="{6B57CD89-D523-462C-BB74-083376BBFAD3}" type="parTrans" cxnId="{BEACF05F-33B9-4BC7-9667-B5AF2135E3BC}">
      <dgm:prSet/>
      <dgm:spPr/>
    </dgm:pt>
    <dgm:pt modelId="{7643E5C7-272C-41A3-96D6-14640F1892C9}" type="sibTrans" cxnId="{BEACF05F-33B9-4BC7-9667-B5AF2135E3BC}">
      <dgm:prSet/>
      <dgm:spPr/>
    </dgm:pt>
    <dgm:pt modelId="{622311B8-9A0D-4D52-B698-25C0A9D62DF4}">
      <dgm:prSet phldrT="[Text]"/>
      <dgm:spPr/>
      <dgm:t>
        <a:bodyPr/>
        <a:lstStyle/>
        <a:p>
          <a:r>
            <a:rPr lang="cs-CZ" dirty="0" smtClean="0"/>
            <a:t>Učíme se navzájem</a:t>
          </a:r>
          <a:endParaRPr lang="cs-CZ" dirty="0"/>
        </a:p>
      </dgm:t>
    </dgm:pt>
    <dgm:pt modelId="{E236F68F-575B-468F-AA42-A08F638A4807}" type="parTrans" cxnId="{93FDE7D1-DF47-46B2-81B6-255715B4CAD3}">
      <dgm:prSet/>
      <dgm:spPr/>
    </dgm:pt>
    <dgm:pt modelId="{D40CD926-6760-42E5-A77B-5C62A1E7988C}" type="sibTrans" cxnId="{93FDE7D1-DF47-46B2-81B6-255715B4CAD3}">
      <dgm:prSet/>
      <dgm:spPr/>
    </dgm:pt>
    <dgm:pt modelId="{BC113A31-CDC4-4A60-A71F-BBEB4ADAB091}">
      <dgm:prSet phldrT="[Text]"/>
      <dgm:spPr/>
      <dgm:t>
        <a:bodyPr/>
        <a:lstStyle/>
        <a:p>
          <a:r>
            <a:rPr lang="cs-CZ" dirty="0" smtClean="0"/>
            <a:t>Pracovní listy</a:t>
          </a:r>
          <a:endParaRPr lang="cs-CZ" dirty="0"/>
        </a:p>
      </dgm:t>
    </dgm:pt>
    <dgm:pt modelId="{D5F800BF-DDBC-4C72-9CFB-8EBF969C2119}" type="parTrans" cxnId="{E239B7A2-E3A8-48FE-9CA8-F47263551F8D}">
      <dgm:prSet/>
      <dgm:spPr/>
    </dgm:pt>
    <dgm:pt modelId="{E1B9D753-4FB1-4275-BC94-7392136B1809}" type="sibTrans" cxnId="{E239B7A2-E3A8-48FE-9CA8-F47263551F8D}">
      <dgm:prSet/>
      <dgm:spPr/>
    </dgm:pt>
    <dgm:pt modelId="{427E5AE0-0000-4C28-81F9-FCC4056EE883}">
      <dgm:prSet phldrT="[Text]"/>
      <dgm:spPr/>
      <dgm:t>
        <a:bodyPr/>
        <a:lstStyle/>
        <a:p>
          <a:r>
            <a:rPr lang="cs-CZ" dirty="0" smtClean="0"/>
            <a:t>Řízené čtení</a:t>
          </a:r>
          <a:endParaRPr lang="cs-CZ" dirty="0"/>
        </a:p>
      </dgm:t>
    </dgm:pt>
    <dgm:pt modelId="{CCB93E87-0F1D-4B8D-8A0F-A13BE44D9CDF}" type="parTrans" cxnId="{3E2E5279-CABD-440C-8C2E-3E624B66722B}">
      <dgm:prSet/>
      <dgm:spPr/>
    </dgm:pt>
    <dgm:pt modelId="{8BB58D9E-CA75-4995-A757-9498801E4B78}" type="sibTrans" cxnId="{3E2E5279-CABD-440C-8C2E-3E624B66722B}">
      <dgm:prSet/>
      <dgm:spPr/>
    </dgm:pt>
    <dgm:pt modelId="{EC06B94F-8B75-4164-9A02-327EFEF572E8}">
      <dgm:prSet phldrT="[Text]"/>
      <dgm:spPr/>
      <dgm:t>
        <a:bodyPr/>
        <a:lstStyle/>
        <a:p>
          <a:r>
            <a:rPr lang="cs-CZ" dirty="0" smtClean="0"/>
            <a:t>Párové čtení</a:t>
          </a:r>
          <a:endParaRPr lang="cs-CZ" dirty="0"/>
        </a:p>
      </dgm:t>
    </dgm:pt>
    <dgm:pt modelId="{11AA6AEA-5F8B-4BCE-A09A-70A717F88671}" type="parTrans" cxnId="{1E819CF3-794C-4381-8B50-F2EB3BFCCC56}">
      <dgm:prSet/>
      <dgm:spPr/>
    </dgm:pt>
    <dgm:pt modelId="{3F00050F-C4FD-4CEC-8CAE-3359E4802AFA}" type="sibTrans" cxnId="{1E819CF3-794C-4381-8B50-F2EB3BFCCC56}">
      <dgm:prSet/>
      <dgm:spPr/>
    </dgm:pt>
    <dgm:pt modelId="{1EADE001-842D-45C0-A365-FE79309928B6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97612E05-96DE-45F8-B35B-33ED86FAA553}" type="parTrans" cxnId="{FCA42EA0-87DC-44D1-9A1E-26771A36EDC7}">
      <dgm:prSet/>
      <dgm:spPr/>
    </dgm:pt>
    <dgm:pt modelId="{163C67E8-38AA-43BD-91A8-F05E1E0DDA31}" type="sibTrans" cxnId="{FCA42EA0-87DC-44D1-9A1E-26771A36EDC7}">
      <dgm:prSet/>
      <dgm:spPr/>
    </dgm:pt>
    <dgm:pt modelId="{F7471992-02DD-4C72-BFEA-BF76C06FA6C6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6FC23FB-B8D4-4FA8-9346-1760B89F33D3}" type="parTrans" cxnId="{8EE3400E-45BA-4C2A-A427-C368C54A3350}">
      <dgm:prSet/>
      <dgm:spPr/>
    </dgm:pt>
    <dgm:pt modelId="{176519EB-9F33-4D46-9222-E813D52443AF}" type="sibTrans" cxnId="{8EE3400E-45BA-4C2A-A427-C368C54A3350}">
      <dgm:prSet/>
      <dgm:spPr/>
    </dgm:pt>
    <dgm:pt modelId="{B1740B1F-6623-4033-8B28-1591130FD8FB}">
      <dgm:prSet phldrT="[Text]"/>
      <dgm:spPr/>
      <dgm:t>
        <a:bodyPr/>
        <a:lstStyle/>
        <a:p>
          <a:r>
            <a:rPr lang="cs-CZ" noProof="1" smtClean="0"/>
            <a:t>Volné psaní</a:t>
          </a:r>
          <a:endParaRPr lang="cs-CZ" noProof="1"/>
        </a:p>
      </dgm:t>
    </dgm:pt>
    <dgm:pt modelId="{B1CF3B16-7530-4D01-BBED-DF12FD24E79F}" type="parTrans" cxnId="{3349195F-E583-4B9F-B6BE-23F40B67FF83}">
      <dgm:prSet/>
      <dgm:spPr/>
    </dgm:pt>
    <dgm:pt modelId="{FA6D0BFC-CA6E-46CD-8ED2-05B39FFAA6DA}" type="sibTrans" cxnId="{3349195F-E583-4B9F-B6BE-23F40B67FF83}">
      <dgm:prSet/>
      <dgm:spPr/>
    </dgm:pt>
    <dgm:pt modelId="{3BAF6B76-E745-4777-8FE6-356200222E37}">
      <dgm:prSet phldrT="[Text]"/>
      <dgm:spPr/>
      <dgm:t>
        <a:bodyPr/>
        <a:lstStyle/>
        <a:p>
          <a:r>
            <a:rPr lang="cs-CZ" noProof="1" smtClean="0"/>
            <a:t>Brainstorming</a:t>
          </a:r>
          <a:endParaRPr lang="cs-CZ" noProof="1"/>
        </a:p>
      </dgm:t>
    </dgm:pt>
    <dgm:pt modelId="{DED40675-6114-40E9-899A-E4F13AD6D928}" type="parTrans" cxnId="{824159D1-AEEC-4DF9-922C-60EBADD19EA6}">
      <dgm:prSet/>
      <dgm:spPr/>
    </dgm:pt>
    <dgm:pt modelId="{049E276F-A0A9-443A-9614-964116D46C9C}" type="sibTrans" cxnId="{824159D1-AEEC-4DF9-922C-60EBADD19EA6}">
      <dgm:prSet/>
      <dgm:spPr/>
    </dgm:pt>
    <dgm:pt modelId="{01D742D2-5B34-493A-9685-520CE794249F}">
      <dgm:prSet phldrT="[Text]"/>
      <dgm:spPr/>
      <dgm:t>
        <a:bodyPr/>
        <a:lstStyle/>
        <a:p>
          <a:r>
            <a:rPr lang="cs-CZ" noProof="1" smtClean="0"/>
            <a:t>INSERT</a:t>
          </a:r>
          <a:endParaRPr lang="cs-CZ" noProof="1"/>
        </a:p>
      </dgm:t>
    </dgm:pt>
    <dgm:pt modelId="{E2E83374-0D52-4FFD-93EE-E421205706BE}" type="parTrans" cxnId="{3E436E11-DFBF-486E-B15C-AC6392BA0BF0}">
      <dgm:prSet/>
      <dgm:spPr/>
    </dgm:pt>
    <dgm:pt modelId="{F1505BB4-7CA5-4FD6-8D0A-68491A60F7D5}" type="sibTrans" cxnId="{3E436E11-DFBF-486E-B15C-AC6392BA0BF0}">
      <dgm:prSet/>
      <dgm:spPr/>
    </dgm:pt>
    <dgm:pt modelId="{A7367803-664F-40A2-B288-5FECBF19A147}">
      <dgm:prSet phldrT="[Text]"/>
      <dgm:spPr/>
      <dgm:t>
        <a:bodyPr/>
        <a:lstStyle/>
        <a:p>
          <a:r>
            <a:rPr lang="cs-CZ" noProof="1" smtClean="0"/>
            <a:t>Vennův diagram</a:t>
          </a:r>
          <a:endParaRPr lang="cs-CZ" noProof="1"/>
        </a:p>
      </dgm:t>
    </dgm:pt>
    <dgm:pt modelId="{4DB4DB77-95E5-4024-9714-947E9686428D}" type="parTrans" cxnId="{0546AF17-017F-4D79-B465-0FAD7DC768D0}">
      <dgm:prSet/>
      <dgm:spPr/>
    </dgm:pt>
    <dgm:pt modelId="{1957FD22-9212-4CBF-A85E-56606DCE0F32}" type="sibTrans" cxnId="{0546AF17-017F-4D79-B465-0FAD7DC768D0}">
      <dgm:prSet/>
      <dgm:spPr/>
    </dgm:pt>
    <dgm:pt modelId="{A6A02BEE-CD44-4A4C-819E-4C96CAC165E8}">
      <dgm:prSet phldrT="[Text]"/>
      <dgm:spPr/>
      <dgm:t>
        <a:bodyPr/>
        <a:lstStyle/>
        <a:p>
          <a:r>
            <a:rPr lang="cs-CZ" noProof="1" smtClean="0"/>
            <a:t>…</a:t>
          </a:r>
          <a:endParaRPr lang="cs-CZ" noProof="1"/>
        </a:p>
      </dgm:t>
    </dgm:pt>
    <dgm:pt modelId="{F1481FD4-4301-44D7-929D-6D2C528F4C18}" type="parTrans" cxnId="{04741CCA-29B9-4991-8D67-BDBFB0843A38}">
      <dgm:prSet/>
      <dgm:spPr/>
    </dgm:pt>
    <dgm:pt modelId="{5D53592F-512B-4B68-BE77-A6E23816AE2C}" type="sibTrans" cxnId="{04741CCA-29B9-4991-8D67-BDBFB0843A38}">
      <dgm:prSet/>
      <dgm:spPr/>
    </dgm:pt>
    <dgm:pt modelId="{2329FAED-64C1-4A85-BAEF-9E4C0F943965}">
      <dgm:prSet phldrT="[Text]"/>
      <dgm:spPr/>
      <dgm:t>
        <a:bodyPr/>
        <a:lstStyle/>
        <a:p>
          <a:r>
            <a:rPr lang="cs-CZ" dirty="0" smtClean="0"/>
            <a:t>T-graf</a:t>
          </a:r>
          <a:endParaRPr lang="cs-CZ" dirty="0"/>
        </a:p>
      </dgm:t>
    </dgm:pt>
    <dgm:pt modelId="{BBB56297-B713-4CF5-AB96-717EBE8DFD30}" type="parTrans" cxnId="{5E42C4A0-5CF4-46AA-9ACF-E7DC122B1FC0}">
      <dgm:prSet/>
      <dgm:spPr/>
    </dgm:pt>
    <dgm:pt modelId="{F68B7F8E-5AC8-47DB-93F8-F6E55B692C99}" type="sibTrans" cxnId="{5E42C4A0-5CF4-46AA-9ACF-E7DC122B1FC0}">
      <dgm:prSet/>
      <dgm:spPr/>
    </dgm:pt>
    <dgm:pt modelId="{78A787C2-03DD-4375-95D7-0956CBA0414D}">
      <dgm:prSet phldrT="[Text]"/>
      <dgm:spPr/>
      <dgm:t>
        <a:bodyPr/>
        <a:lstStyle/>
        <a:p>
          <a:r>
            <a:rPr lang="cs-CZ" dirty="0" smtClean="0"/>
            <a:t>Interaktivní výklad</a:t>
          </a:r>
          <a:endParaRPr lang="cs-CZ" dirty="0"/>
        </a:p>
      </dgm:t>
    </dgm:pt>
    <dgm:pt modelId="{5D057C6C-9565-4EBD-89EE-21CD62454DAC}" type="parTrans" cxnId="{E5899C67-69CD-411E-A54F-23F14DECD55E}">
      <dgm:prSet/>
      <dgm:spPr/>
    </dgm:pt>
    <dgm:pt modelId="{4F4B5F87-F4BB-4B0A-976D-95D335CF3D93}" type="sibTrans" cxnId="{E5899C67-69CD-411E-A54F-23F14DECD55E}">
      <dgm:prSet/>
      <dgm:spPr/>
    </dgm:pt>
    <dgm:pt modelId="{A3308378-2CF9-4C1C-9E20-FDECABE650F8}" type="pres">
      <dgm:prSet presAssocID="{6FE8191A-3A57-4F51-BA80-D6CC5C4F0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AB8931-DCA0-491F-90F4-DAC10D7EF4F4}" type="pres">
      <dgm:prSet presAssocID="{AF134CE1-6BF6-4F88-9E31-67DF3D274EA8}" presName="composite" presStyleCnt="0"/>
      <dgm:spPr/>
    </dgm:pt>
    <dgm:pt modelId="{ECEFA634-776D-41BE-A946-B73F0E0CB2DF}" type="pres">
      <dgm:prSet presAssocID="{AF134CE1-6BF6-4F88-9E31-67DF3D274E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1DDDC8-0F8C-45CD-85D6-710787D5567B}" type="pres">
      <dgm:prSet presAssocID="{AF134CE1-6BF6-4F88-9E31-67DF3D274EA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562A5A-C28B-4E89-8EF3-27F47559C1A4}" type="pres">
      <dgm:prSet presAssocID="{A0DA3CD5-9E56-41F7-850B-4EFCDB31F30A}" presName="space" presStyleCnt="0"/>
      <dgm:spPr/>
    </dgm:pt>
    <dgm:pt modelId="{AC695F83-AEDF-43F1-8EF1-C3F26C27CFCA}" type="pres">
      <dgm:prSet presAssocID="{72256E85-AD2E-4835-9977-44F8A32CF680}" presName="composite" presStyleCnt="0"/>
      <dgm:spPr/>
    </dgm:pt>
    <dgm:pt modelId="{CD684572-920B-4A85-B76D-4B6938C0D878}" type="pres">
      <dgm:prSet presAssocID="{72256E85-AD2E-4835-9977-44F8A32CF6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6169A5-904E-40AF-A4F7-667190B0F9C7}" type="pres">
      <dgm:prSet presAssocID="{72256E85-AD2E-4835-9977-44F8A32CF68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050F48-7729-4D3A-B70B-71E2EF984C36}" type="pres">
      <dgm:prSet presAssocID="{E620BBD5-15CC-4D7D-8613-FEA49A90328B}" presName="space" presStyleCnt="0"/>
      <dgm:spPr/>
    </dgm:pt>
    <dgm:pt modelId="{1F1E03F0-6477-4A51-A7CB-E632BC2B8B75}" type="pres">
      <dgm:prSet presAssocID="{1B10A5F9-AE2B-47A8-81B7-CF9D81D69B6D}" presName="composite" presStyleCnt="0"/>
      <dgm:spPr/>
    </dgm:pt>
    <dgm:pt modelId="{125D4FE6-55D1-4382-A3AC-F475420058A6}" type="pres">
      <dgm:prSet presAssocID="{1B10A5F9-AE2B-47A8-81B7-CF9D81D69B6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62A98-562A-4322-99D5-F83D31873AF5}" type="pres">
      <dgm:prSet presAssocID="{1B10A5F9-AE2B-47A8-81B7-CF9D81D69B6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39C598-855C-45D3-A9AC-3701AE972A13}" type="presOf" srcId="{3BAF6B76-E745-4777-8FE6-356200222E37}" destId="{47262A98-562A-4322-99D5-F83D31873AF5}" srcOrd="0" destOrd="4" presId="urn:microsoft.com/office/officeart/2005/8/layout/hList1"/>
    <dgm:cxn modelId="{A869A603-FD9B-4A7E-921D-718CC6217684}" type="presOf" srcId="{1EADE001-842D-45C0-A365-FE79309928B6}" destId="{47262A98-562A-4322-99D5-F83D31873AF5}" srcOrd="0" destOrd="1" presId="urn:microsoft.com/office/officeart/2005/8/layout/hList1"/>
    <dgm:cxn modelId="{77D63121-BA88-4426-B734-F0FB3A1A0D17}" type="presOf" srcId="{427E5AE0-0000-4C28-81F9-FCC4056EE883}" destId="{4C6169A5-904E-40AF-A4F7-667190B0F9C7}" srcOrd="0" destOrd="7" presId="urn:microsoft.com/office/officeart/2005/8/layout/hList1"/>
    <dgm:cxn modelId="{824159D1-AEEC-4DF9-922C-60EBADD19EA6}" srcId="{1B10A5F9-AE2B-47A8-81B7-CF9D81D69B6D}" destId="{3BAF6B76-E745-4777-8FE6-356200222E37}" srcOrd="4" destOrd="0" parTransId="{DED40675-6114-40E9-899A-E4F13AD6D928}" sibTransId="{049E276F-A0A9-443A-9614-964116D46C9C}"/>
    <dgm:cxn modelId="{0E7E236A-7F4E-47BB-99E9-569E7296BDBF}" srcId="{72256E85-AD2E-4835-9977-44F8A32CF680}" destId="{7E19CD83-E262-41E4-B37E-A7137F70FB66}" srcOrd="1" destOrd="0" parTransId="{E4C48BDE-4061-4592-8C43-78BBC1140303}" sibTransId="{CCBFACE5-35CD-4051-B02D-E54CFA240828}"/>
    <dgm:cxn modelId="{5E42C4A0-5CF4-46AA-9ACF-E7DC122B1FC0}" srcId="{AF134CE1-6BF6-4F88-9E31-67DF3D274EA8}" destId="{2329FAED-64C1-4A85-BAEF-9E4C0F943965}" srcOrd="8" destOrd="0" parTransId="{BBB56297-B713-4CF5-AB96-717EBE8DFD30}" sibTransId="{F68B7F8E-5AC8-47DB-93F8-F6E55B692C99}"/>
    <dgm:cxn modelId="{27A021E9-AB23-46AC-AAE6-4E40A44BB0CA}" type="presOf" srcId="{4A8286E9-EA85-4881-B84E-4A3714514B92}" destId="{8B1DDDC8-0F8C-45CD-85D6-710787D5567B}" srcOrd="0" destOrd="4" presId="urn:microsoft.com/office/officeart/2005/8/layout/hList1"/>
    <dgm:cxn modelId="{87BD37AA-8506-4BB3-A5FD-4A6D40C9CFA5}" type="presOf" srcId="{6FE8191A-3A57-4F51-BA80-D6CC5C4F0FE0}" destId="{A3308378-2CF9-4C1C-9E20-FDECABE650F8}" srcOrd="0" destOrd="0" presId="urn:microsoft.com/office/officeart/2005/8/layout/hList1"/>
    <dgm:cxn modelId="{CF32B318-423A-4A22-B717-5970089812BC}" srcId="{AF134CE1-6BF6-4F88-9E31-67DF3D274EA8}" destId="{4A8286E9-EA85-4881-B84E-4A3714514B92}" srcOrd="4" destOrd="0" parTransId="{92AF67FB-2EBE-4473-85BF-EE682855D456}" sibTransId="{A3BEE73F-4856-4E66-A9D4-12282CD4850F}"/>
    <dgm:cxn modelId="{E89CAC07-9361-4B3A-A588-A5C18277D5A3}" type="presOf" srcId="{622311B8-9A0D-4D52-B698-25C0A9D62DF4}" destId="{4C6169A5-904E-40AF-A4F7-667190B0F9C7}" srcOrd="0" destOrd="5" presId="urn:microsoft.com/office/officeart/2005/8/layout/hList1"/>
    <dgm:cxn modelId="{D754A53E-0580-42C3-ACC5-B05E9AFE1470}" srcId="{6FE8191A-3A57-4F51-BA80-D6CC5C4F0FE0}" destId="{72256E85-AD2E-4835-9977-44F8A32CF680}" srcOrd="1" destOrd="0" parTransId="{C6845AC4-1201-4B7C-95A8-B76CD17171FD}" sibTransId="{E620BBD5-15CC-4D7D-8613-FEA49A90328B}"/>
    <dgm:cxn modelId="{BEACF05F-33B9-4BC7-9667-B5AF2135E3BC}" srcId="{72256E85-AD2E-4835-9977-44F8A32CF680}" destId="{6BFEBB9E-1194-4430-A9CE-CD0F197F4D24}" srcOrd="4" destOrd="0" parTransId="{6B57CD89-D523-462C-BB74-083376BBFAD3}" sibTransId="{7643E5C7-272C-41A3-96D6-14640F1892C9}"/>
    <dgm:cxn modelId="{93FDE7D1-DF47-46B2-81B6-255715B4CAD3}" srcId="{72256E85-AD2E-4835-9977-44F8A32CF680}" destId="{622311B8-9A0D-4D52-B698-25C0A9D62DF4}" srcOrd="5" destOrd="0" parTransId="{E236F68F-575B-468F-AA42-A08F638A4807}" sibTransId="{D40CD926-6760-42E5-A77B-5C62A1E7988C}"/>
    <dgm:cxn modelId="{E5899C67-69CD-411E-A54F-23F14DECD55E}" srcId="{72256E85-AD2E-4835-9977-44F8A32CF680}" destId="{78A787C2-03DD-4375-95D7-0956CBA0414D}" srcOrd="9" destOrd="0" parTransId="{5D057C6C-9565-4EBD-89EE-21CD62454DAC}" sibTransId="{4F4B5F87-F4BB-4B0A-976D-95D335CF3D93}"/>
    <dgm:cxn modelId="{6B3DF354-F7B3-40DA-8929-B60EF8EB624D}" type="presOf" srcId="{B09328C2-5C25-4E64-9982-872EF51F480A}" destId="{8B1DDDC8-0F8C-45CD-85D6-710787D5567B}" srcOrd="0" destOrd="0" presId="urn:microsoft.com/office/officeart/2005/8/layout/hList1"/>
    <dgm:cxn modelId="{9496DFC2-4AE0-4A0A-8D0A-7363502E7649}" type="presOf" srcId="{742BF510-7DE9-4FD0-9F95-EFBE37B8E4D3}" destId="{8B1DDDC8-0F8C-45CD-85D6-710787D5567B}" srcOrd="0" destOrd="6" presId="urn:microsoft.com/office/officeart/2005/8/layout/hList1"/>
    <dgm:cxn modelId="{48C7F719-54AB-4367-BD14-66C0704CE157}" type="presOf" srcId="{62C9149F-E424-4AFF-B2E9-F1809C86F5C9}" destId="{4C6169A5-904E-40AF-A4F7-667190B0F9C7}" srcOrd="0" destOrd="2" presId="urn:microsoft.com/office/officeart/2005/8/layout/hList1"/>
    <dgm:cxn modelId="{501AFA2D-19D4-4420-9F4A-CD8575AE4028}" type="presOf" srcId="{6BFEBB9E-1194-4430-A9CE-CD0F197F4D24}" destId="{4C6169A5-904E-40AF-A4F7-667190B0F9C7}" srcOrd="0" destOrd="4" presId="urn:microsoft.com/office/officeart/2005/8/layout/hList1"/>
    <dgm:cxn modelId="{A7194E4A-0D63-4C19-A586-64B974FE0B6F}" srcId="{72256E85-AD2E-4835-9977-44F8A32CF680}" destId="{2F671397-8B6F-47A0-AD57-A3C43ABD8905}" srcOrd="3" destOrd="0" parTransId="{56D056D4-DCF1-43F1-83A1-3FB14DA20397}" sibTransId="{93160765-8A78-4E34-8AA0-FCFDD877D647}"/>
    <dgm:cxn modelId="{485F5EBC-0371-41F7-9B90-9E454B09B49E}" type="presOf" srcId="{7E19CD83-E262-41E4-B37E-A7137F70FB66}" destId="{4C6169A5-904E-40AF-A4F7-667190B0F9C7}" srcOrd="0" destOrd="1" presId="urn:microsoft.com/office/officeart/2005/8/layout/hList1"/>
    <dgm:cxn modelId="{967484A7-3B0B-4A5D-95D1-8E2BF5CEED7F}" srcId="{72256E85-AD2E-4835-9977-44F8A32CF680}" destId="{62C9149F-E424-4AFF-B2E9-F1809C86F5C9}" srcOrd="2" destOrd="0" parTransId="{60728CD0-60BC-46E1-86B0-734AEC00EDBC}" sibTransId="{DD32BA4B-FBA9-4CDD-ADF8-0C4985DE62C0}"/>
    <dgm:cxn modelId="{57CF51BC-67C4-482D-8DD8-935F09F8DCFD}" srcId="{6FE8191A-3A57-4F51-BA80-D6CC5C4F0FE0}" destId="{1B10A5F9-AE2B-47A8-81B7-CF9D81D69B6D}" srcOrd="2" destOrd="0" parTransId="{D757DB13-8EA2-48FC-9A2C-4980B53D5AC3}" sibTransId="{91703F18-F508-4B75-B2AF-1559C681CEE0}"/>
    <dgm:cxn modelId="{3B03A483-1721-4068-A17B-EFD8537235D4}" type="presOf" srcId="{B1740B1F-6623-4033-8B28-1591130FD8FB}" destId="{47262A98-562A-4322-99D5-F83D31873AF5}" srcOrd="0" destOrd="3" presId="urn:microsoft.com/office/officeart/2005/8/layout/hList1"/>
    <dgm:cxn modelId="{078F6457-8F78-4F50-8B85-8D6075023B5B}" type="presOf" srcId="{AF134CE1-6BF6-4F88-9E31-67DF3D274EA8}" destId="{ECEFA634-776D-41BE-A946-B73F0E0CB2DF}" srcOrd="0" destOrd="0" presId="urn:microsoft.com/office/officeart/2005/8/layout/hList1"/>
    <dgm:cxn modelId="{0546AF17-017F-4D79-B465-0FAD7DC768D0}" srcId="{1B10A5F9-AE2B-47A8-81B7-CF9D81D69B6D}" destId="{A7367803-664F-40A2-B288-5FECBF19A147}" srcOrd="6" destOrd="0" parTransId="{4DB4DB77-95E5-4024-9714-947E9686428D}" sibTransId="{1957FD22-9212-4CBF-A85E-56606DCE0F32}"/>
    <dgm:cxn modelId="{E17CBF85-49C9-45F9-8239-C83609F59F84}" type="presOf" srcId="{D0880762-8469-414E-A79D-E6D703A6F429}" destId="{8B1DDDC8-0F8C-45CD-85D6-710787D5567B}" srcOrd="0" destOrd="1" presId="urn:microsoft.com/office/officeart/2005/8/layout/hList1"/>
    <dgm:cxn modelId="{22611F86-714B-495C-82DD-A678BD817A46}" type="presOf" srcId="{2329FAED-64C1-4A85-BAEF-9E4C0F943965}" destId="{8B1DDDC8-0F8C-45CD-85D6-710787D5567B}" srcOrd="0" destOrd="8" presId="urn:microsoft.com/office/officeart/2005/8/layout/hList1"/>
    <dgm:cxn modelId="{A2051BDA-F9F6-4971-A5A9-7ABE761080AF}" type="presOf" srcId="{EC06B94F-8B75-4164-9A02-327EFEF572E8}" destId="{4C6169A5-904E-40AF-A4F7-667190B0F9C7}" srcOrd="0" destOrd="8" presId="urn:microsoft.com/office/officeart/2005/8/layout/hList1"/>
    <dgm:cxn modelId="{F84CC35F-0E00-42CD-A20C-F148EBC87AAC}" type="presOf" srcId="{49DC50E5-5E8C-4AE6-BB9B-54E6EFDB1B2D}" destId="{8B1DDDC8-0F8C-45CD-85D6-710787D5567B}" srcOrd="0" destOrd="7" presId="urn:microsoft.com/office/officeart/2005/8/layout/hList1"/>
    <dgm:cxn modelId="{3E2E5279-CABD-440C-8C2E-3E624B66722B}" srcId="{72256E85-AD2E-4835-9977-44F8A32CF680}" destId="{427E5AE0-0000-4C28-81F9-FCC4056EE883}" srcOrd="7" destOrd="0" parTransId="{CCB93E87-0F1D-4B8D-8A0F-A13BE44D9CDF}" sibTransId="{8BB58D9E-CA75-4995-A757-9498801E4B78}"/>
    <dgm:cxn modelId="{E239B7A2-E3A8-48FE-9CA8-F47263551F8D}" srcId="{72256E85-AD2E-4835-9977-44F8A32CF680}" destId="{BC113A31-CDC4-4A60-A71F-BBEB4ADAB091}" srcOrd="6" destOrd="0" parTransId="{D5F800BF-DDBC-4C72-9CFB-8EBF969C2119}" sibTransId="{E1B9D753-4FB1-4275-BC94-7392136B1809}"/>
    <dgm:cxn modelId="{6DCD43E7-F25E-4443-B395-F21B18E5E750}" srcId="{AF134CE1-6BF6-4F88-9E31-67DF3D274EA8}" destId="{D0880762-8469-414E-A79D-E6D703A6F429}" srcOrd="1" destOrd="0" parTransId="{4FAB27E0-7B3E-4629-8C89-BA7472A936B0}" sibTransId="{C50100A5-2902-463E-949C-BAEEDD345DF8}"/>
    <dgm:cxn modelId="{79B9DD25-33B6-43FE-9F8A-38660B011D63}" type="presOf" srcId="{F7471992-02DD-4C72-BFEA-BF76C06FA6C6}" destId="{47262A98-562A-4322-99D5-F83D31873AF5}" srcOrd="0" destOrd="2" presId="urn:microsoft.com/office/officeart/2005/8/layout/hList1"/>
    <dgm:cxn modelId="{1233743F-7532-453F-80DA-0AD7B3D77240}" type="presOf" srcId="{72256E85-AD2E-4835-9977-44F8A32CF680}" destId="{CD684572-920B-4A85-B76D-4B6938C0D878}" srcOrd="0" destOrd="0" presId="urn:microsoft.com/office/officeart/2005/8/layout/hList1"/>
    <dgm:cxn modelId="{486426B4-0E92-49A1-A1A6-84268176730E}" srcId="{72256E85-AD2E-4835-9977-44F8A32CF680}" destId="{730CE691-A93A-45B8-BEAD-AEE3E362470A}" srcOrd="0" destOrd="0" parTransId="{799F3B32-C9FF-424F-8338-3DD175EEFD7C}" sibTransId="{28F0B993-CAFE-4730-AABE-BCEBAB419B2D}"/>
    <dgm:cxn modelId="{D9C12601-0169-410B-98E1-0C2348EE96BD}" type="presOf" srcId="{2F671397-8B6F-47A0-AD57-A3C43ABD8905}" destId="{4C6169A5-904E-40AF-A4F7-667190B0F9C7}" srcOrd="0" destOrd="3" presId="urn:microsoft.com/office/officeart/2005/8/layout/hList1"/>
    <dgm:cxn modelId="{32AA7E6B-9C9B-48A5-922A-1666B13F51B9}" srcId="{AF134CE1-6BF6-4F88-9E31-67DF3D274EA8}" destId="{49DC50E5-5E8C-4AE6-BB9B-54E6EFDB1B2D}" srcOrd="7" destOrd="0" parTransId="{1ACE7E6E-DAFF-448F-A247-27B61B9E65D1}" sibTransId="{9D7E53B3-A7FC-4CD8-90CA-360BEB32F4F2}"/>
    <dgm:cxn modelId="{04741CCA-29B9-4991-8D67-BDBFB0843A38}" srcId="{1B10A5F9-AE2B-47A8-81B7-CF9D81D69B6D}" destId="{A6A02BEE-CD44-4A4C-819E-4C96CAC165E8}" srcOrd="7" destOrd="0" parTransId="{F1481FD4-4301-44D7-929D-6D2C528F4C18}" sibTransId="{5D53592F-512B-4B68-BE77-A6E23816AE2C}"/>
    <dgm:cxn modelId="{37498053-E9C9-4E87-BB7F-81A905F1BCFB}" type="presOf" srcId="{1B10A5F9-AE2B-47A8-81B7-CF9D81D69B6D}" destId="{125D4FE6-55D1-4382-A3AC-F475420058A6}" srcOrd="0" destOrd="0" presId="urn:microsoft.com/office/officeart/2005/8/layout/hList1"/>
    <dgm:cxn modelId="{4CE62475-FA57-40DA-BC96-BE85EC1CEB92}" type="presOf" srcId="{BC113A31-CDC4-4A60-A71F-BBEB4ADAB091}" destId="{4C6169A5-904E-40AF-A4F7-667190B0F9C7}" srcOrd="0" destOrd="6" presId="urn:microsoft.com/office/officeart/2005/8/layout/hList1"/>
    <dgm:cxn modelId="{E0B82D8A-A1FF-48CB-9CAE-541CB91C729F}" srcId="{AF134CE1-6BF6-4F88-9E31-67DF3D274EA8}" destId="{B09328C2-5C25-4E64-9982-872EF51F480A}" srcOrd="0" destOrd="0" parTransId="{0501A0E9-0268-477D-B7DC-CEF3F1727558}" sibTransId="{18145C9B-8050-4AD3-89BB-3A2927390866}"/>
    <dgm:cxn modelId="{C2C70AB7-8089-484D-8A36-299B66320D2A}" type="presOf" srcId="{01D742D2-5B34-493A-9685-520CE794249F}" destId="{47262A98-562A-4322-99D5-F83D31873AF5}" srcOrd="0" destOrd="5" presId="urn:microsoft.com/office/officeart/2005/8/layout/hList1"/>
    <dgm:cxn modelId="{8EE3400E-45BA-4C2A-A427-C368C54A3350}" srcId="{1B10A5F9-AE2B-47A8-81B7-CF9D81D69B6D}" destId="{F7471992-02DD-4C72-BFEA-BF76C06FA6C6}" srcOrd="2" destOrd="0" parTransId="{96FC23FB-B8D4-4FA8-9346-1760B89F33D3}" sibTransId="{176519EB-9F33-4D46-9222-E813D52443AF}"/>
    <dgm:cxn modelId="{BED829C5-0D5F-45E2-96D1-2BA914286DB1}" srcId="{AF134CE1-6BF6-4F88-9E31-67DF3D274EA8}" destId="{D46E846D-C5DD-4333-A16B-D8B382619628}" srcOrd="5" destOrd="0" parTransId="{500C433A-1D0F-46AE-88E0-AF2D17D1B178}" sibTransId="{7A313D68-9277-426D-98CB-FABDEA7B7286}"/>
    <dgm:cxn modelId="{A8D1A58B-B57F-4003-9B73-58046C2E498C}" srcId="{1B10A5F9-AE2B-47A8-81B7-CF9D81D69B6D}" destId="{C91E156A-BC4F-4E24-842D-F6EADF0230B7}" srcOrd="0" destOrd="0" parTransId="{5E1405B2-D6BD-4AC1-8961-B602F57A8588}" sibTransId="{A86A7DAF-07AC-4227-B0FE-99B94DB5AF26}"/>
    <dgm:cxn modelId="{C5411619-C9E2-4352-9E10-F22549C7700A}" srcId="{AF134CE1-6BF6-4F88-9E31-67DF3D274EA8}" destId="{742BF510-7DE9-4FD0-9F95-EFBE37B8E4D3}" srcOrd="6" destOrd="0" parTransId="{E3234734-9942-47CB-B0DA-C2E1C5408D8B}" sibTransId="{646D5322-9437-4273-8DBC-806E7D74F66C}"/>
    <dgm:cxn modelId="{23990C48-B797-45D8-933A-D3A3F7B2DA15}" srcId="{AF134CE1-6BF6-4F88-9E31-67DF3D274EA8}" destId="{B04CEB40-31CA-485D-BCD6-52894A85B84D}" srcOrd="3" destOrd="0" parTransId="{22CFFF72-A33A-48FF-91EC-2AA1FBCE459A}" sibTransId="{05268E12-9FFF-45CC-A6E3-49FC79477DCD}"/>
    <dgm:cxn modelId="{3349195F-E583-4B9F-B6BE-23F40B67FF83}" srcId="{1B10A5F9-AE2B-47A8-81B7-CF9D81D69B6D}" destId="{B1740B1F-6623-4033-8B28-1591130FD8FB}" srcOrd="3" destOrd="0" parTransId="{B1CF3B16-7530-4D01-BBED-DF12FD24E79F}" sibTransId="{FA6D0BFC-CA6E-46CD-8ED2-05B39FFAA6DA}"/>
    <dgm:cxn modelId="{075C02F6-491D-4053-94EC-C7C645B29665}" type="presOf" srcId="{5868F58E-8217-4A15-AC46-79944304F578}" destId="{8B1DDDC8-0F8C-45CD-85D6-710787D5567B}" srcOrd="0" destOrd="2" presId="urn:microsoft.com/office/officeart/2005/8/layout/hList1"/>
    <dgm:cxn modelId="{1E819CF3-794C-4381-8B50-F2EB3BFCCC56}" srcId="{72256E85-AD2E-4835-9977-44F8A32CF680}" destId="{EC06B94F-8B75-4164-9A02-327EFEF572E8}" srcOrd="8" destOrd="0" parTransId="{11AA6AEA-5F8B-4BCE-A09A-70A717F88671}" sibTransId="{3F00050F-C4FD-4CEC-8CAE-3359E4802AFA}"/>
    <dgm:cxn modelId="{A627F379-4128-4BD9-8205-310D22D964C3}" type="presOf" srcId="{C91E156A-BC4F-4E24-842D-F6EADF0230B7}" destId="{47262A98-562A-4322-99D5-F83D31873AF5}" srcOrd="0" destOrd="0" presId="urn:microsoft.com/office/officeart/2005/8/layout/hList1"/>
    <dgm:cxn modelId="{63FAD7B1-D663-4181-8818-1624C42F7986}" type="presOf" srcId="{78A787C2-03DD-4375-95D7-0956CBA0414D}" destId="{4C6169A5-904E-40AF-A4F7-667190B0F9C7}" srcOrd="0" destOrd="9" presId="urn:microsoft.com/office/officeart/2005/8/layout/hList1"/>
    <dgm:cxn modelId="{00A3F5F3-A9C9-40FC-A2AF-BAE6BE19B21A}" srcId="{6FE8191A-3A57-4F51-BA80-D6CC5C4F0FE0}" destId="{AF134CE1-6BF6-4F88-9E31-67DF3D274EA8}" srcOrd="0" destOrd="0" parTransId="{8DA094F7-59EA-4387-8876-96D5B92B6276}" sibTransId="{A0DA3CD5-9E56-41F7-850B-4EFCDB31F30A}"/>
    <dgm:cxn modelId="{FCA42EA0-87DC-44D1-9A1E-26771A36EDC7}" srcId="{1B10A5F9-AE2B-47A8-81B7-CF9D81D69B6D}" destId="{1EADE001-842D-45C0-A365-FE79309928B6}" srcOrd="1" destOrd="0" parTransId="{97612E05-96DE-45F8-B35B-33ED86FAA553}" sibTransId="{163C67E8-38AA-43BD-91A8-F05E1E0DDA31}"/>
    <dgm:cxn modelId="{3E436E11-DFBF-486E-B15C-AC6392BA0BF0}" srcId="{1B10A5F9-AE2B-47A8-81B7-CF9D81D69B6D}" destId="{01D742D2-5B34-493A-9685-520CE794249F}" srcOrd="5" destOrd="0" parTransId="{E2E83374-0D52-4FFD-93EE-E421205706BE}" sibTransId="{F1505BB4-7CA5-4FD6-8D0A-68491A60F7D5}"/>
    <dgm:cxn modelId="{721B0DCA-125C-4619-BDB7-5DDF8ED90297}" type="presOf" srcId="{B04CEB40-31CA-485D-BCD6-52894A85B84D}" destId="{8B1DDDC8-0F8C-45CD-85D6-710787D5567B}" srcOrd="0" destOrd="3" presId="urn:microsoft.com/office/officeart/2005/8/layout/hList1"/>
    <dgm:cxn modelId="{99E3E66C-2C67-45A0-BB1D-16DC395E2D86}" type="presOf" srcId="{D46E846D-C5DD-4333-A16B-D8B382619628}" destId="{8B1DDDC8-0F8C-45CD-85D6-710787D5567B}" srcOrd="0" destOrd="5" presId="urn:microsoft.com/office/officeart/2005/8/layout/hList1"/>
    <dgm:cxn modelId="{A30AA346-F2FE-4CAE-81EE-C24A446B31CF}" type="presOf" srcId="{730CE691-A93A-45B8-BEAD-AEE3E362470A}" destId="{4C6169A5-904E-40AF-A4F7-667190B0F9C7}" srcOrd="0" destOrd="0" presId="urn:microsoft.com/office/officeart/2005/8/layout/hList1"/>
    <dgm:cxn modelId="{03D0CD35-D288-446E-80BE-519695EF78BD}" srcId="{AF134CE1-6BF6-4F88-9E31-67DF3D274EA8}" destId="{5868F58E-8217-4A15-AC46-79944304F578}" srcOrd="2" destOrd="0" parTransId="{D351D4B5-0077-443B-B390-600BBC00E3C3}" sibTransId="{DE108045-9FFA-4280-A6C5-AB04DE4E75F2}"/>
    <dgm:cxn modelId="{E6794B3A-0A1A-4A74-8990-917A21ED4A02}" type="presOf" srcId="{A6A02BEE-CD44-4A4C-819E-4C96CAC165E8}" destId="{47262A98-562A-4322-99D5-F83D31873AF5}" srcOrd="0" destOrd="7" presId="urn:microsoft.com/office/officeart/2005/8/layout/hList1"/>
    <dgm:cxn modelId="{DEBEEDA2-A740-42B9-9278-F0006CEBB41D}" type="presOf" srcId="{A7367803-664F-40A2-B288-5FECBF19A147}" destId="{47262A98-562A-4322-99D5-F83D31873AF5}" srcOrd="0" destOrd="6" presId="urn:microsoft.com/office/officeart/2005/8/layout/hList1"/>
    <dgm:cxn modelId="{5731AD0F-E400-4DA2-B257-B02F43C06708}" type="presParOf" srcId="{A3308378-2CF9-4C1C-9E20-FDECABE650F8}" destId="{70AB8931-DCA0-491F-90F4-DAC10D7EF4F4}" srcOrd="0" destOrd="0" presId="urn:microsoft.com/office/officeart/2005/8/layout/hList1"/>
    <dgm:cxn modelId="{23670012-0EB1-473B-8593-C55A46E3AA13}" type="presParOf" srcId="{70AB8931-DCA0-491F-90F4-DAC10D7EF4F4}" destId="{ECEFA634-776D-41BE-A946-B73F0E0CB2DF}" srcOrd="0" destOrd="0" presId="urn:microsoft.com/office/officeart/2005/8/layout/hList1"/>
    <dgm:cxn modelId="{E8F1BAD7-B462-411C-9AC9-D66298CDAE16}" type="presParOf" srcId="{70AB8931-DCA0-491F-90F4-DAC10D7EF4F4}" destId="{8B1DDDC8-0F8C-45CD-85D6-710787D5567B}" srcOrd="1" destOrd="0" presId="urn:microsoft.com/office/officeart/2005/8/layout/hList1"/>
    <dgm:cxn modelId="{4E23F11D-0F08-4133-8658-0AEACBD08C4A}" type="presParOf" srcId="{A3308378-2CF9-4C1C-9E20-FDECABE650F8}" destId="{04562A5A-C28B-4E89-8EF3-27F47559C1A4}" srcOrd="1" destOrd="0" presId="urn:microsoft.com/office/officeart/2005/8/layout/hList1"/>
    <dgm:cxn modelId="{8F84713E-3CAF-4413-A33E-4FE3CB50D914}" type="presParOf" srcId="{A3308378-2CF9-4C1C-9E20-FDECABE650F8}" destId="{AC695F83-AEDF-43F1-8EF1-C3F26C27CFCA}" srcOrd="2" destOrd="0" presId="urn:microsoft.com/office/officeart/2005/8/layout/hList1"/>
    <dgm:cxn modelId="{44E4CF07-D12C-40AA-930C-EE69BD408F3F}" type="presParOf" srcId="{AC695F83-AEDF-43F1-8EF1-C3F26C27CFCA}" destId="{CD684572-920B-4A85-B76D-4B6938C0D878}" srcOrd="0" destOrd="0" presId="urn:microsoft.com/office/officeart/2005/8/layout/hList1"/>
    <dgm:cxn modelId="{E55AA8DF-9AE0-4D75-BA1B-EB160365F58C}" type="presParOf" srcId="{AC695F83-AEDF-43F1-8EF1-C3F26C27CFCA}" destId="{4C6169A5-904E-40AF-A4F7-667190B0F9C7}" srcOrd="1" destOrd="0" presId="urn:microsoft.com/office/officeart/2005/8/layout/hList1"/>
    <dgm:cxn modelId="{4B5FDF83-E8F9-478F-B24F-0EE70B96AE64}" type="presParOf" srcId="{A3308378-2CF9-4C1C-9E20-FDECABE650F8}" destId="{4E050F48-7729-4D3A-B70B-71E2EF984C36}" srcOrd="3" destOrd="0" presId="urn:microsoft.com/office/officeart/2005/8/layout/hList1"/>
    <dgm:cxn modelId="{929F6758-6C9C-4981-841C-A9FFC10EBDFD}" type="presParOf" srcId="{A3308378-2CF9-4C1C-9E20-FDECABE650F8}" destId="{1F1E03F0-6477-4A51-A7CB-E632BC2B8B75}" srcOrd="4" destOrd="0" presId="urn:microsoft.com/office/officeart/2005/8/layout/hList1"/>
    <dgm:cxn modelId="{A79E1927-5637-4851-8B03-E574A91C2A7B}" type="presParOf" srcId="{1F1E03F0-6477-4A51-A7CB-E632BC2B8B75}" destId="{125D4FE6-55D1-4382-A3AC-F475420058A6}" srcOrd="0" destOrd="0" presId="urn:microsoft.com/office/officeart/2005/8/layout/hList1"/>
    <dgm:cxn modelId="{96BBC621-CF59-4575-8208-9B203F7F631D}" type="presParOf" srcId="{1F1E03F0-6477-4A51-A7CB-E632BC2B8B75}" destId="{47262A98-562A-4322-99D5-F83D31873AF5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1AFD3-3EA4-4639-925B-D8B5F13AFE3C}">
      <dsp:nvSpPr>
        <dsp:cNvPr id="0" name=""/>
        <dsp:cNvSpPr/>
      </dsp:nvSpPr>
      <dsp:spPr>
        <a:xfrm>
          <a:off x="2616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Slovní (monolog / dialog)</a:t>
          </a:r>
          <a:endParaRPr lang="cs-CZ" sz="2200" b="1" kern="1200" dirty="0"/>
        </a:p>
      </dsp:txBody>
      <dsp:txXfrm>
        <a:off x="2616" y="941943"/>
        <a:ext cx="2551336" cy="766608"/>
      </dsp:txXfrm>
    </dsp:sp>
    <dsp:sp modelId="{A82CFBC1-EDF0-411C-97B3-86868331828E}">
      <dsp:nvSpPr>
        <dsp:cNvPr id="0" name=""/>
        <dsp:cNvSpPr/>
      </dsp:nvSpPr>
      <dsp:spPr>
        <a:xfrm>
          <a:off x="2616" y="1708552"/>
          <a:ext cx="2551336" cy="2174039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Vyprávění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Přednáška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textem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Rozhovor </a:t>
          </a:r>
          <a:endParaRPr lang="cs-CZ" sz="2200" kern="1200" dirty="0"/>
        </a:p>
      </dsp:txBody>
      <dsp:txXfrm>
        <a:off x="2616" y="1708552"/>
        <a:ext cx="2551336" cy="2174039"/>
      </dsp:txXfrm>
    </dsp:sp>
    <dsp:sp modelId="{E0287418-9CE9-47C6-A4A6-10ECD9EB4E20}">
      <dsp:nvSpPr>
        <dsp:cNvPr id="0" name=""/>
        <dsp:cNvSpPr/>
      </dsp:nvSpPr>
      <dsp:spPr>
        <a:xfrm>
          <a:off x="2911139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Názorně demonstrační</a:t>
          </a:r>
          <a:endParaRPr lang="cs-CZ" sz="2200" b="1" kern="1200" dirty="0"/>
        </a:p>
      </dsp:txBody>
      <dsp:txXfrm>
        <a:off x="2911139" y="941943"/>
        <a:ext cx="2551336" cy="766608"/>
      </dsp:txXfrm>
    </dsp:sp>
    <dsp:sp modelId="{1870986F-167E-4FD9-B195-4E192A2E7FEF}">
      <dsp:nvSpPr>
        <dsp:cNvPr id="0" name=""/>
        <dsp:cNvSpPr/>
      </dsp:nvSpPr>
      <dsp:spPr>
        <a:xfrm>
          <a:off x="2911139" y="1708552"/>
          <a:ext cx="2551336" cy="2174039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Předvádění a pozorování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obrazem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Instruktáž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2911139" y="1708552"/>
        <a:ext cx="2551336" cy="2174039"/>
      </dsp:txXfrm>
    </dsp:sp>
    <dsp:sp modelId="{4C20EB0F-8EEE-4894-ACDF-C7E3D3BA29CD}">
      <dsp:nvSpPr>
        <dsp:cNvPr id="0" name=""/>
        <dsp:cNvSpPr/>
      </dsp:nvSpPr>
      <dsp:spPr>
        <a:xfrm>
          <a:off x="5819663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 smtClean="0"/>
            <a:t>Dovednostně</a:t>
          </a:r>
          <a:r>
            <a:rPr lang="cs-CZ" sz="2200" b="1" kern="1200" dirty="0" smtClean="0"/>
            <a:t> praktické</a:t>
          </a:r>
          <a:endParaRPr lang="cs-CZ" sz="2200" b="1" kern="1200" dirty="0"/>
        </a:p>
      </dsp:txBody>
      <dsp:txXfrm>
        <a:off x="5819663" y="941943"/>
        <a:ext cx="2551336" cy="766608"/>
      </dsp:txXfrm>
    </dsp:sp>
    <dsp:sp modelId="{3CB04498-07AA-4F50-9C16-48488DD269ED}">
      <dsp:nvSpPr>
        <dsp:cNvPr id="0" name=""/>
        <dsp:cNvSpPr/>
      </dsp:nvSpPr>
      <dsp:spPr>
        <a:xfrm>
          <a:off x="5819663" y="1708552"/>
          <a:ext cx="2551336" cy="2174039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Napodobování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Manipulování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Vytváření dovedností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Produkční</a:t>
          </a:r>
          <a:endParaRPr lang="cs-CZ" sz="2200" kern="1200" dirty="0"/>
        </a:p>
      </dsp:txBody>
      <dsp:txXfrm>
        <a:off x="5819663" y="1708552"/>
        <a:ext cx="2551336" cy="2174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2E383-6906-4961-BA80-C6AEA9800344}">
      <dsp:nvSpPr>
        <dsp:cNvPr id="0" name=""/>
        <dsp:cNvSpPr/>
      </dsp:nvSpPr>
      <dsp:spPr>
        <a:xfrm>
          <a:off x="37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Aktivizační </a:t>
          </a:r>
          <a:endParaRPr lang="cs-CZ" sz="2100" kern="1200" dirty="0"/>
        </a:p>
      </dsp:txBody>
      <dsp:txXfrm>
        <a:off x="37" y="92293"/>
        <a:ext cx="3600364" cy="604800"/>
      </dsp:txXfrm>
    </dsp:sp>
    <dsp:sp modelId="{A2C7DE15-557F-4690-92D6-452BF68B947E}">
      <dsp:nvSpPr>
        <dsp:cNvPr id="0" name=""/>
        <dsp:cNvSpPr/>
      </dsp:nvSpPr>
      <dsp:spPr>
        <a:xfrm>
          <a:off x="37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Diskuse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Situační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Inscenační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Problémová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Didaktická hra</a:t>
          </a:r>
          <a:endParaRPr lang="cs-CZ" sz="2100" kern="1200" dirty="0"/>
        </a:p>
      </dsp:txBody>
      <dsp:txXfrm>
        <a:off x="37" y="697093"/>
        <a:ext cx="3600364" cy="4035150"/>
      </dsp:txXfrm>
    </dsp:sp>
    <dsp:sp modelId="{53516D2C-AA69-4416-A88F-1D47F8601D18}">
      <dsp:nvSpPr>
        <dsp:cNvPr id="0" name=""/>
        <dsp:cNvSpPr/>
      </dsp:nvSpPr>
      <dsp:spPr>
        <a:xfrm>
          <a:off x="4104453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Komplexní </a:t>
          </a:r>
          <a:endParaRPr lang="cs-CZ" sz="2100" kern="1200" dirty="0"/>
        </a:p>
      </dsp:txBody>
      <dsp:txXfrm>
        <a:off x="4104453" y="92293"/>
        <a:ext cx="3600364" cy="604800"/>
      </dsp:txXfrm>
    </dsp:sp>
    <dsp:sp modelId="{35CCEBC4-A2AD-4459-A1A8-43774C198BB3}">
      <dsp:nvSpPr>
        <dsp:cNvPr id="0" name=""/>
        <dsp:cNvSpPr/>
      </dsp:nvSpPr>
      <dsp:spPr>
        <a:xfrm>
          <a:off x="4104453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Skupinová a kooperativní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Partnerská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Individualizovaná v.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Metody kritického myšlení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Projektová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dramatem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Otevřené učení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Učení v životních situacích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podporovaná ICT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…</a:t>
          </a:r>
          <a:endParaRPr lang="cs-CZ" sz="2100" kern="1200" dirty="0"/>
        </a:p>
      </dsp:txBody>
      <dsp:txXfrm>
        <a:off x="4104453" y="697093"/>
        <a:ext cx="3600364" cy="4035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04EC2-3953-4948-B7B1-67BEB7C4B46E}">
      <dsp:nvSpPr>
        <dsp:cNvPr id="0" name=""/>
        <dsp:cNvSpPr/>
      </dsp:nvSpPr>
      <dsp:spPr>
        <a:xfrm>
          <a:off x="2610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FF0000"/>
              </a:solidFill>
            </a:rPr>
            <a:t>E</a:t>
          </a:r>
          <a:r>
            <a:rPr lang="cs-CZ" sz="1600" b="1" kern="1200" dirty="0" smtClean="0"/>
            <a:t>VOKACE</a:t>
          </a:r>
          <a:endParaRPr lang="cs-CZ" sz="1600" b="1" kern="1200" dirty="0"/>
        </a:p>
      </dsp:txBody>
      <dsp:txXfrm>
        <a:off x="2610" y="103455"/>
        <a:ext cx="2545032" cy="460800"/>
      </dsp:txXfrm>
    </dsp:sp>
    <dsp:sp modelId="{272E7A17-5CE0-4329-83A0-4F8EF4B4DF67}">
      <dsp:nvSpPr>
        <dsp:cNvPr id="0" name=""/>
        <dsp:cNvSpPr/>
      </dsp:nvSpPr>
      <dsp:spPr>
        <a:xfrm>
          <a:off x="2610" y="564255"/>
          <a:ext cx="2545032" cy="4084817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 zjišťuje vědomosti a </a:t>
          </a:r>
          <a:r>
            <a:rPr lang="cs-CZ" sz="1600" kern="1200" dirty="0" err="1" smtClean="0"/>
            <a:t>prekoncepty</a:t>
          </a:r>
          <a:r>
            <a:rPr lang="cs-CZ" sz="1600" kern="1200" dirty="0" smtClean="0"/>
            <a:t> žáků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 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Aktivizovat žáka pro učení/téma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Žák pracuje se svými </a:t>
          </a:r>
          <a:r>
            <a:rPr lang="cs-CZ" sz="1600" b="0" kern="1200" dirty="0" err="1" smtClean="0"/>
            <a:t>prekoncepty</a:t>
          </a:r>
          <a:r>
            <a:rPr lang="cs-CZ" sz="1600" b="0" kern="1200" dirty="0" smtClean="0"/>
            <a:t>, které podrobuje revizi, rekonstrukci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žákovu vnitřní motivaci  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1" kern="1200" dirty="0"/>
        </a:p>
      </dsp:txBody>
      <dsp:txXfrm>
        <a:off x="2610" y="564255"/>
        <a:ext cx="2545032" cy="4084817"/>
      </dsp:txXfrm>
    </dsp:sp>
    <dsp:sp modelId="{4A7752DD-3A43-4E09-B71F-23EACD50AA16}">
      <dsp:nvSpPr>
        <dsp:cNvPr id="0" name=""/>
        <dsp:cNvSpPr/>
      </dsp:nvSpPr>
      <dsp:spPr>
        <a:xfrm>
          <a:off x="2903947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FF0000"/>
              </a:solidFill>
            </a:rPr>
            <a:t>U</a:t>
          </a:r>
          <a:r>
            <a:rPr lang="cs-CZ" sz="1600" b="1" kern="1200" dirty="0" smtClean="0"/>
            <a:t>VĚDOMĚNÍ</a:t>
          </a:r>
          <a:r>
            <a:rPr lang="cs-CZ" sz="1600" kern="1200" dirty="0" smtClean="0"/>
            <a:t> si významu </a:t>
          </a:r>
          <a:endParaRPr lang="cs-CZ" sz="1600" kern="1200" dirty="0"/>
        </a:p>
      </dsp:txBody>
      <dsp:txXfrm>
        <a:off x="2903947" y="103455"/>
        <a:ext cx="2545032" cy="460800"/>
      </dsp:txXfrm>
    </dsp:sp>
    <dsp:sp modelId="{5054DF11-D2EE-483A-834B-3E88F5E69E54}">
      <dsp:nvSpPr>
        <dsp:cNvPr id="0" name=""/>
        <dsp:cNvSpPr/>
      </dsp:nvSpPr>
      <dsp:spPr>
        <a:xfrm>
          <a:off x="2903947" y="564255"/>
          <a:ext cx="2545032" cy="4084817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expozice a fixace nové látky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učení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hledá nové informace, porovnává je s původními i.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Udržet žákův zájem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vnímání a porozumění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Podpora budování kognitivních mostů mezi starými a novými vědomostmi</a:t>
          </a:r>
        </a:p>
      </dsp:txBody>
      <dsp:txXfrm>
        <a:off x="2903947" y="564255"/>
        <a:ext cx="2545032" cy="4084817"/>
      </dsp:txXfrm>
    </dsp:sp>
    <dsp:sp modelId="{2BAF11C9-8A48-44DD-B6D7-40CE057DB593}">
      <dsp:nvSpPr>
        <dsp:cNvPr id="0" name=""/>
        <dsp:cNvSpPr/>
      </dsp:nvSpPr>
      <dsp:spPr>
        <a:xfrm>
          <a:off x="5805284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FF0000"/>
              </a:solidFill>
            </a:rPr>
            <a:t>R</a:t>
          </a:r>
          <a:r>
            <a:rPr lang="cs-CZ" sz="1600" b="1" kern="1200" dirty="0" smtClean="0"/>
            <a:t>EFLEXE</a:t>
          </a:r>
          <a:endParaRPr lang="cs-CZ" sz="1600" b="1" kern="1200" dirty="0"/>
        </a:p>
      </dsp:txBody>
      <dsp:txXfrm>
        <a:off x="5805284" y="103455"/>
        <a:ext cx="2545032" cy="460800"/>
      </dsp:txXfrm>
    </dsp:sp>
    <dsp:sp modelId="{04D510F3-D68C-4EEA-9BB7-0ACF5D6AFBC8}">
      <dsp:nvSpPr>
        <dsp:cNvPr id="0" name=""/>
        <dsp:cNvSpPr/>
      </dsp:nvSpPr>
      <dsp:spPr>
        <a:xfrm>
          <a:off x="5805284" y="564255"/>
          <a:ext cx="2545032" cy="4084817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třídí, upevňuje a systematizuje nové vědomosti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Přetváří původní vědomostní schémata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Nové informace zasazuje do starých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Trvalý proces učení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se učí vyjadřovat se vlastními slovy (zapamatování naučeného)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Výměna názorů, korekce vědomostního schématu</a:t>
          </a:r>
          <a:endParaRPr lang="cs-CZ" sz="1600" kern="1200" dirty="0"/>
        </a:p>
      </dsp:txBody>
      <dsp:txXfrm>
        <a:off x="5805284" y="564255"/>
        <a:ext cx="2545032" cy="4084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FA634-776D-41BE-A946-B73F0E0CB2DF}">
      <dsp:nvSpPr>
        <dsp:cNvPr id="0" name=""/>
        <dsp:cNvSpPr/>
      </dsp:nvSpPr>
      <dsp:spPr>
        <a:xfrm>
          <a:off x="2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EVOKACE</a:t>
          </a:r>
          <a:endParaRPr lang="cs-CZ" sz="2000" kern="1200" dirty="0"/>
        </a:p>
      </dsp:txBody>
      <dsp:txXfrm>
        <a:off x="2571" y="108806"/>
        <a:ext cx="2507456" cy="576000"/>
      </dsp:txXfrm>
    </dsp:sp>
    <dsp:sp modelId="{8B1DDDC8-0F8C-45CD-85D6-710787D5567B}">
      <dsp:nvSpPr>
        <dsp:cNvPr id="0" name=""/>
        <dsp:cNvSpPr/>
      </dsp:nvSpPr>
      <dsp:spPr>
        <a:xfrm>
          <a:off x="2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Klíčová slova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Zpřeházené věty 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Vím – chci vědět – dozvěděl jsem se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T-graf</a:t>
          </a:r>
          <a:endParaRPr lang="cs-CZ" sz="2000" kern="1200" dirty="0"/>
        </a:p>
      </dsp:txBody>
      <dsp:txXfrm>
        <a:off x="2571" y="684806"/>
        <a:ext cx="2507456" cy="4083187"/>
      </dsp:txXfrm>
    </dsp:sp>
    <dsp:sp modelId="{CD684572-920B-4A85-B76D-4B6938C0D878}">
      <dsp:nvSpPr>
        <dsp:cNvPr id="0" name=""/>
        <dsp:cNvSpPr/>
      </dsp:nvSpPr>
      <dsp:spPr>
        <a:xfrm>
          <a:off x="28610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Uvědomění</a:t>
          </a:r>
          <a:endParaRPr lang="cs-CZ" sz="2000" kern="1200" dirty="0"/>
        </a:p>
      </dsp:txBody>
      <dsp:txXfrm>
        <a:off x="2861071" y="108806"/>
        <a:ext cx="2507456" cy="576000"/>
      </dsp:txXfrm>
    </dsp:sp>
    <dsp:sp modelId="{4C6169A5-904E-40AF-A4F7-667190B0F9C7}">
      <dsp:nvSpPr>
        <dsp:cNvPr id="0" name=""/>
        <dsp:cNvSpPr/>
      </dsp:nvSpPr>
      <dsp:spPr>
        <a:xfrm>
          <a:off x="28610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Podvojný deník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Skládankové učení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V.CH. D.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Čtení s otázkami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Učíme se navzájem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Pracovní listy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Řízené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Párové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Interaktivní výklad</a:t>
          </a:r>
          <a:endParaRPr lang="cs-CZ" sz="2000" kern="1200" dirty="0"/>
        </a:p>
      </dsp:txBody>
      <dsp:txXfrm>
        <a:off x="2861071" y="684806"/>
        <a:ext cx="2507456" cy="4083187"/>
      </dsp:txXfrm>
    </dsp:sp>
    <dsp:sp modelId="{125D4FE6-55D1-4382-A3AC-F475420058A6}">
      <dsp:nvSpPr>
        <dsp:cNvPr id="0" name=""/>
        <dsp:cNvSpPr/>
      </dsp:nvSpPr>
      <dsp:spPr>
        <a:xfrm>
          <a:off x="5719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Reflexe</a:t>
          </a:r>
          <a:endParaRPr lang="cs-CZ" sz="2000" kern="1200" dirty="0"/>
        </a:p>
      </dsp:txBody>
      <dsp:txXfrm>
        <a:off x="5719571" y="108806"/>
        <a:ext cx="2507456" cy="576000"/>
      </dsp:txXfrm>
    </dsp:sp>
    <dsp:sp modelId="{47262A98-562A-4322-99D5-F83D31873AF5}">
      <dsp:nvSpPr>
        <dsp:cNvPr id="0" name=""/>
        <dsp:cNvSpPr/>
      </dsp:nvSpPr>
      <dsp:spPr>
        <a:xfrm>
          <a:off x="5719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Vennův</a:t>
          </a:r>
          <a:r>
            <a:rPr lang="cs-CZ" sz="2000" kern="1200" dirty="0" smtClean="0"/>
            <a:t> diagram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…</a:t>
          </a:r>
          <a:endParaRPr lang="cs-CZ" sz="2000" kern="1200" dirty="0"/>
        </a:p>
      </dsp:txBody>
      <dsp:txXfrm>
        <a:off x="5719571" y="684806"/>
        <a:ext cx="2507456" cy="408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7C73BE-8FE1-4519-ACA8-9E684A918319}" type="datetimeFigureOut">
              <a:rPr lang="cs-CZ" smtClean="0"/>
              <a:pPr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1url.cz/GtuaF" TargetMode="External"/><Relationship Id="rId2" Type="http://schemas.openxmlformats.org/officeDocument/2006/relationships/hyperlink" Target="http://www.kritickemysleni.cz/facelift_index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1url.cz/2tua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b="1" dirty="0" err="1" smtClean="0"/>
              <a:t>výukovÉ</a:t>
            </a:r>
            <a:r>
              <a:rPr lang="cs-CZ" sz="3200" b="1" dirty="0" smtClean="0"/>
              <a:t> metody informačního vzdělávání </a:t>
            </a:r>
            <a:r>
              <a:rPr lang="cs-CZ" sz="3200" b="1" cap="none" dirty="0" smtClean="0"/>
              <a:t>se zaměřením na metody kritického myšlení (RWCT) </a:t>
            </a:r>
            <a:endParaRPr lang="cs-CZ" sz="3200" b="1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Informační vzdělávání</a:t>
            </a:r>
          </a:p>
          <a:p>
            <a:endParaRPr lang="cs-CZ" sz="2400" dirty="0"/>
          </a:p>
          <a:p>
            <a:r>
              <a:rPr lang="cs-CZ" sz="2400" dirty="0" smtClean="0"/>
              <a:t>18. listopad 2016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3938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/>
              <a:t>Metody tradiční výuky (transmise)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106188793"/>
              </p:ext>
            </p:extLst>
          </p:nvPr>
        </p:nvGraphicFramePr>
        <p:xfrm>
          <a:off x="323528" y="1700808"/>
          <a:ext cx="83736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28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použít tradiční metody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noProof="1" smtClean="0"/>
              <a:t>Zprostředkování složitě pochopitelného vzdělávacího obsahu </a:t>
            </a:r>
            <a:r>
              <a:rPr lang="cs-CZ" noProof="1" smtClean="0"/>
              <a:t>vyžadujícího širší znalosti i z dalších oblastí </a:t>
            </a:r>
          </a:p>
          <a:p>
            <a:r>
              <a:rPr lang="cs-CZ" noProof="1" smtClean="0"/>
              <a:t>Zprostředkování </a:t>
            </a:r>
            <a:r>
              <a:rPr lang="cs-CZ" b="1" noProof="1" smtClean="0"/>
              <a:t>abstraktního učiva </a:t>
            </a:r>
          </a:p>
          <a:p>
            <a:r>
              <a:rPr lang="cs-CZ" noProof="1" smtClean="0"/>
              <a:t>Zprostředkování </a:t>
            </a:r>
            <a:r>
              <a:rPr lang="cs-CZ" b="1" noProof="1" smtClean="0"/>
              <a:t>pouček, pravidel</a:t>
            </a:r>
          </a:p>
          <a:p>
            <a:endParaRPr lang="cs-CZ" noProof="1" smtClean="0"/>
          </a:p>
          <a:p>
            <a:r>
              <a:rPr lang="cs-CZ" noProof="1" smtClean="0"/>
              <a:t>Význam transmisivního pojetí výuky:</a:t>
            </a:r>
          </a:p>
          <a:p>
            <a:pPr lvl="1"/>
            <a:r>
              <a:rPr lang="cs-CZ" noProof="1" smtClean="0"/>
              <a:t>Studující dostává vzdělávací obsah utříděný </a:t>
            </a:r>
            <a:r>
              <a:rPr lang="cs-CZ" b="1" noProof="1" smtClean="0"/>
              <a:t>v uceleném systému </a:t>
            </a:r>
            <a:r>
              <a:rPr lang="cs-CZ" noProof="1" smtClean="0"/>
              <a:t>(Pecina, Zormanová, 2009)</a:t>
            </a:r>
          </a:p>
          <a:p>
            <a:pPr lvl="1"/>
            <a:endParaRPr lang="cs-CZ" noProof="1" smtClean="0"/>
          </a:p>
          <a:p>
            <a:r>
              <a:rPr lang="cs-CZ" noProof="1" smtClean="0"/>
              <a:t>Negativum transmisivního pojetí výuky:</a:t>
            </a:r>
          </a:p>
          <a:p>
            <a:pPr lvl="1"/>
            <a:r>
              <a:rPr lang="cs-CZ" noProof="1" smtClean="0"/>
              <a:t>Chybí příprava studujícího/žáka/uživatele na řešení životních situací (Skalková)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25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Konstruktivistické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rys konstruktivismu:</a:t>
            </a:r>
          </a:p>
          <a:p>
            <a:pPr lvl="1"/>
            <a:r>
              <a:rPr lang="cs-CZ" dirty="0" smtClean="0"/>
              <a:t>pojetí </a:t>
            </a:r>
            <a:r>
              <a:rPr lang="cs-CZ" b="1" dirty="0" smtClean="0"/>
              <a:t>učení jako aktivního, záměrného sociálního procesu konstruování významů z předložených informací a navozených zkušeností</a:t>
            </a:r>
          </a:p>
          <a:p>
            <a:r>
              <a:rPr lang="cs-CZ" dirty="0" smtClean="0"/>
              <a:t>Předkládané informace </a:t>
            </a:r>
            <a:r>
              <a:rPr lang="cs-CZ" b="1" dirty="0" smtClean="0"/>
              <a:t>zpracuje žák/studující různě </a:t>
            </a:r>
            <a:r>
              <a:rPr lang="cs-CZ" dirty="0" smtClean="0"/>
              <a:t>s ohledem na charakter jeho poznávacího procesu, vliv emocí, názorů, očekávání </a:t>
            </a:r>
          </a:p>
          <a:p>
            <a:endParaRPr lang="cs-CZ" dirty="0"/>
          </a:p>
          <a:p>
            <a:r>
              <a:rPr lang="cs-CZ" dirty="0" smtClean="0"/>
              <a:t>Důraz na </a:t>
            </a:r>
            <a:r>
              <a:rPr lang="cs-CZ" b="1" dirty="0" smtClean="0"/>
              <a:t>proces konstruování poznatků učícím se  subjektem </a:t>
            </a:r>
            <a:r>
              <a:rPr lang="cs-CZ" dirty="0" smtClean="0"/>
              <a:t>(žákem/studentem)</a:t>
            </a:r>
          </a:p>
          <a:p>
            <a:r>
              <a:rPr lang="cs-CZ" dirty="0" smtClean="0"/>
              <a:t>Práce s </a:t>
            </a:r>
            <a:r>
              <a:rPr lang="cs-CZ" b="1" dirty="0" smtClean="0"/>
              <a:t>PREKONCEPTY</a:t>
            </a:r>
            <a:r>
              <a:rPr lang="cs-CZ" dirty="0" smtClean="0"/>
              <a:t> (žákovy představy o tom, jak funguje svět, přinášené do výuky            tyto představy ovlivňují jeho vnímání, porozumění dalším informacím a učení)</a:t>
            </a:r>
          </a:p>
          <a:p>
            <a:endParaRPr lang="cs-CZ" dirty="0"/>
          </a:p>
          <a:p>
            <a:r>
              <a:rPr lang="cs-CZ" b="1" dirty="0" smtClean="0"/>
              <a:t>Co sledují konstruktivisté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Podmíněnost procesu učení úrovní žákových schopností, dosavadních znalostí a procesem učení</a:t>
            </a:r>
          </a:p>
          <a:p>
            <a:pPr lvl="1"/>
            <a:r>
              <a:rPr lang="cs-CZ" dirty="0" smtClean="0"/>
              <a:t>Proces učení je třeba zkoumat jako učení konkrétnímu vzdělávacímu obsahu</a:t>
            </a:r>
          </a:p>
          <a:p>
            <a:pPr lvl="1"/>
            <a:r>
              <a:rPr lang="cs-CZ" dirty="0" smtClean="0"/>
              <a:t>Zájem o oborové didaktiky, psychodidaktiku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131840" y="412794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81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Konstruktivistické výukové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Aktivizují žákovy/studentovy poznávací procesy</a:t>
            </a:r>
          </a:p>
          <a:p>
            <a:r>
              <a:rPr lang="cs-CZ" dirty="0" smtClean="0"/>
              <a:t>Vedou k rozvoji samostatnosti, představivosti, fantazie, logického myšlení, tvůrčích schopností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Konstruktivistické (inovativní) výukové metody v lekcích</a:t>
            </a:r>
          </a:p>
          <a:p>
            <a:r>
              <a:rPr lang="cs-CZ" dirty="0" smtClean="0"/>
              <a:t>Dialog</a:t>
            </a:r>
          </a:p>
          <a:p>
            <a:r>
              <a:rPr lang="cs-CZ" dirty="0" smtClean="0"/>
              <a:t>Diskuse</a:t>
            </a:r>
          </a:p>
          <a:p>
            <a:r>
              <a:rPr lang="cs-CZ" dirty="0" smtClean="0"/>
              <a:t>Problémové metody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Didaktické hry</a:t>
            </a:r>
          </a:p>
          <a:p>
            <a:r>
              <a:rPr lang="cs-CZ" dirty="0" smtClean="0"/>
              <a:t>Inscenační, situační metody</a:t>
            </a:r>
          </a:p>
          <a:p>
            <a:r>
              <a:rPr lang="cs-CZ" dirty="0" smtClean="0"/>
              <a:t>Práce s ICT</a:t>
            </a:r>
          </a:p>
          <a:p>
            <a:r>
              <a:rPr lang="cs-CZ" dirty="0" smtClean="0"/>
              <a:t>Kritické myšlení</a:t>
            </a:r>
          </a:p>
          <a:p>
            <a:r>
              <a:rPr lang="cs-CZ" dirty="0" smtClean="0"/>
              <a:t>Učení v životních situacích…</a:t>
            </a:r>
          </a:p>
        </p:txBody>
      </p:sp>
    </p:spTree>
    <p:extLst>
      <p:ext uri="{BB962C8B-B14F-4D97-AF65-F5344CB8AC3E}">
        <p14:creationId xmlns="" xmlns:p14="http://schemas.microsoft.com/office/powerpoint/2010/main" val="39234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co napoví historický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</a:t>
            </a:r>
          </a:p>
          <a:p>
            <a:pPr lvl="1"/>
            <a:r>
              <a:rPr lang="cs-CZ" b="1" dirty="0" smtClean="0"/>
              <a:t>sokratovský dialog/sokratovská metoda</a:t>
            </a:r>
            <a:r>
              <a:rPr lang="cs-CZ" dirty="0" smtClean="0"/>
              <a:t> – metoda výuky, při níž učitel přivádí žáky pomocí návodných otázek k pravdivému, novému poznání </a:t>
            </a:r>
          </a:p>
          <a:p>
            <a:pPr lvl="2"/>
            <a:r>
              <a:rPr lang="cs-CZ" dirty="0" err="1" smtClean="0"/>
              <a:t>Sokratés</a:t>
            </a:r>
            <a:r>
              <a:rPr lang="cs-CZ" dirty="0" smtClean="0"/>
              <a:t>: poznání je rozpomínání duše, tedy poznávání; úloha učitele při poznávání se rovná roli porodní báby</a:t>
            </a:r>
          </a:p>
          <a:p>
            <a:pPr lvl="1"/>
            <a:r>
              <a:rPr lang="cs-CZ" b="1" dirty="0" smtClean="0"/>
              <a:t>didaktická hra</a:t>
            </a:r>
          </a:p>
          <a:p>
            <a:pPr lvl="2"/>
            <a:r>
              <a:rPr lang="cs-CZ" b="1" dirty="0" err="1" smtClean="0"/>
              <a:t>Quintilianus</a:t>
            </a:r>
            <a:r>
              <a:rPr lang="cs-CZ" b="1" dirty="0" smtClean="0"/>
              <a:t>: </a:t>
            </a:r>
            <a:r>
              <a:rPr lang="cs-CZ" dirty="0" smtClean="0"/>
              <a:t>výuka: napodobení         teoretické poučení        cvičení </a:t>
            </a:r>
            <a:endParaRPr lang="cs-CZ" dirty="0"/>
          </a:p>
          <a:p>
            <a:pPr marL="274320" lvl="1" indent="0">
              <a:buNone/>
            </a:pPr>
            <a:r>
              <a:rPr lang="cs-CZ" dirty="0" smtClean="0"/>
              <a:t> 	</a:t>
            </a:r>
            <a:r>
              <a:rPr lang="cs-CZ" i="1" dirty="0" smtClean="0"/>
              <a:t>Dvanáct knih o výchově řečníka </a:t>
            </a:r>
            <a:r>
              <a:rPr lang="cs-CZ" dirty="0" smtClean="0"/>
              <a:t>(první publikace o výukových </a:t>
            </a:r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metodách)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788024" y="4149080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236296" y="4132097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53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STŘEDOVĚK</a:t>
            </a:r>
          </a:p>
          <a:p>
            <a:r>
              <a:rPr lang="cs-CZ" dirty="0" smtClean="0"/>
              <a:t>Slovní výukové metody založené na </a:t>
            </a:r>
            <a:r>
              <a:rPr lang="cs-CZ" b="1" dirty="0" smtClean="0"/>
              <a:t>pamětním osvojování církevních textů </a:t>
            </a:r>
            <a:r>
              <a:rPr lang="cs-CZ" dirty="0" smtClean="0"/>
              <a:t>(kterým žáci nerozuměli)</a:t>
            </a:r>
          </a:p>
          <a:p>
            <a:pPr lvl="1"/>
            <a:r>
              <a:rPr lang="cs-CZ" dirty="0" smtClean="0"/>
              <a:t>„biflování“ kanonických učebnic (schválených církví – </a:t>
            </a:r>
            <a:r>
              <a:rPr lang="cs-CZ" b="1" dirty="0" smtClean="0"/>
              <a:t>kánon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r>
              <a:rPr lang="cs-CZ" dirty="0" smtClean="0"/>
              <a:t>Výuková metoda </a:t>
            </a:r>
            <a:r>
              <a:rPr lang="cs-CZ" b="1" dirty="0" smtClean="0"/>
              <a:t>disputace</a:t>
            </a:r>
            <a:r>
              <a:rPr lang="cs-CZ" dirty="0" smtClean="0"/>
              <a:t> – z protikladů se vyvozuje končené řešení (vědecká rozprava formou diskuse)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RENESANCE</a:t>
            </a:r>
          </a:p>
          <a:p>
            <a:r>
              <a:rPr lang="cs-CZ" dirty="0" smtClean="0"/>
              <a:t>Snaha omezit pamětní teoretické učení </a:t>
            </a:r>
          </a:p>
          <a:p>
            <a:r>
              <a:rPr lang="cs-CZ" dirty="0" smtClean="0"/>
              <a:t>Základy moderní pedagogiky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884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Jan Ámos Komenský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Přirozená metoda </a:t>
            </a:r>
            <a:r>
              <a:rPr lang="cs-CZ" dirty="0" smtClean="0"/>
              <a:t>– odvozená z poznání a napodobování přírody</a:t>
            </a:r>
          </a:p>
          <a:p>
            <a:r>
              <a:rPr lang="cs-CZ" b="1" dirty="0" smtClean="0"/>
              <a:t>Slovně názorná koncepce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Učení se slovům ve spojení s věcmi</a:t>
            </a:r>
          </a:p>
          <a:p>
            <a:pPr lvl="1"/>
            <a:r>
              <a:rPr lang="cs-CZ" dirty="0" smtClean="0"/>
              <a:t>Poznávání nového skrze smysly</a:t>
            </a:r>
          </a:p>
          <a:p>
            <a:pPr lvl="1"/>
            <a:r>
              <a:rPr lang="cs-CZ" dirty="0" smtClean="0"/>
              <a:t>Učit se všemu příkladem, pravidlem a praxí </a:t>
            </a:r>
          </a:p>
          <a:p>
            <a:pPr lvl="1"/>
            <a:r>
              <a:rPr lang="cs-CZ" dirty="0" smtClean="0"/>
              <a:t>Vycházet při výuce z poznání bezprostřední skutečnosti</a:t>
            </a:r>
          </a:p>
          <a:p>
            <a:pPr lvl="1"/>
            <a:endParaRPr lang="cs-CZ" dirty="0"/>
          </a:p>
          <a:p>
            <a:r>
              <a:rPr lang="cs-CZ" dirty="0" smtClean="0"/>
              <a:t>Lektor by měl připojovat k popisům KRESBY/náčrtky</a:t>
            </a:r>
          </a:p>
          <a:p>
            <a:pPr lvl="1"/>
            <a:r>
              <a:rPr lang="cs-CZ" dirty="0" smtClean="0"/>
              <a:t>Vše probírané zobrazit </a:t>
            </a:r>
          </a:p>
          <a:p>
            <a:pPr lvl="1"/>
            <a:r>
              <a:rPr lang="cs-CZ" dirty="0" smtClean="0"/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630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Inovativní výukové metody</a:t>
            </a:r>
            <a:endParaRPr lang="cs-CZ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806457268"/>
              </p:ext>
            </p:extLst>
          </p:nvPr>
        </p:nvGraphicFramePr>
        <p:xfrm>
          <a:off x="683568" y="170080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2888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Charakteristika inovativních výukových metod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Náročnější příprava pro lektora</a:t>
            </a:r>
          </a:p>
          <a:p>
            <a:r>
              <a:rPr lang="cs-CZ" dirty="0" smtClean="0"/>
              <a:t>Materiální zajištění</a:t>
            </a:r>
          </a:p>
          <a:p>
            <a:r>
              <a:rPr lang="cs-CZ" dirty="0" smtClean="0"/>
              <a:t>Postupná příprava žáka na tento typ edukace – </a:t>
            </a:r>
            <a:r>
              <a:rPr lang="cs-CZ" b="1" dirty="0" smtClean="0"/>
              <a:t>žák je aktivním činitelem procesu</a:t>
            </a:r>
          </a:p>
          <a:p>
            <a:r>
              <a:rPr lang="cs-CZ" dirty="0" smtClean="0"/>
              <a:t>Učení probíhá v rámci:</a:t>
            </a:r>
          </a:p>
          <a:p>
            <a:pPr lvl="1"/>
            <a:r>
              <a:rPr lang="cs-CZ" dirty="0" smtClean="0"/>
              <a:t>Samostatné objevování</a:t>
            </a:r>
          </a:p>
          <a:p>
            <a:pPr lvl="1"/>
            <a:r>
              <a:rPr lang="cs-CZ" dirty="0" smtClean="0"/>
              <a:t>Zjišťování informací</a:t>
            </a:r>
          </a:p>
          <a:p>
            <a:pPr lvl="1"/>
            <a:r>
              <a:rPr lang="cs-CZ" dirty="0" smtClean="0"/>
              <a:t>Vyhledávání a zpracování informací</a:t>
            </a:r>
          </a:p>
          <a:p>
            <a:pPr lvl="1"/>
            <a:r>
              <a:rPr lang="cs-CZ" dirty="0" smtClean="0"/>
              <a:t>Aktivní spolupráce s ostatními</a:t>
            </a:r>
          </a:p>
          <a:p>
            <a:pPr lvl="1"/>
            <a:r>
              <a:rPr lang="cs-CZ" dirty="0" smtClean="0"/>
              <a:t>Týmová práce</a:t>
            </a:r>
          </a:p>
          <a:p>
            <a:pPr lvl="1"/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Kooperace</a:t>
            </a:r>
          </a:p>
          <a:p>
            <a:pPr lvl="1"/>
            <a:r>
              <a:rPr lang="cs-CZ" dirty="0" smtClean="0"/>
              <a:t>Komunikace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209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Edukace inovativními metodami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diskusní</a:t>
            </a:r>
          </a:p>
          <a:p>
            <a:r>
              <a:rPr lang="cs-CZ" dirty="0" smtClean="0"/>
              <a:t>HOBO metoda (dva protichůdné tábory)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situační</a:t>
            </a:r>
          </a:p>
          <a:p>
            <a:r>
              <a:rPr lang="cs-CZ" dirty="0" smtClean="0"/>
              <a:t>Metoda rozboru situace (pečlivé samostudium s následnou řízenou diskusí ve skupině)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inscenační</a:t>
            </a:r>
          </a:p>
          <a:p>
            <a:pPr algn="just"/>
            <a:r>
              <a:rPr lang="cs-CZ" dirty="0" smtClean="0"/>
              <a:t>Sociální učení na modelových problémových situacích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Didaktická hra</a:t>
            </a:r>
          </a:p>
          <a:p>
            <a:pPr algn="just"/>
            <a:r>
              <a:rPr lang="cs-CZ" dirty="0" smtClean="0"/>
              <a:t>Simulační d. h.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662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Pojmosloví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noProof="1" smtClean="0"/>
              <a:t>Metoda</a:t>
            </a:r>
          </a:p>
          <a:p>
            <a:pPr lvl="1"/>
            <a:r>
              <a:rPr lang="cs-CZ" noProof="1" smtClean="0"/>
              <a:t>z řec. „meta hodos“ = cesta směřující k cíli</a:t>
            </a:r>
          </a:p>
          <a:p>
            <a:pPr lvl="1"/>
            <a:r>
              <a:rPr lang="cs-CZ" noProof="1" smtClean="0"/>
              <a:t>postup, prostředek a návod, pomocí nichž dosáhneme cíle v kterékoli činností</a:t>
            </a:r>
          </a:p>
          <a:p>
            <a:r>
              <a:rPr lang="cs-CZ" b="1" noProof="1" smtClean="0"/>
              <a:t>Výuková metoda</a:t>
            </a:r>
          </a:p>
          <a:p>
            <a:pPr lvl="1"/>
            <a:r>
              <a:rPr lang="cs-CZ" noProof="1" smtClean="0"/>
              <a:t>uspořádaný systém vyučovacích činností učitele a učebních aktivit žáka směřující k dosažení výchovně-vzdělávacích cílů (Maňák, Švec, 2003)</a:t>
            </a:r>
          </a:p>
          <a:p>
            <a:endParaRPr lang="cs-CZ" noProof="1" smtClean="0"/>
          </a:p>
          <a:p>
            <a:r>
              <a:rPr lang="cs-CZ" noProof="1" smtClean="0"/>
              <a:t>Výukové metody - patří mezi základní didaktické kategorie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030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Edukace inovativními </a:t>
            </a:r>
            <a:r>
              <a:rPr lang="cs-CZ" sz="3600" b="1" dirty="0"/>
              <a:t>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heuristické</a:t>
            </a:r>
            <a:r>
              <a:rPr lang="cs-CZ" dirty="0" smtClean="0"/>
              <a:t> (řešení problémů)</a:t>
            </a:r>
          </a:p>
          <a:p>
            <a:r>
              <a:rPr lang="cs-CZ" b="1" dirty="0" smtClean="0"/>
              <a:t>Problémová metoda</a:t>
            </a:r>
          </a:p>
          <a:p>
            <a:pPr lvl="1"/>
            <a:r>
              <a:rPr lang="cs-CZ" dirty="0" smtClean="0"/>
              <a:t>Nesdělování hotových poznatků, nýbrž vedení k samostatnému (nebo s pomocí lektora) odvození nových poznatků vlastní myšlenkovou činností</a:t>
            </a:r>
          </a:p>
          <a:p>
            <a:pPr lvl="2"/>
            <a:r>
              <a:rPr lang="cs-CZ" dirty="0" smtClean="0"/>
              <a:t>Aktivní badatelská činnost</a:t>
            </a:r>
          </a:p>
          <a:p>
            <a:pPr lvl="2"/>
            <a:r>
              <a:rPr lang="cs-CZ" dirty="0" smtClean="0"/>
              <a:t>Stanovení problémové situace</a:t>
            </a:r>
          </a:p>
          <a:p>
            <a:pPr lvl="2"/>
            <a:r>
              <a:rPr lang="cs-CZ" dirty="0" smtClean="0"/>
              <a:t>Lektor navodí problémovou situaci zadáním problémových úkolů a otázek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b="1" dirty="0" smtClean="0"/>
              <a:t>Typy problémových úkolů  </a:t>
            </a:r>
          </a:p>
          <a:p>
            <a:r>
              <a:rPr lang="cs-CZ" dirty="0"/>
              <a:t>1. </a:t>
            </a:r>
            <a:r>
              <a:rPr lang="cs-CZ" dirty="0" smtClean="0"/>
              <a:t>tzv</a:t>
            </a:r>
            <a:r>
              <a:rPr lang="cs-CZ" dirty="0"/>
              <a:t>. uzavřené = jedno správné řešení</a:t>
            </a:r>
          </a:p>
          <a:p>
            <a:r>
              <a:rPr lang="cs-CZ" dirty="0"/>
              <a:t>2. </a:t>
            </a:r>
            <a:r>
              <a:rPr lang="cs-CZ" dirty="0" smtClean="0"/>
              <a:t>tzv</a:t>
            </a:r>
            <a:r>
              <a:rPr lang="cs-CZ" dirty="0"/>
              <a:t>. otevřené = více správných řešení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347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Zásady </a:t>
            </a:r>
            <a:r>
              <a:rPr lang="cs-CZ" sz="3200" b="1" dirty="0" smtClean="0"/>
              <a:t>použití problémové úlohy, podmínky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logická </a:t>
            </a:r>
            <a:r>
              <a:rPr lang="cs-CZ" b="1" dirty="0" smtClean="0"/>
              <a:t>návaznost</a:t>
            </a:r>
            <a:r>
              <a:rPr lang="cs-CZ" dirty="0" smtClean="0"/>
              <a:t> s dosavadními poznatky žáka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. přiměřenost </a:t>
            </a:r>
            <a:r>
              <a:rPr lang="cs-CZ" dirty="0" smtClean="0"/>
              <a:t>věku, vědomostem a dovednostem  žáků</a:t>
            </a:r>
          </a:p>
          <a:p>
            <a:r>
              <a:rPr lang="cs-CZ" dirty="0" smtClean="0"/>
              <a:t>3. problémový </a:t>
            </a:r>
            <a:r>
              <a:rPr lang="cs-CZ" b="1" dirty="0" smtClean="0"/>
              <a:t>obsah</a:t>
            </a:r>
            <a:r>
              <a:rPr lang="cs-CZ" dirty="0" smtClean="0"/>
              <a:t> (nový poznatek)</a:t>
            </a:r>
          </a:p>
          <a:p>
            <a:r>
              <a:rPr lang="cs-CZ" dirty="0" smtClean="0"/>
              <a:t>4. upoutá, vzbudí </a:t>
            </a:r>
            <a:r>
              <a:rPr lang="cs-CZ" b="1" dirty="0" smtClean="0"/>
              <a:t>pozornost žáků a chuť k poznání</a:t>
            </a:r>
          </a:p>
          <a:p>
            <a:r>
              <a:rPr lang="cs-CZ" dirty="0" smtClean="0"/>
              <a:t>5. lektor</a:t>
            </a:r>
            <a:r>
              <a:rPr lang="cs-CZ" b="1" dirty="0" smtClean="0"/>
              <a:t> řídí činnost žáků </a:t>
            </a:r>
            <a:r>
              <a:rPr lang="cs-CZ" dirty="0" smtClean="0"/>
              <a:t>při řešení úloh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Objektivní podmínky pro práci žáků – klima:</a:t>
            </a:r>
          </a:p>
          <a:p>
            <a:r>
              <a:rPr lang="cs-CZ" dirty="0" smtClean="0"/>
              <a:t>Příjemné prostředí</a:t>
            </a:r>
          </a:p>
          <a:p>
            <a:r>
              <a:rPr lang="cs-CZ" dirty="0" smtClean="0"/>
              <a:t>Respektování osobnosti žáka</a:t>
            </a:r>
          </a:p>
          <a:p>
            <a:r>
              <a:rPr lang="cs-CZ" dirty="0" smtClean="0"/>
              <a:t>Dobrý vztah mezi lektorem a žáky (důvěra, přátelství)</a:t>
            </a:r>
          </a:p>
          <a:p>
            <a:r>
              <a:rPr lang="cs-CZ" dirty="0" smtClean="0"/>
              <a:t>Atmosféra beze strachu</a:t>
            </a:r>
          </a:p>
          <a:p>
            <a:r>
              <a:rPr lang="cs-CZ" dirty="0" smtClean="0"/>
              <a:t>Spravedlivé hodnocení</a:t>
            </a:r>
          </a:p>
          <a:p>
            <a:r>
              <a:rPr lang="cs-CZ" dirty="0" smtClean="0"/>
              <a:t>Podpora aktivních žáků (individuální úkoly)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637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Hodnocení problémových úloh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Žák zná </a:t>
            </a:r>
            <a:r>
              <a:rPr lang="cs-CZ" b="1" dirty="0" smtClean="0"/>
              <a:t>předem přesně požadavky učícího knihovníka</a:t>
            </a:r>
          </a:p>
          <a:p>
            <a:pPr lvl="1"/>
            <a:r>
              <a:rPr lang="cs-CZ" dirty="0" smtClean="0"/>
              <a:t>co mám dělat</a:t>
            </a:r>
          </a:p>
          <a:p>
            <a:pPr lvl="1"/>
            <a:r>
              <a:rPr lang="cs-CZ" dirty="0" smtClean="0"/>
              <a:t>co se ode mě očekává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Žák zná </a:t>
            </a:r>
            <a:r>
              <a:rPr lang="cs-CZ" b="1" dirty="0" smtClean="0"/>
              <a:t>předem přesně kritéria hodnocení </a:t>
            </a:r>
            <a:r>
              <a:rPr lang="cs-CZ" dirty="0" smtClean="0"/>
              <a:t>vědomostí a dovedností</a:t>
            </a:r>
          </a:p>
          <a:p>
            <a:endParaRPr lang="cs-CZ" dirty="0"/>
          </a:p>
          <a:p>
            <a:r>
              <a:rPr lang="cs-CZ" b="1" dirty="0" smtClean="0"/>
              <a:t>Lektor neustále sleduje práci</a:t>
            </a:r>
            <a:r>
              <a:rPr lang="cs-CZ" dirty="0" smtClean="0"/>
              <a:t> žáků</a:t>
            </a:r>
          </a:p>
          <a:p>
            <a:r>
              <a:rPr lang="cs-CZ" b="1" dirty="0"/>
              <a:t>t</a:t>
            </a:r>
            <a:r>
              <a:rPr lang="cs-CZ" b="1" dirty="0" smtClean="0"/>
              <a:t>olerance</a:t>
            </a:r>
            <a:r>
              <a:rPr lang="cs-CZ" dirty="0" smtClean="0"/>
              <a:t> žákova neúspěchu</a:t>
            </a:r>
          </a:p>
          <a:p>
            <a:r>
              <a:rPr lang="cs-CZ" dirty="0" smtClean="0"/>
              <a:t>Lektor </a:t>
            </a:r>
            <a:r>
              <a:rPr lang="cs-CZ" b="1" dirty="0" smtClean="0"/>
              <a:t>chválí</a:t>
            </a:r>
            <a:r>
              <a:rPr lang="cs-CZ" dirty="0" smtClean="0"/>
              <a:t> výsledky práce žáků, i dílčí </a:t>
            </a:r>
          </a:p>
          <a:p>
            <a:r>
              <a:rPr lang="cs-CZ" dirty="0" smtClean="0"/>
              <a:t>Lektor </a:t>
            </a:r>
            <a:r>
              <a:rPr lang="cs-CZ" b="1" dirty="0" smtClean="0"/>
              <a:t>hodnotí pozitiva práce </a:t>
            </a:r>
            <a:r>
              <a:rPr lang="cs-CZ" dirty="0" smtClean="0"/>
              <a:t>a popisně pojmenuje vše potřebné ke zlepšení</a:t>
            </a:r>
          </a:p>
          <a:p>
            <a:r>
              <a:rPr lang="cs-CZ" b="1" dirty="0" smtClean="0"/>
              <a:t>Motivace žáka </a:t>
            </a:r>
            <a:r>
              <a:rPr lang="cs-CZ" dirty="0" smtClean="0"/>
              <a:t>k pozitivní změně (odhalení dopadu </a:t>
            </a:r>
            <a:r>
              <a:rPr lang="cs-CZ" dirty="0" err="1" smtClean="0"/>
              <a:t>pozit</a:t>
            </a:r>
            <a:r>
              <a:rPr lang="cs-CZ" dirty="0" smtClean="0"/>
              <a:t>. změny)</a:t>
            </a:r>
          </a:p>
          <a:p>
            <a:r>
              <a:rPr lang="cs-CZ" dirty="0" smtClean="0"/>
              <a:t>Lektor povzbuzuje žáka k dalším nápadům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374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Metody kritického myšlení (MKM)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 inovativních výukových metod </a:t>
            </a:r>
          </a:p>
          <a:p>
            <a:r>
              <a:rPr lang="cs-CZ" dirty="0" smtClean="0"/>
              <a:t>Řada definic kritického myšlení</a:t>
            </a:r>
          </a:p>
          <a:p>
            <a:r>
              <a:rPr lang="cs-CZ" dirty="0" smtClean="0"/>
              <a:t>MKM chápány jako NÁSTROJ, vede žáky: </a:t>
            </a:r>
          </a:p>
          <a:p>
            <a:pPr lvl="1"/>
            <a:r>
              <a:rPr lang="cs-CZ" dirty="0" smtClean="0"/>
              <a:t>k porozumění učivu </a:t>
            </a:r>
          </a:p>
          <a:p>
            <a:pPr lvl="1"/>
            <a:r>
              <a:rPr lang="cs-CZ" dirty="0" smtClean="0"/>
              <a:t>k odhalování vztahů mezi osvojenými jevy a fakty</a:t>
            </a:r>
          </a:p>
          <a:p>
            <a:pPr lvl="1"/>
            <a:r>
              <a:rPr lang="cs-CZ" dirty="0" smtClean="0"/>
              <a:t>k vytváření vlastního názoru na téma</a:t>
            </a:r>
          </a:p>
          <a:p>
            <a:pPr lvl="1"/>
            <a:r>
              <a:rPr lang="cs-CZ" dirty="0" smtClean="0"/>
              <a:t>k hloubkovému učení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Stimulace kritického myšlení žáků – jak ji posílit?</a:t>
            </a:r>
          </a:p>
          <a:p>
            <a:pPr marL="0" indent="0">
              <a:buNone/>
            </a:pPr>
            <a:r>
              <a:rPr lang="cs-CZ" dirty="0" smtClean="0"/>
              <a:t>Lektor – znalost MKM „na vlastní kůži“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noProof="1" smtClean="0"/>
              <a:t>Program </a:t>
            </a:r>
            <a:r>
              <a:rPr lang="cs-CZ" b="1" i="1" noProof="1" smtClean="0"/>
              <a:t>Čtením a psaním ke kritickému myšlení </a:t>
            </a:r>
            <a:r>
              <a:rPr lang="cs-CZ" noProof="1" smtClean="0"/>
              <a:t>(</a:t>
            </a:r>
            <a:r>
              <a:rPr lang="cs-CZ" i="1" noProof="1" smtClean="0"/>
              <a:t>Reading and Writing for Critical thinking</a:t>
            </a:r>
            <a:r>
              <a:rPr lang="cs-CZ" noProof="1" smtClean="0"/>
              <a:t> – RWCT)</a:t>
            </a:r>
          </a:p>
          <a:p>
            <a:pPr>
              <a:buFontTx/>
              <a:buChar char="-"/>
            </a:pPr>
            <a:r>
              <a:rPr lang="cs-CZ" noProof="1" smtClean="0">
                <a:hlinkClick r:id="rId2"/>
              </a:rPr>
              <a:t>http://www.kritickemysleni.cz/facelift_index.php</a:t>
            </a:r>
            <a:endParaRPr lang="cs-CZ" noProof="1" smtClean="0"/>
          </a:p>
          <a:p>
            <a:pPr>
              <a:buFontTx/>
              <a:buChar char="-"/>
            </a:pPr>
            <a:endParaRPr lang="cs-CZ" noProof="1" smtClean="0"/>
          </a:p>
          <a:p>
            <a:pPr>
              <a:buFontTx/>
              <a:buChar char="-"/>
            </a:pPr>
            <a:r>
              <a:rPr lang="cs-CZ" noProof="1" smtClean="0"/>
              <a:t>časopis </a:t>
            </a:r>
            <a:r>
              <a:rPr lang="cs-CZ" b="1" i="1" noProof="1" smtClean="0"/>
              <a:t>Kritická gramotnost</a:t>
            </a:r>
          </a:p>
          <a:p>
            <a:pPr lvl="1">
              <a:buFontTx/>
              <a:buChar char="-"/>
            </a:pPr>
            <a:r>
              <a:rPr lang="cs-CZ" noProof="1" smtClean="0">
                <a:hlinkClick r:id="rId3"/>
              </a:rPr>
              <a:t>http://1url.cz/GtuaF</a:t>
            </a:r>
            <a:endParaRPr lang="cs-CZ" noProof="1" smtClean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52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 do hodiny / k přemýšlení pro zkoušku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Formy </a:t>
            </a:r>
            <a:r>
              <a:rPr lang="cs-CZ" dirty="0"/>
              <a:t>edukace a metody k jejich naplnění</a:t>
            </a:r>
          </a:p>
          <a:p>
            <a:endParaRPr lang="cs-CZ" dirty="0"/>
          </a:p>
          <a:p>
            <a:r>
              <a:rPr lang="cs-CZ" dirty="0"/>
              <a:t>Otázka:</a:t>
            </a:r>
          </a:p>
          <a:p>
            <a:pPr lvl="1"/>
            <a:r>
              <a:rPr lang="cs-CZ" dirty="0"/>
              <a:t>Jak připravíte a povedete lekci IV na </a:t>
            </a:r>
            <a:r>
              <a:rPr lang="cs-CZ" dirty="0" smtClean="0"/>
              <a:t>vámi vybrané téma</a:t>
            </a:r>
            <a:endParaRPr lang="cs-CZ" dirty="0"/>
          </a:p>
          <a:p>
            <a:pPr lvl="2"/>
            <a:r>
              <a:rPr lang="cs-CZ" dirty="0"/>
              <a:t>A) jako </a:t>
            </a:r>
            <a:r>
              <a:rPr lang="cs-CZ" dirty="0" smtClean="0"/>
              <a:t>lekci tradiční výuky</a:t>
            </a:r>
            <a:endParaRPr lang="cs-CZ" dirty="0"/>
          </a:p>
          <a:p>
            <a:pPr lvl="2"/>
            <a:r>
              <a:rPr lang="cs-CZ" dirty="0"/>
              <a:t>B) jako lekci s aktivizujícími prvky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60697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Fáze kritického myšlení </a:t>
            </a:r>
            <a:br>
              <a:rPr lang="cs-CZ" sz="3200" dirty="0" smtClean="0"/>
            </a:br>
            <a:r>
              <a:rPr lang="cs-CZ" sz="3200" b="1" dirty="0" smtClean="0"/>
              <a:t>Třífázový model učení (E-U-R)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3223405"/>
              </p:ext>
            </p:extLst>
          </p:nvPr>
        </p:nvGraphicFramePr>
        <p:xfrm>
          <a:off x="395536" y="1772816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794662" y="2564904"/>
            <a:ext cx="792088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652120" y="2492896"/>
            <a:ext cx="864096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85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Metody </a:t>
            </a:r>
            <a:r>
              <a:rPr lang="cs-CZ" noProof="1" smtClean="0"/>
              <a:t>krit</a:t>
            </a:r>
            <a:r>
              <a:rPr lang="cs-CZ" dirty="0" smtClean="0"/>
              <a:t>. myš. ve fázích E-U-R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35284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317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noProof="1" smtClean="0"/>
              <a:t>MAŇÁK, Josef a Vlastimil ŠVEC. </a:t>
            </a:r>
            <a:r>
              <a:rPr lang="cs-CZ" sz="1600" i="1" noProof="1" smtClean="0"/>
              <a:t>Výukové metody</a:t>
            </a:r>
            <a:r>
              <a:rPr lang="cs-CZ" sz="1600" noProof="1" smtClean="0"/>
              <a:t>. Brno: Paido, 2003. ISBN 80-7315-039-5. Dostupné také online na </a:t>
            </a:r>
            <a:r>
              <a:rPr lang="cs-CZ" sz="1600" noProof="1" smtClean="0">
                <a:hlinkClick r:id="rId2"/>
              </a:rPr>
              <a:t>http://1url.cz/2tuaa</a:t>
            </a:r>
            <a:endParaRPr lang="cs-CZ" sz="1600" noProof="1" smtClean="0"/>
          </a:p>
          <a:p>
            <a:endParaRPr lang="cs-CZ" sz="1600" noProof="1" smtClean="0"/>
          </a:p>
          <a:p>
            <a:r>
              <a:rPr lang="cs-CZ" sz="1600" noProof="1" smtClean="0"/>
              <a:t>MAZÁČOVÁ, Pavlína. </a:t>
            </a:r>
            <a:r>
              <a:rPr lang="cs-CZ" sz="1600" i="1" noProof="1" smtClean="0"/>
              <a:t>Metodika lekcí informačního vzdělávání na Masarykově univerzitě v Brně</a:t>
            </a:r>
            <a:r>
              <a:rPr lang="cs-CZ" sz="1600" noProof="1" smtClean="0"/>
              <a:t> (s akcentem pedagogického konstruktivismu). Dostupné na http://www.infolib.sk/files/infos_2015_prezentacie/zbornik-infos-2015_web_27_6_2015.pdf – (s. 258-270) – pozor, neúplný bibliografický údaj </a:t>
            </a:r>
          </a:p>
          <a:p>
            <a:endParaRPr lang="cs-CZ" sz="1600" noProof="1" smtClean="0"/>
          </a:p>
          <a:p>
            <a:r>
              <a:rPr lang="cs-CZ" sz="1600" noProof="1" smtClean="0"/>
              <a:t>PECINA, Pavel a Lucie ZORMANOVÁ. </a:t>
            </a:r>
            <a:r>
              <a:rPr lang="cs-CZ" sz="1600" i="1" noProof="1" smtClean="0"/>
              <a:t>Metody a formy aktivní práce žáků v teorii a praxi</a:t>
            </a:r>
            <a:r>
              <a:rPr lang="cs-CZ" sz="1600" noProof="1" smtClean="0"/>
              <a:t>. Brno: Masarykova univerzita, 2009. ISBN 978-80-210-4834-8.</a:t>
            </a:r>
          </a:p>
          <a:p>
            <a:endParaRPr lang="cs-CZ" sz="1600" noProof="1" smtClean="0"/>
          </a:p>
          <a:p>
            <a:r>
              <a:rPr lang="cs-CZ" sz="1600" noProof="1" smtClean="0"/>
              <a:t>ZORMANOVÁ, Lucie. </a:t>
            </a:r>
            <a:r>
              <a:rPr lang="cs-CZ" sz="1600" i="1" noProof="1" smtClean="0"/>
              <a:t>Výukové metody v pedagogice: tradiční a inovativní metody, transmisivní a konstruktivistické pojetí výuky, klasifikace výukových metod</a:t>
            </a:r>
            <a:r>
              <a:rPr lang="cs-CZ" sz="1600" noProof="1" smtClean="0"/>
              <a:t>. Praha: Grada, 2012. Pedagogika (Grada). ISBN 978-80-247-4100-0.</a:t>
            </a:r>
            <a:endParaRPr lang="cs-CZ" sz="1600" noProof="1"/>
          </a:p>
        </p:txBody>
      </p:sp>
    </p:spTree>
    <p:extLst>
      <p:ext uri="{BB962C8B-B14F-4D97-AF65-F5344CB8AC3E}">
        <p14:creationId xmlns="" xmlns:p14="http://schemas.microsoft.com/office/powerpoint/2010/main" val="3965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výukových metod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Různé přístupy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Maňák, Švec (2003</a:t>
            </a:r>
            <a:r>
              <a:rPr lang="cs-CZ" dirty="0"/>
              <a:t>) – </a:t>
            </a:r>
            <a:r>
              <a:rPr lang="cs-CZ" dirty="0" smtClean="0"/>
              <a:t>podle stupně složitosti edukačních vazeb </a:t>
            </a:r>
          </a:p>
          <a:p>
            <a:r>
              <a:rPr lang="cs-CZ" dirty="0" smtClean="0"/>
              <a:t>splývání pojmů výuková metoda / organizační forma</a:t>
            </a:r>
          </a:p>
          <a:p>
            <a:pPr lvl="1"/>
            <a:r>
              <a:rPr lang="cs-CZ" dirty="0" smtClean="0"/>
              <a:t>1) klasické výukové m.</a:t>
            </a:r>
          </a:p>
          <a:p>
            <a:pPr lvl="1"/>
            <a:r>
              <a:rPr lang="cs-CZ" dirty="0" smtClean="0"/>
              <a:t>2) aktivizující výukové m.</a:t>
            </a:r>
          </a:p>
          <a:p>
            <a:pPr lvl="1"/>
            <a:r>
              <a:rPr lang="cs-CZ" dirty="0" smtClean="0"/>
              <a:t>3) komplexní výukové m. 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Žádná z klasifikací nepostihuje komplexní přehled metod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43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vybírat výukové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Výukové metody podporující</a:t>
            </a:r>
          </a:p>
          <a:p>
            <a:r>
              <a:rPr lang="cs-CZ" dirty="0" smtClean="0"/>
              <a:t>Aktivitu</a:t>
            </a:r>
          </a:p>
          <a:p>
            <a:r>
              <a:rPr lang="cs-CZ" dirty="0" smtClean="0"/>
              <a:t>Samostatnou práci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Celistvý harmonický rozvoj žákovy/studentovy osobnosti</a:t>
            </a:r>
          </a:p>
          <a:p>
            <a:endParaRPr lang="cs-CZ" dirty="0"/>
          </a:p>
          <a:p>
            <a:r>
              <a:rPr lang="cs-CZ" dirty="0" smtClean="0"/>
              <a:t>Současný </a:t>
            </a:r>
            <a:r>
              <a:rPr lang="cs-CZ" b="1" dirty="0" smtClean="0"/>
              <a:t>trend knihovnické pedagogiky = aktivizující metody</a:t>
            </a:r>
          </a:p>
          <a:p>
            <a:pPr lvl="1"/>
            <a:r>
              <a:rPr lang="cs-CZ" b="1" dirty="0" smtClean="0"/>
              <a:t>NE beseda</a:t>
            </a:r>
          </a:p>
          <a:p>
            <a:pPr lvl="1"/>
            <a:r>
              <a:rPr lang="cs-CZ" b="1" dirty="0" smtClean="0"/>
              <a:t>ANO seminář, „problematizovaná“ přednáška, prvky aktivního učení, problémové metody, skupinové úkoly…využívání technologií (např. 1:1 – BYOD)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326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Pedagogická paradigmata </a:t>
            </a:r>
            <a:br>
              <a:rPr lang="cs-CZ" b="1" dirty="0" smtClean="0"/>
            </a:br>
            <a:r>
              <a:rPr lang="cs-CZ" b="1" dirty="0" smtClean="0"/>
              <a:t>v informačním vzdělávání 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noProof="1" smtClean="0"/>
              <a:t>Transmisivní</a:t>
            </a:r>
            <a:endParaRPr lang="cs-CZ" sz="3200" noProof="1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/>
              <a:t>Výuková koncepce </a:t>
            </a:r>
            <a:r>
              <a:rPr lang="cs-CZ" b="1" dirty="0"/>
              <a:t>dogmatická </a:t>
            </a:r>
            <a:r>
              <a:rPr lang="cs-CZ" dirty="0"/>
              <a:t>– učení pomocí předávání hotových poznatků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slovně-názorná</a:t>
            </a:r>
            <a:r>
              <a:rPr lang="cs-CZ" dirty="0"/>
              <a:t> – J. Á. Komenský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verbálně-reprodukční </a:t>
            </a:r>
            <a:r>
              <a:rPr lang="cs-CZ" dirty="0"/>
              <a:t>– pamětné osvojování a memorování bez předchozího porozumění (J. F. Herbart)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Konstruktivistické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b="1" dirty="0"/>
              <a:t>Problémová</a:t>
            </a:r>
            <a:r>
              <a:rPr lang="cs-CZ" dirty="0"/>
              <a:t> koncepce – </a:t>
            </a:r>
            <a:r>
              <a:rPr lang="cs-CZ" dirty="0" smtClean="0"/>
              <a:t>(</a:t>
            </a:r>
            <a:r>
              <a:rPr lang="cs-CZ" noProof="1" smtClean="0"/>
              <a:t>John Dewey) – propojení školního učení s učením životním</a:t>
            </a:r>
          </a:p>
          <a:p>
            <a:pPr lvl="1"/>
            <a:r>
              <a:rPr lang="cs-CZ" b="1" dirty="0" smtClean="0"/>
              <a:t>Rozvíjející </a:t>
            </a:r>
            <a:r>
              <a:rPr lang="cs-CZ" b="1" dirty="0"/>
              <a:t>vyučování </a:t>
            </a:r>
            <a:r>
              <a:rPr lang="cs-CZ" dirty="0"/>
              <a:t>– učení má předbíhat vývoj dítěte (učení o </a:t>
            </a:r>
            <a:r>
              <a:rPr lang="cs-CZ" b="1" dirty="0"/>
              <a:t>zóně nejbližšího vývoje</a:t>
            </a:r>
            <a:r>
              <a:rPr lang="cs-CZ" dirty="0"/>
              <a:t>)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353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Transmise       </a:t>
            </a:r>
            <a:r>
              <a:rPr lang="cs-CZ" dirty="0" err="1" smtClean="0"/>
              <a:t>vs</a:t>
            </a:r>
            <a:r>
              <a:rPr lang="cs-CZ" dirty="0" smtClean="0"/>
              <a:t>      Konstruktivismus 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Srovnávací kritéria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cap="all" dirty="0" smtClean="0"/>
              <a:t>LEKTOR</a:t>
            </a:r>
          </a:p>
          <a:p>
            <a:pPr marL="0" indent="0" algn="ctr">
              <a:buNone/>
            </a:pPr>
            <a:r>
              <a:rPr lang="cs-CZ" cap="all" noProof="1" smtClean="0"/>
              <a:t>Žák/studující / uživATEL</a:t>
            </a:r>
          </a:p>
          <a:p>
            <a:pPr marL="0" indent="0" algn="ctr">
              <a:buNone/>
            </a:pPr>
            <a:r>
              <a:rPr lang="cs-CZ" cap="all" dirty="0" smtClean="0"/>
              <a:t>Organizační formy </a:t>
            </a:r>
          </a:p>
          <a:p>
            <a:pPr marL="0" indent="0" algn="ctr">
              <a:buNone/>
            </a:pPr>
            <a:r>
              <a:rPr lang="cs-CZ" cap="all" dirty="0" smtClean="0"/>
              <a:t>Struktura LEKCE </a:t>
            </a:r>
            <a:endParaRPr lang="cs-CZ" cap="all" dirty="0"/>
          </a:p>
          <a:p>
            <a:pPr marL="0" indent="0" algn="ctr">
              <a:buNone/>
            </a:pPr>
            <a:r>
              <a:rPr lang="cs-CZ" cap="all" dirty="0"/>
              <a:t>Vzdělávací obsah </a:t>
            </a:r>
            <a:endParaRPr lang="cs-CZ" cap="all" dirty="0" smtClean="0"/>
          </a:p>
          <a:p>
            <a:pPr marL="0" indent="0" algn="ctr">
              <a:buNone/>
            </a:pPr>
            <a:endParaRPr lang="cs-CZ" cap="all" dirty="0"/>
          </a:p>
          <a:p>
            <a:pPr marL="0" indent="0" algn="ctr">
              <a:buNone/>
            </a:pPr>
            <a:endParaRPr lang="cs-CZ" cap="all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95736" y="1412776"/>
            <a:ext cx="144016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436096" y="1484784"/>
            <a:ext cx="15121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1516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874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Tradiční </a:t>
            </a:r>
            <a:r>
              <a:rPr lang="cs-CZ" b="1" dirty="0"/>
              <a:t>a inovativní výukové </a:t>
            </a:r>
            <a:r>
              <a:rPr lang="cs-CZ" b="1" dirty="0" smtClean="0"/>
              <a:t>metody</a:t>
            </a:r>
            <a:br>
              <a:rPr lang="cs-CZ" b="1" dirty="0" smtClean="0"/>
            </a:br>
            <a:r>
              <a:rPr lang="cs-CZ" b="1" dirty="0" smtClean="0"/>
              <a:t>Výhody </a:t>
            </a:r>
            <a:r>
              <a:rPr lang="cs-CZ" b="1" dirty="0" err="1" smtClean="0"/>
              <a:t>vs</a:t>
            </a:r>
            <a:r>
              <a:rPr lang="cs-CZ" b="1" dirty="0" smtClean="0"/>
              <a:t> nevýhody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631289" cy="55221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2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75867" y="967837"/>
            <a:ext cx="6392264" cy="53285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371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Transmisivní</a:t>
            </a:r>
            <a:r>
              <a:rPr lang="cs-CZ" b="1" dirty="0" smtClean="0"/>
              <a:t>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Zahrnuje výukové strategie zprostředkující žákům a studentům </a:t>
            </a:r>
            <a:r>
              <a:rPr lang="cs-CZ" b="1" dirty="0" smtClean="0"/>
              <a:t>hotové vědomosti a dovednosti</a:t>
            </a:r>
            <a:r>
              <a:rPr lang="cs-CZ" dirty="0" smtClean="0"/>
              <a:t>, vedou </a:t>
            </a:r>
            <a:r>
              <a:rPr lang="cs-CZ" b="1" dirty="0" smtClean="0"/>
              <a:t>přímou cestou k osvojování hotových poznatků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b="1" dirty="0" smtClean="0"/>
              <a:t>Znaky</a:t>
            </a:r>
            <a:r>
              <a:rPr lang="cs-CZ" dirty="0" smtClean="0"/>
              <a:t>:</a:t>
            </a:r>
          </a:p>
          <a:p>
            <a:r>
              <a:rPr lang="cs-CZ" dirty="0" smtClean="0"/>
              <a:t>Soustředěnost lektora na učební osnovy / vzdělávací obsah</a:t>
            </a:r>
          </a:p>
          <a:p>
            <a:endParaRPr lang="cs-CZ" dirty="0" smtClean="0"/>
          </a:p>
          <a:p>
            <a:r>
              <a:rPr lang="cs-CZ" dirty="0" smtClean="0"/>
              <a:t>Převaha metody výkladu (lektor, učební text)</a:t>
            </a:r>
          </a:p>
          <a:p>
            <a:endParaRPr lang="cs-CZ" dirty="0" smtClean="0"/>
          </a:p>
          <a:p>
            <a:r>
              <a:rPr lang="cs-CZ" dirty="0" smtClean="0"/>
              <a:t>Snadný vznik nečekané potíže/překážky – nepozornost  </a:t>
            </a:r>
          </a:p>
          <a:p>
            <a:endParaRPr lang="cs-CZ" dirty="0" smtClean="0"/>
          </a:p>
          <a:p>
            <a:r>
              <a:rPr lang="cs-CZ" dirty="0" smtClean="0"/>
              <a:t>Nemožnost přizpůsobit rychlost učení všem (tempo orientováno na průměrné až slabé)</a:t>
            </a:r>
          </a:p>
          <a:p>
            <a:endParaRPr lang="cs-CZ" dirty="0" smtClean="0"/>
          </a:p>
          <a:p>
            <a:r>
              <a:rPr lang="cs-CZ" dirty="0" smtClean="0"/>
              <a:t>Obtíž při kontrole vědomostí jedinců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8563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546</TotalTime>
  <Words>1428</Words>
  <Application>Microsoft Office PowerPoint</Application>
  <PresentationFormat>Předvádění na obrazovce (4:3)</PresentationFormat>
  <Paragraphs>321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Přehlednost</vt:lpstr>
      <vt:lpstr>výukovÉ metody informačního vzdělávání se zaměřením na metody kritického myšlení (RWCT) </vt:lpstr>
      <vt:lpstr>Pojmosloví</vt:lpstr>
      <vt:lpstr>Klasifikace výukových metod</vt:lpstr>
      <vt:lpstr>Jak vybírat výukové metody</vt:lpstr>
      <vt:lpstr>Pedagogická paradigmata  v informačním vzdělávání </vt:lpstr>
      <vt:lpstr>Transmise       vs      Konstruktivismus </vt:lpstr>
      <vt:lpstr>Tradiční a inovativní výukové metody Výhody vs nevýhody  </vt:lpstr>
      <vt:lpstr>Snímek 8</vt:lpstr>
      <vt:lpstr>Transmisivní pojetí výuky</vt:lpstr>
      <vt:lpstr>Metody tradiční výuky (transmise)</vt:lpstr>
      <vt:lpstr>KDY použít tradiční metody výuky</vt:lpstr>
      <vt:lpstr>Konstruktivistické pojetí výuky</vt:lpstr>
      <vt:lpstr>Konstruktivistické výukové strategie</vt:lpstr>
      <vt:lpstr>A co napoví historický kontext</vt:lpstr>
      <vt:lpstr>A co napoví historický kontext</vt:lpstr>
      <vt:lpstr>A co napoví historický kontext</vt:lpstr>
      <vt:lpstr>Inovativní výukové metody</vt:lpstr>
      <vt:lpstr>Charakteristika inovativních výukových metod</vt:lpstr>
      <vt:lpstr>Edukace inovativními metodami </vt:lpstr>
      <vt:lpstr>Edukace inovativními metodami </vt:lpstr>
      <vt:lpstr>Zásady použití problémové úlohy, podmínky</vt:lpstr>
      <vt:lpstr>Hodnocení problémových úloh</vt:lpstr>
      <vt:lpstr>Metody kritického myšlení (MKM)</vt:lpstr>
      <vt:lpstr>Úkol do hodiny / k přemýšlení pro zkoušku</vt:lpstr>
      <vt:lpstr>Fáze kritického myšlení  Třífázový model učení (E-U-R)</vt:lpstr>
      <vt:lpstr>Metody krit. myš. ve fázích E-U-R </vt:lpstr>
      <vt:lpstr>Zdroje - výběr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Něco málo  z výukových metod</dc:title>
  <dc:creator>user</dc:creator>
  <cp:lastModifiedBy>Pavlína Pavík</cp:lastModifiedBy>
  <cp:revision>41</cp:revision>
  <dcterms:created xsi:type="dcterms:W3CDTF">2016-05-02T18:19:21Z</dcterms:created>
  <dcterms:modified xsi:type="dcterms:W3CDTF">2016-12-16T06:05:48Z</dcterms:modified>
</cp:coreProperties>
</file>