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57" r:id="rId4"/>
    <p:sldId id="258" r:id="rId5"/>
    <p:sldId id="259" r:id="rId6"/>
    <p:sldId id="280" r:id="rId7"/>
    <p:sldId id="281" r:id="rId8"/>
    <p:sldId id="283" r:id="rId9"/>
    <p:sldId id="282" r:id="rId10"/>
    <p:sldId id="284" r:id="rId11"/>
    <p:sldId id="285" r:id="rId12"/>
    <p:sldId id="289" r:id="rId13"/>
    <p:sldId id="279" r:id="rId14"/>
    <p:sldId id="287" r:id="rId15"/>
    <p:sldId id="274" r:id="rId16"/>
    <p:sldId id="271" r:id="rId17"/>
    <p:sldId id="272" r:id="rId18"/>
    <p:sldId id="273" r:id="rId19"/>
    <p:sldId id="262" r:id="rId20"/>
    <p:sldId id="263" r:id="rId21"/>
    <p:sldId id="264" r:id="rId22"/>
    <p:sldId id="265" r:id="rId23"/>
    <p:sldId id="266" r:id="rId24"/>
    <p:sldId id="269" r:id="rId25"/>
    <p:sldId id="270" r:id="rId26"/>
    <p:sldId id="275" r:id="rId27"/>
    <p:sldId id="286" r:id="rId28"/>
    <p:sldId id="291" r:id="rId29"/>
    <p:sldId id="296" r:id="rId30"/>
    <p:sldId id="295" r:id="rId31"/>
    <p:sldId id="292" r:id="rId32"/>
    <p:sldId id="293" r:id="rId33"/>
    <p:sldId id="297" r:id="rId34"/>
    <p:sldId id="298" r:id="rId35"/>
    <p:sldId id="294" r:id="rId36"/>
    <p:sldId id="299" r:id="rId37"/>
    <p:sldId id="301" r:id="rId38"/>
    <p:sldId id="300" r:id="rId39"/>
    <p:sldId id="288" r:id="rId40"/>
    <p:sldId id="290" r:id="rId41"/>
    <p:sldId id="278" r:id="rId4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9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2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2EA30E-7AD3-4EC8-90B4-A801AAE1407F}" type="doc">
      <dgm:prSet loTypeId="urn:microsoft.com/office/officeart/2005/8/layout/radial1" loCatId="cycl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63ACBCE5-2AB2-4A3D-8C2E-F505F10B9363}">
      <dgm:prSet phldrT="[Text]"/>
      <dgm:spPr/>
      <dgm:t>
        <a:bodyPr/>
        <a:lstStyle/>
        <a:p>
          <a:r>
            <a:rPr lang="cs-CZ" dirty="0" smtClean="0"/>
            <a:t>P.K.</a:t>
          </a:r>
          <a:endParaRPr lang="cs-CZ" dirty="0"/>
        </a:p>
      </dgm:t>
    </dgm:pt>
    <dgm:pt modelId="{75BEBE50-65F6-4121-BF6D-F69B087C3E20}" type="parTrans" cxnId="{5EDE2DCF-7643-46C8-AB7F-E9530F6637E8}">
      <dgm:prSet/>
      <dgm:spPr/>
      <dgm:t>
        <a:bodyPr/>
        <a:lstStyle/>
        <a:p>
          <a:endParaRPr lang="cs-CZ"/>
        </a:p>
      </dgm:t>
    </dgm:pt>
    <dgm:pt modelId="{FAF01AF0-E779-488F-80FE-60180C89899B}" type="sibTrans" cxnId="{5EDE2DCF-7643-46C8-AB7F-E9530F6637E8}">
      <dgm:prSet/>
      <dgm:spPr/>
      <dgm:t>
        <a:bodyPr/>
        <a:lstStyle/>
        <a:p>
          <a:endParaRPr lang="cs-CZ"/>
        </a:p>
      </dgm:t>
    </dgm:pt>
    <dgm:pt modelId="{1A65BCB5-9341-42EE-92E1-48B87C6C62D5}">
      <dgm:prSet phldrT="[Text]"/>
      <dgm:spPr/>
      <dgm:t>
        <a:bodyPr/>
        <a:lstStyle/>
        <a:p>
          <a:r>
            <a:rPr lang="cs-CZ" b="1" dirty="0" smtClean="0"/>
            <a:t>GOOGLE</a:t>
          </a:r>
        </a:p>
      </dgm:t>
    </dgm:pt>
    <dgm:pt modelId="{AF6E14A7-C8D4-48BD-B456-E322F6DA1FB0}" type="parTrans" cxnId="{33C701E2-AF74-4725-B7B3-F6E5E2A67E7E}">
      <dgm:prSet/>
      <dgm:spPr/>
      <dgm:t>
        <a:bodyPr/>
        <a:lstStyle/>
        <a:p>
          <a:endParaRPr lang="cs-CZ"/>
        </a:p>
      </dgm:t>
    </dgm:pt>
    <dgm:pt modelId="{97A9F080-D16D-4033-A898-C31A60895D20}" type="sibTrans" cxnId="{33C701E2-AF74-4725-B7B3-F6E5E2A67E7E}">
      <dgm:prSet/>
      <dgm:spPr/>
      <dgm:t>
        <a:bodyPr/>
        <a:lstStyle/>
        <a:p>
          <a:endParaRPr lang="cs-CZ"/>
        </a:p>
      </dgm:t>
    </dgm:pt>
    <dgm:pt modelId="{6C7691F1-786E-414A-822B-727142E3EF8C}">
      <dgm:prSet phldrT="[Text]"/>
      <dgm:spPr/>
      <dgm:t>
        <a:bodyPr/>
        <a:lstStyle/>
        <a:p>
          <a:r>
            <a:rPr lang="cs-CZ" b="1" dirty="0" smtClean="0"/>
            <a:t>DROPBOX</a:t>
          </a:r>
          <a:endParaRPr lang="cs-CZ" b="1" dirty="0"/>
        </a:p>
      </dgm:t>
    </dgm:pt>
    <dgm:pt modelId="{0107DA35-FE8B-4F43-8962-696590A0A344}" type="parTrans" cxnId="{405CD354-C4F2-4E3E-A145-BD9DEFD01ACE}">
      <dgm:prSet/>
      <dgm:spPr/>
      <dgm:t>
        <a:bodyPr/>
        <a:lstStyle/>
        <a:p>
          <a:endParaRPr lang="cs-CZ"/>
        </a:p>
      </dgm:t>
    </dgm:pt>
    <dgm:pt modelId="{BC39E23A-B9C2-4C64-8268-B0733E10381B}" type="sibTrans" cxnId="{405CD354-C4F2-4E3E-A145-BD9DEFD01ACE}">
      <dgm:prSet/>
      <dgm:spPr/>
      <dgm:t>
        <a:bodyPr/>
        <a:lstStyle/>
        <a:p>
          <a:endParaRPr lang="cs-CZ"/>
        </a:p>
      </dgm:t>
    </dgm:pt>
    <dgm:pt modelId="{82EDF242-59CB-4023-A725-747DEB22B19B}">
      <dgm:prSet phldrT="[Text]"/>
      <dgm:spPr/>
      <dgm:t>
        <a:bodyPr/>
        <a:lstStyle/>
        <a:p>
          <a:r>
            <a:rPr lang="cs-CZ" b="1" dirty="0" smtClean="0"/>
            <a:t>DELEGOVÁNÍ / říct si o pomoc</a:t>
          </a:r>
          <a:endParaRPr lang="cs-CZ" b="1" dirty="0"/>
        </a:p>
      </dgm:t>
    </dgm:pt>
    <dgm:pt modelId="{26FF32BF-CFBE-4272-9C4A-1D26F1BB5682}" type="parTrans" cxnId="{DC2E7CD1-032F-4295-B2BA-747A923C42E0}">
      <dgm:prSet/>
      <dgm:spPr/>
      <dgm:t>
        <a:bodyPr/>
        <a:lstStyle/>
        <a:p>
          <a:endParaRPr lang="cs-CZ"/>
        </a:p>
      </dgm:t>
    </dgm:pt>
    <dgm:pt modelId="{EDFB5205-A487-4676-AD29-DAD173738C52}" type="sibTrans" cxnId="{DC2E7CD1-032F-4295-B2BA-747A923C42E0}">
      <dgm:prSet/>
      <dgm:spPr/>
      <dgm:t>
        <a:bodyPr/>
        <a:lstStyle/>
        <a:p>
          <a:endParaRPr lang="cs-CZ"/>
        </a:p>
      </dgm:t>
    </dgm:pt>
    <dgm:pt modelId="{C42D395D-90BD-40F4-9FFD-30588324502C}">
      <dgm:prSet phldrT="[Text]"/>
      <dgm:spPr/>
      <dgm:t>
        <a:bodyPr/>
        <a:lstStyle/>
        <a:p>
          <a:r>
            <a:rPr lang="cs-CZ" b="1" dirty="0" smtClean="0"/>
            <a:t>DIÁŘ / tužka, papír</a:t>
          </a:r>
        </a:p>
      </dgm:t>
    </dgm:pt>
    <dgm:pt modelId="{D8C19270-6AA7-4F28-A99E-6313F2AA0553}" type="parTrans" cxnId="{1DB2D53D-C252-4729-892E-15062012D521}">
      <dgm:prSet/>
      <dgm:spPr/>
      <dgm:t>
        <a:bodyPr/>
        <a:lstStyle/>
        <a:p>
          <a:endParaRPr lang="cs-CZ"/>
        </a:p>
      </dgm:t>
    </dgm:pt>
    <dgm:pt modelId="{C7334FA3-1AFF-4DF3-87AF-68129E968F6F}" type="sibTrans" cxnId="{1DB2D53D-C252-4729-892E-15062012D521}">
      <dgm:prSet/>
      <dgm:spPr/>
      <dgm:t>
        <a:bodyPr/>
        <a:lstStyle/>
        <a:p>
          <a:endParaRPr lang="cs-CZ"/>
        </a:p>
      </dgm:t>
    </dgm:pt>
    <dgm:pt modelId="{753A348F-A301-4167-AF42-B3A28BE7C84D}">
      <dgm:prSet phldrT="[Text]"/>
      <dgm:spPr/>
      <dgm:t>
        <a:bodyPr/>
        <a:lstStyle/>
        <a:p>
          <a:r>
            <a:rPr lang="cs-CZ" b="1" dirty="0" smtClean="0"/>
            <a:t>FACEBOOK</a:t>
          </a:r>
          <a:endParaRPr lang="cs-CZ" b="1" dirty="0"/>
        </a:p>
      </dgm:t>
    </dgm:pt>
    <dgm:pt modelId="{999A0262-8AD0-4B50-86EC-8CD0C3A0C14C}" type="parTrans" cxnId="{A215801F-48E3-41BB-AD3A-223F537A638F}">
      <dgm:prSet/>
      <dgm:spPr/>
      <dgm:t>
        <a:bodyPr/>
        <a:lstStyle/>
        <a:p>
          <a:endParaRPr lang="cs-CZ"/>
        </a:p>
      </dgm:t>
    </dgm:pt>
    <dgm:pt modelId="{34C0A689-487B-49F0-8CFA-A5FF1603FE75}" type="sibTrans" cxnId="{A215801F-48E3-41BB-AD3A-223F537A638F}">
      <dgm:prSet/>
      <dgm:spPr/>
      <dgm:t>
        <a:bodyPr/>
        <a:lstStyle/>
        <a:p>
          <a:endParaRPr lang="cs-CZ"/>
        </a:p>
      </dgm:t>
    </dgm:pt>
    <dgm:pt modelId="{8B7A2B31-608B-4C66-B1E7-C54B724BCFB8}">
      <dgm:prSet phldrT="[Text]"/>
      <dgm:spPr/>
      <dgm:t>
        <a:bodyPr/>
        <a:lstStyle/>
        <a:p>
          <a:r>
            <a:rPr lang="cs-CZ" b="1" dirty="0" smtClean="0"/>
            <a:t>„BASECAMP“ (APLS)</a:t>
          </a:r>
          <a:endParaRPr lang="cs-CZ" b="1" dirty="0"/>
        </a:p>
      </dgm:t>
    </dgm:pt>
    <dgm:pt modelId="{8D5510E1-1056-424D-960B-D5F5B42DDA53}" type="parTrans" cxnId="{B45D7961-E4BC-47D5-A4FE-C1A1276E3E19}">
      <dgm:prSet/>
      <dgm:spPr/>
      <dgm:t>
        <a:bodyPr/>
        <a:lstStyle/>
        <a:p>
          <a:endParaRPr lang="cs-CZ"/>
        </a:p>
      </dgm:t>
    </dgm:pt>
    <dgm:pt modelId="{F41DFA2C-3A59-4015-BB36-73C50C89E803}" type="sibTrans" cxnId="{B45D7961-E4BC-47D5-A4FE-C1A1276E3E19}">
      <dgm:prSet/>
      <dgm:spPr/>
      <dgm:t>
        <a:bodyPr/>
        <a:lstStyle/>
        <a:p>
          <a:endParaRPr lang="cs-CZ"/>
        </a:p>
      </dgm:t>
    </dgm:pt>
    <dgm:pt modelId="{DF50BF3A-BD4F-4072-95E6-5CE520A56DBE}" type="pres">
      <dgm:prSet presAssocID="{CC2EA30E-7AD3-4EC8-90B4-A801AAE1407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AE47BCC-594A-4B64-ADB7-0B042473BEEC}" type="pres">
      <dgm:prSet presAssocID="{63ACBCE5-2AB2-4A3D-8C2E-F505F10B9363}" presName="centerShape" presStyleLbl="node0" presStyleIdx="0" presStyleCnt="1"/>
      <dgm:spPr/>
      <dgm:t>
        <a:bodyPr/>
        <a:lstStyle/>
        <a:p>
          <a:endParaRPr lang="cs-CZ"/>
        </a:p>
      </dgm:t>
    </dgm:pt>
    <dgm:pt modelId="{D82E9EB5-364C-408B-88F9-6B804FC787BB}" type="pres">
      <dgm:prSet presAssocID="{D8C19270-6AA7-4F28-A99E-6313F2AA0553}" presName="Name9" presStyleLbl="parChTrans1D2" presStyleIdx="0" presStyleCnt="6"/>
      <dgm:spPr/>
      <dgm:t>
        <a:bodyPr/>
        <a:lstStyle/>
        <a:p>
          <a:endParaRPr lang="cs-CZ"/>
        </a:p>
      </dgm:t>
    </dgm:pt>
    <dgm:pt modelId="{F268FF3C-F993-4F8B-8FA4-13CC9C090548}" type="pres">
      <dgm:prSet presAssocID="{D8C19270-6AA7-4F28-A99E-6313F2AA0553}" presName="connTx" presStyleLbl="parChTrans1D2" presStyleIdx="0" presStyleCnt="6"/>
      <dgm:spPr/>
      <dgm:t>
        <a:bodyPr/>
        <a:lstStyle/>
        <a:p>
          <a:endParaRPr lang="cs-CZ"/>
        </a:p>
      </dgm:t>
    </dgm:pt>
    <dgm:pt modelId="{DA96116C-0B96-4A4A-BA6B-DE9CB18C774F}" type="pres">
      <dgm:prSet presAssocID="{C42D395D-90BD-40F4-9FFD-30588324502C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7214F65-7674-49DD-8092-94293B3BE8B4}" type="pres">
      <dgm:prSet presAssocID="{AF6E14A7-C8D4-48BD-B456-E322F6DA1FB0}" presName="Name9" presStyleLbl="parChTrans1D2" presStyleIdx="1" presStyleCnt="6"/>
      <dgm:spPr/>
      <dgm:t>
        <a:bodyPr/>
        <a:lstStyle/>
        <a:p>
          <a:endParaRPr lang="cs-CZ"/>
        </a:p>
      </dgm:t>
    </dgm:pt>
    <dgm:pt modelId="{2A114585-93CA-4DBB-BA34-77BCF5A0819F}" type="pres">
      <dgm:prSet presAssocID="{AF6E14A7-C8D4-48BD-B456-E322F6DA1FB0}" presName="connTx" presStyleLbl="parChTrans1D2" presStyleIdx="1" presStyleCnt="6"/>
      <dgm:spPr/>
      <dgm:t>
        <a:bodyPr/>
        <a:lstStyle/>
        <a:p>
          <a:endParaRPr lang="cs-CZ"/>
        </a:p>
      </dgm:t>
    </dgm:pt>
    <dgm:pt modelId="{7FAA683A-796B-408B-90CC-616226E683D1}" type="pres">
      <dgm:prSet presAssocID="{1A65BCB5-9341-42EE-92E1-48B87C6C62D5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38FF046-07B9-4F75-ACAD-72FF2E4B6C13}" type="pres">
      <dgm:prSet presAssocID="{0107DA35-FE8B-4F43-8962-696590A0A344}" presName="Name9" presStyleLbl="parChTrans1D2" presStyleIdx="2" presStyleCnt="6"/>
      <dgm:spPr/>
      <dgm:t>
        <a:bodyPr/>
        <a:lstStyle/>
        <a:p>
          <a:endParaRPr lang="cs-CZ"/>
        </a:p>
      </dgm:t>
    </dgm:pt>
    <dgm:pt modelId="{B9EA5C47-71CE-4E78-8723-21BF6D83D7A0}" type="pres">
      <dgm:prSet presAssocID="{0107DA35-FE8B-4F43-8962-696590A0A344}" presName="connTx" presStyleLbl="parChTrans1D2" presStyleIdx="2" presStyleCnt="6"/>
      <dgm:spPr/>
      <dgm:t>
        <a:bodyPr/>
        <a:lstStyle/>
        <a:p>
          <a:endParaRPr lang="cs-CZ"/>
        </a:p>
      </dgm:t>
    </dgm:pt>
    <dgm:pt modelId="{F0E5AB72-6D7E-47F4-84D1-3A95B2F9A8B7}" type="pres">
      <dgm:prSet presAssocID="{6C7691F1-786E-414A-822B-727142E3EF8C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1204D54-6F71-4F1E-9AB2-49030FF583E7}" type="pres">
      <dgm:prSet presAssocID="{999A0262-8AD0-4B50-86EC-8CD0C3A0C14C}" presName="Name9" presStyleLbl="parChTrans1D2" presStyleIdx="3" presStyleCnt="6"/>
      <dgm:spPr/>
      <dgm:t>
        <a:bodyPr/>
        <a:lstStyle/>
        <a:p>
          <a:endParaRPr lang="cs-CZ"/>
        </a:p>
      </dgm:t>
    </dgm:pt>
    <dgm:pt modelId="{5E834BD9-B63E-46A0-B7AC-AC5A8439D5F9}" type="pres">
      <dgm:prSet presAssocID="{999A0262-8AD0-4B50-86EC-8CD0C3A0C14C}" presName="connTx" presStyleLbl="parChTrans1D2" presStyleIdx="3" presStyleCnt="6"/>
      <dgm:spPr/>
      <dgm:t>
        <a:bodyPr/>
        <a:lstStyle/>
        <a:p>
          <a:endParaRPr lang="cs-CZ"/>
        </a:p>
      </dgm:t>
    </dgm:pt>
    <dgm:pt modelId="{DC4D5ABD-000D-4546-BE0E-0B90B6EF3BE6}" type="pres">
      <dgm:prSet presAssocID="{753A348F-A301-4167-AF42-B3A28BE7C84D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5764B2E-A3CA-48C9-9B5F-44D809D92BA4}" type="pres">
      <dgm:prSet presAssocID="{8D5510E1-1056-424D-960B-D5F5B42DDA53}" presName="Name9" presStyleLbl="parChTrans1D2" presStyleIdx="4" presStyleCnt="6"/>
      <dgm:spPr/>
      <dgm:t>
        <a:bodyPr/>
        <a:lstStyle/>
        <a:p>
          <a:endParaRPr lang="cs-CZ"/>
        </a:p>
      </dgm:t>
    </dgm:pt>
    <dgm:pt modelId="{1F2BE06B-DCA8-4975-95F4-8FC9967446CF}" type="pres">
      <dgm:prSet presAssocID="{8D5510E1-1056-424D-960B-D5F5B42DDA53}" presName="connTx" presStyleLbl="parChTrans1D2" presStyleIdx="4" presStyleCnt="6"/>
      <dgm:spPr/>
      <dgm:t>
        <a:bodyPr/>
        <a:lstStyle/>
        <a:p>
          <a:endParaRPr lang="cs-CZ"/>
        </a:p>
      </dgm:t>
    </dgm:pt>
    <dgm:pt modelId="{ED14578F-DE3C-4C72-85A2-276F8363AA07}" type="pres">
      <dgm:prSet presAssocID="{8B7A2B31-608B-4C66-B1E7-C54B724BCFB8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A09BD41-8B8C-4147-9BA4-090036C710E3}" type="pres">
      <dgm:prSet presAssocID="{26FF32BF-CFBE-4272-9C4A-1D26F1BB5682}" presName="Name9" presStyleLbl="parChTrans1D2" presStyleIdx="5" presStyleCnt="6"/>
      <dgm:spPr/>
      <dgm:t>
        <a:bodyPr/>
        <a:lstStyle/>
        <a:p>
          <a:endParaRPr lang="cs-CZ"/>
        </a:p>
      </dgm:t>
    </dgm:pt>
    <dgm:pt modelId="{13EC7A13-1D13-4935-8B23-F33421C1D0C6}" type="pres">
      <dgm:prSet presAssocID="{26FF32BF-CFBE-4272-9C4A-1D26F1BB5682}" presName="connTx" presStyleLbl="parChTrans1D2" presStyleIdx="5" presStyleCnt="6"/>
      <dgm:spPr/>
      <dgm:t>
        <a:bodyPr/>
        <a:lstStyle/>
        <a:p>
          <a:endParaRPr lang="cs-CZ"/>
        </a:p>
      </dgm:t>
    </dgm:pt>
    <dgm:pt modelId="{6D2AC348-041B-4BEE-B55B-38AA5C451EBF}" type="pres">
      <dgm:prSet presAssocID="{82EDF242-59CB-4023-A725-747DEB22B19B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0AD11C9-7199-4666-A1DA-FDF4342BE1B8}" type="presOf" srcId="{8B7A2B31-608B-4C66-B1E7-C54B724BCFB8}" destId="{ED14578F-DE3C-4C72-85A2-276F8363AA07}" srcOrd="0" destOrd="0" presId="urn:microsoft.com/office/officeart/2005/8/layout/radial1"/>
    <dgm:cxn modelId="{FF53D174-AE15-4E94-9920-F8E542D7AECF}" type="presOf" srcId="{999A0262-8AD0-4B50-86EC-8CD0C3A0C14C}" destId="{D1204D54-6F71-4F1E-9AB2-49030FF583E7}" srcOrd="0" destOrd="0" presId="urn:microsoft.com/office/officeart/2005/8/layout/radial1"/>
    <dgm:cxn modelId="{F46FBED3-53D5-4AE8-96F7-0EE6429FB4E2}" type="presOf" srcId="{753A348F-A301-4167-AF42-B3A28BE7C84D}" destId="{DC4D5ABD-000D-4546-BE0E-0B90B6EF3BE6}" srcOrd="0" destOrd="0" presId="urn:microsoft.com/office/officeart/2005/8/layout/radial1"/>
    <dgm:cxn modelId="{1DB2D53D-C252-4729-892E-15062012D521}" srcId="{63ACBCE5-2AB2-4A3D-8C2E-F505F10B9363}" destId="{C42D395D-90BD-40F4-9FFD-30588324502C}" srcOrd="0" destOrd="0" parTransId="{D8C19270-6AA7-4F28-A99E-6313F2AA0553}" sibTransId="{C7334FA3-1AFF-4DF3-87AF-68129E968F6F}"/>
    <dgm:cxn modelId="{09AEE0C2-3128-4A57-AE06-5C8972AAD997}" type="presOf" srcId="{D8C19270-6AA7-4F28-A99E-6313F2AA0553}" destId="{F268FF3C-F993-4F8B-8FA4-13CC9C090548}" srcOrd="1" destOrd="0" presId="urn:microsoft.com/office/officeart/2005/8/layout/radial1"/>
    <dgm:cxn modelId="{405CD354-C4F2-4E3E-A145-BD9DEFD01ACE}" srcId="{63ACBCE5-2AB2-4A3D-8C2E-F505F10B9363}" destId="{6C7691F1-786E-414A-822B-727142E3EF8C}" srcOrd="2" destOrd="0" parTransId="{0107DA35-FE8B-4F43-8962-696590A0A344}" sibTransId="{BC39E23A-B9C2-4C64-8268-B0733E10381B}"/>
    <dgm:cxn modelId="{A215801F-48E3-41BB-AD3A-223F537A638F}" srcId="{63ACBCE5-2AB2-4A3D-8C2E-F505F10B9363}" destId="{753A348F-A301-4167-AF42-B3A28BE7C84D}" srcOrd="3" destOrd="0" parTransId="{999A0262-8AD0-4B50-86EC-8CD0C3A0C14C}" sibTransId="{34C0A689-487B-49F0-8CFA-A5FF1603FE75}"/>
    <dgm:cxn modelId="{A103EB10-AA67-4B14-8CE1-E894FE43E83F}" type="presOf" srcId="{1A65BCB5-9341-42EE-92E1-48B87C6C62D5}" destId="{7FAA683A-796B-408B-90CC-616226E683D1}" srcOrd="0" destOrd="0" presId="urn:microsoft.com/office/officeart/2005/8/layout/radial1"/>
    <dgm:cxn modelId="{6D3DC2DD-0FAA-4808-8B38-6E862F7DACBE}" type="presOf" srcId="{AF6E14A7-C8D4-48BD-B456-E322F6DA1FB0}" destId="{2A114585-93CA-4DBB-BA34-77BCF5A0819F}" srcOrd="1" destOrd="0" presId="urn:microsoft.com/office/officeart/2005/8/layout/radial1"/>
    <dgm:cxn modelId="{74ABA67D-B55A-444C-8049-9B984679C51D}" type="presOf" srcId="{AF6E14A7-C8D4-48BD-B456-E322F6DA1FB0}" destId="{C7214F65-7674-49DD-8092-94293B3BE8B4}" srcOrd="0" destOrd="0" presId="urn:microsoft.com/office/officeart/2005/8/layout/radial1"/>
    <dgm:cxn modelId="{5EDE2DCF-7643-46C8-AB7F-E9530F6637E8}" srcId="{CC2EA30E-7AD3-4EC8-90B4-A801AAE1407F}" destId="{63ACBCE5-2AB2-4A3D-8C2E-F505F10B9363}" srcOrd="0" destOrd="0" parTransId="{75BEBE50-65F6-4121-BF6D-F69B087C3E20}" sibTransId="{FAF01AF0-E779-488F-80FE-60180C89899B}"/>
    <dgm:cxn modelId="{5F12030C-E38C-4A8D-A38D-B8989A088421}" type="presOf" srcId="{26FF32BF-CFBE-4272-9C4A-1D26F1BB5682}" destId="{13EC7A13-1D13-4935-8B23-F33421C1D0C6}" srcOrd="1" destOrd="0" presId="urn:microsoft.com/office/officeart/2005/8/layout/radial1"/>
    <dgm:cxn modelId="{8C56B847-AB94-44E6-9C72-DE5F1B440840}" type="presOf" srcId="{6C7691F1-786E-414A-822B-727142E3EF8C}" destId="{F0E5AB72-6D7E-47F4-84D1-3A95B2F9A8B7}" srcOrd="0" destOrd="0" presId="urn:microsoft.com/office/officeart/2005/8/layout/radial1"/>
    <dgm:cxn modelId="{B70364E8-9B05-47CF-84F5-87A2E8EB5572}" type="presOf" srcId="{26FF32BF-CFBE-4272-9C4A-1D26F1BB5682}" destId="{8A09BD41-8B8C-4147-9BA4-090036C710E3}" srcOrd="0" destOrd="0" presId="urn:microsoft.com/office/officeart/2005/8/layout/radial1"/>
    <dgm:cxn modelId="{CC0709DA-6453-4CB3-BDA5-9232B41A03BD}" type="presOf" srcId="{8D5510E1-1056-424D-960B-D5F5B42DDA53}" destId="{1F2BE06B-DCA8-4975-95F4-8FC9967446CF}" srcOrd="1" destOrd="0" presId="urn:microsoft.com/office/officeart/2005/8/layout/radial1"/>
    <dgm:cxn modelId="{D7B370B3-EDFE-492A-A290-AAF7F1D0B9ED}" type="presOf" srcId="{D8C19270-6AA7-4F28-A99E-6313F2AA0553}" destId="{D82E9EB5-364C-408B-88F9-6B804FC787BB}" srcOrd="0" destOrd="0" presId="urn:microsoft.com/office/officeart/2005/8/layout/radial1"/>
    <dgm:cxn modelId="{6918A849-3B8A-4A76-8567-F0DB41F4C355}" type="presOf" srcId="{0107DA35-FE8B-4F43-8962-696590A0A344}" destId="{A38FF046-07B9-4F75-ACAD-72FF2E4B6C13}" srcOrd="0" destOrd="0" presId="urn:microsoft.com/office/officeart/2005/8/layout/radial1"/>
    <dgm:cxn modelId="{B45D7961-E4BC-47D5-A4FE-C1A1276E3E19}" srcId="{63ACBCE5-2AB2-4A3D-8C2E-F505F10B9363}" destId="{8B7A2B31-608B-4C66-B1E7-C54B724BCFB8}" srcOrd="4" destOrd="0" parTransId="{8D5510E1-1056-424D-960B-D5F5B42DDA53}" sibTransId="{F41DFA2C-3A59-4015-BB36-73C50C89E803}"/>
    <dgm:cxn modelId="{671C3700-2800-4F82-B7B5-FEBA63714495}" type="presOf" srcId="{63ACBCE5-2AB2-4A3D-8C2E-F505F10B9363}" destId="{EAE47BCC-594A-4B64-ADB7-0B042473BEEC}" srcOrd="0" destOrd="0" presId="urn:microsoft.com/office/officeart/2005/8/layout/radial1"/>
    <dgm:cxn modelId="{297B544D-1C75-4D24-BCA2-F55FED2991FF}" type="presOf" srcId="{0107DA35-FE8B-4F43-8962-696590A0A344}" destId="{B9EA5C47-71CE-4E78-8723-21BF6D83D7A0}" srcOrd="1" destOrd="0" presId="urn:microsoft.com/office/officeart/2005/8/layout/radial1"/>
    <dgm:cxn modelId="{DC2E7CD1-032F-4295-B2BA-747A923C42E0}" srcId="{63ACBCE5-2AB2-4A3D-8C2E-F505F10B9363}" destId="{82EDF242-59CB-4023-A725-747DEB22B19B}" srcOrd="5" destOrd="0" parTransId="{26FF32BF-CFBE-4272-9C4A-1D26F1BB5682}" sibTransId="{EDFB5205-A487-4676-AD29-DAD173738C52}"/>
    <dgm:cxn modelId="{B04036FC-0052-4636-8ABE-47251F4AC6CF}" type="presOf" srcId="{999A0262-8AD0-4B50-86EC-8CD0C3A0C14C}" destId="{5E834BD9-B63E-46A0-B7AC-AC5A8439D5F9}" srcOrd="1" destOrd="0" presId="urn:microsoft.com/office/officeart/2005/8/layout/radial1"/>
    <dgm:cxn modelId="{2E5A6202-C1AD-4D12-BF0E-F0AAE7E5CCD8}" type="presOf" srcId="{8D5510E1-1056-424D-960B-D5F5B42DDA53}" destId="{B5764B2E-A3CA-48C9-9B5F-44D809D92BA4}" srcOrd="0" destOrd="0" presId="urn:microsoft.com/office/officeart/2005/8/layout/radial1"/>
    <dgm:cxn modelId="{B7713F60-3038-48D5-A58D-14D93D4CABAD}" type="presOf" srcId="{82EDF242-59CB-4023-A725-747DEB22B19B}" destId="{6D2AC348-041B-4BEE-B55B-38AA5C451EBF}" srcOrd="0" destOrd="0" presId="urn:microsoft.com/office/officeart/2005/8/layout/radial1"/>
    <dgm:cxn modelId="{3A30A025-A0CE-4B54-A6B9-7ED30A047F35}" type="presOf" srcId="{CC2EA30E-7AD3-4EC8-90B4-A801AAE1407F}" destId="{DF50BF3A-BD4F-4072-95E6-5CE520A56DBE}" srcOrd="0" destOrd="0" presId="urn:microsoft.com/office/officeart/2005/8/layout/radial1"/>
    <dgm:cxn modelId="{33C701E2-AF74-4725-B7B3-F6E5E2A67E7E}" srcId="{63ACBCE5-2AB2-4A3D-8C2E-F505F10B9363}" destId="{1A65BCB5-9341-42EE-92E1-48B87C6C62D5}" srcOrd="1" destOrd="0" parTransId="{AF6E14A7-C8D4-48BD-B456-E322F6DA1FB0}" sibTransId="{97A9F080-D16D-4033-A898-C31A60895D20}"/>
    <dgm:cxn modelId="{C42A5190-22B5-4349-964F-AED7ED0A2D34}" type="presOf" srcId="{C42D395D-90BD-40F4-9FFD-30588324502C}" destId="{DA96116C-0B96-4A4A-BA6B-DE9CB18C774F}" srcOrd="0" destOrd="0" presId="urn:microsoft.com/office/officeart/2005/8/layout/radial1"/>
    <dgm:cxn modelId="{7126EDC1-738A-43F5-BEDE-F8017E9496D0}" type="presParOf" srcId="{DF50BF3A-BD4F-4072-95E6-5CE520A56DBE}" destId="{EAE47BCC-594A-4B64-ADB7-0B042473BEEC}" srcOrd="0" destOrd="0" presId="urn:microsoft.com/office/officeart/2005/8/layout/radial1"/>
    <dgm:cxn modelId="{B4EEF3AA-A94D-454C-8842-414E98EB3F4F}" type="presParOf" srcId="{DF50BF3A-BD4F-4072-95E6-5CE520A56DBE}" destId="{D82E9EB5-364C-408B-88F9-6B804FC787BB}" srcOrd="1" destOrd="0" presId="urn:microsoft.com/office/officeart/2005/8/layout/radial1"/>
    <dgm:cxn modelId="{DDD780B8-FA21-4614-80B1-594C1B5FE701}" type="presParOf" srcId="{D82E9EB5-364C-408B-88F9-6B804FC787BB}" destId="{F268FF3C-F993-4F8B-8FA4-13CC9C090548}" srcOrd="0" destOrd="0" presId="urn:microsoft.com/office/officeart/2005/8/layout/radial1"/>
    <dgm:cxn modelId="{D22D3CC1-79EA-4A13-9068-1A0F244BA0FD}" type="presParOf" srcId="{DF50BF3A-BD4F-4072-95E6-5CE520A56DBE}" destId="{DA96116C-0B96-4A4A-BA6B-DE9CB18C774F}" srcOrd="2" destOrd="0" presId="urn:microsoft.com/office/officeart/2005/8/layout/radial1"/>
    <dgm:cxn modelId="{ABA6D4DC-B35D-4A0C-8B4D-E44FB75A88CC}" type="presParOf" srcId="{DF50BF3A-BD4F-4072-95E6-5CE520A56DBE}" destId="{C7214F65-7674-49DD-8092-94293B3BE8B4}" srcOrd="3" destOrd="0" presId="urn:microsoft.com/office/officeart/2005/8/layout/radial1"/>
    <dgm:cxn modelId="{571A524D-0122-44B5-A43F-FD79C13CCFBD}" type="presParOf" srcId="{C7214F65-7674-49DD-8092-94293B3BE8B4}" destId="{2A114585-93CA-4DBB-BA34-77BCF5A0819F}" srcOrd="0" destOrd="0" presId="urn:microsoft.com/office/officeart/2005/8/layout/radial1"/>
    <dgm:cxn modelId="{07E543C2-AD36-4482-B6B2-07E26F4156F2}" type="presParOf" srcId="{DF50BF3A-BD4F-4072-95E6-5CE520A56DBE}" destId="{7FAA683A-796B-408B-90CC-616226E683D1}" srcOrd="4" destOrd="0" presId="urn:microsoft.com/office/officeart/2005/8/layout/radial1"/>
    <dgm:cxn modelId="{B709F451-DC7C-42E6-B240-9D60DF9BDA7F}" type="presParOf" srcId="{DF50BF3A-BD4F-4072-95E6-5CE520A56DBE}" destId="{A38FF046-07B9-4F75-ACAD-72FF2E4B6C13}" srcOrd="5" destOrd="0" presId="urn:microsoft.com/office/officeart/2005/8/layout/radial1"/>
    <dgm:cxn modelId="{A85661B2-5879-4760-A227-2BA3D272B5FD}" type="presParOf" srcId="{A38FF046-07B9-4F75-ACAD-72FF2E4B6C13}" destId="{B9EA5C47-71CE-4E78-8723-21BF6D83D7A0}" srcOrd="0" destOrd="0" presId="urn:microsoft.com/office/officeart/2005/8/layout/radial1"/>
    <dgm:cxn modelId="{D0E3CA9E-95B9-40D0-BF84-7B4F6F45E163}" type="presParOf" srcId="{DF50BF3A-BD4F-4072-95E6-5CE520A56DBE}" destId="{F0E5AB72-6D7E-47F4-84D1-3A95B2F9A8B7}" srcOrd="6" destOrd="0" presId="urn:microsoft.com/office/officeart/2005/8/layout/radial1"/>
    <dgm:cxn modelId="{9FC0B755-2770-4448-B4F0-05C5DE1BAA67}" type="presParOf" srcId="{DF50BF3A-BD4F-4072-95E6-5CE520A56DBE}" destId="{D1204D54-6F71-4F1E-9AB2-49030FF583E7}" srcOrd="7" destOrd="0" presId="urn:microsoft.com/office/officeart/2005/8/layout/radial1"/>
    <dgm:cxn modelId="{C414F644-D877-4890-B4B0-A885B0DD5140}" type="presParOf" srcId="{D1204D54-6F71-4F1E-9AB2-49030FF583E7}" destId="{5E834BD9-B63E-46A0-B7AC-AC5A8439D5F9}" srcOrd="0" destOrd="0" presId="urn:microsoft.com/office/officeart/2005/8/layout/radial1"/>
    <dgm:cxn modelId="{33079108-573D-415F-8ED0-6B3870B801D3}" type="presParOf" srcId="{DF50BF3A-BD4F-4072-95E6-5CE520A56DBE}" destId="{DC4D5ABD-000D-4546-BE0E-0B90B6EF3BE6}" srcOrd="8" destOrd="0" presId="urn:microsoft.com/office/officeart/2005/8/layout/radial1"/>
    <dgm:cxn modelId="{ABABB250-9CB5-48C2-B6C9-3AFF3D98A891}" type="presParOf" srcId="{DF50BF3A-BD4F-4072-95E6-5CE520A56DBE}" destId="{B5764B2E-A3CA-48C9-9B5F-44D809D92BA4}" srcOrd="9" destOrd="0" presId="urn:microsoft.com/office/officeart/2005/8/layout/radial1"/>
    <dgm:cxn modelId="{E53B1A0D-81E6-40C8-B412-93EB00F967CD}" type="presParOf" srcId="{B5764B2E-A3CA-48C9-9B5F-44D809D92BA4}" destId="{1F2BE06B-DCA8-4975-95F4-8FC9967446CF}" srcOrd="0" destOrd="0" presId="urn:microsoft.com/office/officeart/2005/8/layout/radial1"/>
    <dgm:cxn modelId="{E3B5577F-2FDA-44FB-BF5D-F0B9FB54C832}" type="presParOf" srcId="{DF50BF3A-BD4F-4072-95E6-5CE520A56DBE}" destId="{ED14578F-DE3C-4C72-85A2-276F8363AA07}" srcOrd="10" destOrd="0" presId="urn:microsoft.com/office/officeart/2005/8/layout/radial1"/>
    <dgm:cxn modelId="{680AF1BE-4D33-4CD3-8572-E27287FEC7E2}" type="presParOf" srcId="{DF50BF3A-BD4F-4072-95E6-5CE520A56DBE}" destId="{8A09BD41-8B8C-4147-9BA4-090036C710E3}" srcOrd="11" destOrd="0" presId="urn:microsoft.com/office/officeart/2005/8/layout/radial1"/>
    <dgm:cxn modelId="{E3354660-53AE-4396-83CA-759269B9A26F}" type="presParOf" srcId="{8A09BD41-8B8C-4147-9BA4-090036C710E3}" destId="{13EC7A13-1D13-4935-8B23-F33421C1D0C6}" srcOrd="0" destOrd="0" presId="urn:microsoft.com/office/officeart/2005/8/layout/radial1"/>
    <dgm:cxn modelId="{016A1320-FDEF-4E3C-878F-DC9113CB265C}" type="presParOf" srcId="{DF50BF3A-BD4F-4072-95E6-5CE520A56DBE}" destId="{6D2AC348-041B-4BEE-B55B-38AA5C451EBF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66A145-FC8A-4918-B932-1A1D809FBC5F}" type="doc">
      <dgm:prSet loTypeId="urn:microsoft.com/office/officeart/2005/8/layout/radial6" loCatId="cycl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EACE5D0F-17F6-4385-BA6A-060966546165}">
      <dgm:prSet phldrT="[Text]"/>
      <dgm:spPr/>
      <dgm:t>
        <a:bodyPr/>
        <a:lstStyle/>
        <a:p>
          <a:r>
            <a:rPr lang="cs-CZ" dirty="0" smtClean="0"/>
            <a:t>SYNCHRONIZACE</a:t>
          </a:r>
          <a:endParaRPr lang="cs-CZ" dirty="0"/>
        </a:p>
      </dgm:t>
    </dgm:pt>
    <dgm:pt modelId="{DE82DF9B-8C32-4701-9CFA-D9C1D31CE616}" type="parTrans" cxnId="{696982E3-8078-469B-89A6-B43A68708B05}">
      <dgm:prSet/>
      <dgm:spPr/>
      <dgm:t>
        <a:bodyPr/>
        <a:lstStyle/>
        <a:p>
          <a:endParaRPr lang="cs-CZ"/>
        </a:p>
      </dgm:t>
    </dgm:pt>
    <dgm:pt modelId="{373C8164-1D76-40C2-A7C5-23ADE276D54F}" type="sibTrans" cxnId="{696982E3-8078-469B-89A6-B43A68708B05}">
      <dgm:prSet/>
      <dgm:spPr/>
      <dgm:t>
        <a:bodyPr/>
        <a:lstStyle/>
        <a:p>
          <a:endParaRPr lang="cs-CZ"/>
        </a:p>
      </dgm:t>
    </dgm:pt>
    <dgm:pt modelId="{313FF38E-610F-4635-91B0-57992BBDA548}">
      <dgm:prSet phldrT="[Text]"/>
      <dgm:spPr/>
      <dgm:t>
        <a:bodyPr/>
        <a:lstStyle/>
        <a:p>
          <a:r>
            <a:rPr lang="cs-CZ" dirty="0" smtClean="0"/>
            <a:t>MOBIL</a:t>
          </a:r>
          <a:endParaRPr lang="cs-CZ" dirty="0"/>
        </a:p>
      </dgm:t>
    </dgm:pt>
    <dgm:pt modelId="{4FF600AE-F1AA-49AB-A1CE-3C4C85A6411C}" type="parTrans" cxnId="{B89B42F4-4F94-4C0C-8DE2-3D95071C81E1}">
      <dgm:prSet/>
      <dgm:spPr/>
      <dgm:t>
        <a:bodyPr/>
        <a:lstStyle/>
        <a:p>
          <a:endParaRPr lang="cs-CZ"/>
        </a:p>
      </dgm:t>
    </dgm:pt>
    <dgm:pt modelId="{65C776FE-2BA7-4C4D-B635-96D43204549D}" type="sibTrans" cxnId="{B89B42F4-4F94-4C0C-8DE2-3D95071C81E1}">
      <dgm:prSet/>
      <dgm:spPr/>
      <dgm:t>
        <a:bodyPr/>
        <a:lstStyle/>
        <a:p>
          <a:endParaRPr lang="cs-CZ"/>
        </a:p>
      </dgm:t>
    </dgm:pt>
    <dgm:pt modelId="{D1D7D0C6-CD37-4D4A-91DC-191B9FEBDB89}">
      <dgm:prSet phldrT="[Text]"/>
      <dgm:spPr/>
      <dgm:t>
        <a:bodyPr/>
        <a:lstStyle/>
        <a:p>
          <a:r>
            <a:rPr lang="cs-CZ" dirty="0" smtClean="0"/>
            <a:t>PC DOMOV</a:t>
          </a:r>
          <a:endParaRPr lang="cs-CZ" dirty="0"/>
        </a:p>
      </dgm:t>
    </dgm:pt>
    <dgm:pt modelId="{66B25F62-8C31-4DCD-B37C-A37D8106B50B}" type="parTrans" cxnId="{6EE64F73-643D-410A-9558-0335505690AA}">
      <dgm:prSet/>
      <dgm:spPr/>
      <dgm:t>
        <a:bodyPr/>
        <a:lstStyle/>
        <a:p>
          <a:endParaRPr lang="cs-CZ"/>
        </a:p>
      </dgm:t>
    </dgm:pt>
    <dgm:pt modelId="{1BBA85F2-9278-4442-AD88-BAE16A4D3897}" type="sibTrans" cxnId="{6EE64F73-643D-410A-9558-0335505690AA}">
      <dgm:prSet/>
      <dgm:spPr/>
      <dgm:t>
        <a:bodyPr/>
        <a:lstStyle/>
        <a:p>
          <a:endParaRPr lang="cs-CZ"/>
        </a:p>
      </dgm:t>
    </dgm:pt>
    <dgm:pt modelId="{DADB64CF-B574-49EA-AE6E-88733A2AE010}">
      <dgm:prSet phldrT="[Text]"/>
      <dgm:spPr/>
      <dgm:t>
        <a:bodyPr/>
        <a:lstStyle/>
        <a:p>
          <a:r>
            <a:rPr lang="cs-CZ" dirty="0" smtClean="0"/>
            <a:t>TABLET</a:t>
          </a:r>
          <a:endParaRPr lang="cs-CZ" dirty="0"/>
        </a:p>
      </dgm:t>
    </dgm:pt>
    <dgm:pt modelId="{238B1A22-F2FF-4BBC-8E19-E2FAB41F7CC1}" type="parTrans" cxnId="{9D201B55-428C-4503-A2AF-EE7E5A78BC28}">
      <dgm:prSet/>
      <dgm:spPr/>
      <dgm:t>
        <a:bodyPr/>
        <a:lstStyle/>
        <a:p>
          <a:endParaRPr lang="cs-CZ"/>
        </a:p>
      </dgm:t>
    </dgm:pt>
    <dgm:pt modelId="{66F9FE8C-7B80-4E5A-8165-FD61A24F81B0}" type="sibTrans" cxnId="{9D201B55-428C-4503-A2AF-EE7E5A78BC28}">
      <dgm:prSet/>
      <dgm:spPr/>
      <dgm:t>
        <a:bodyPr/>
        <a:lstStyle/>
        <a:p>
          <a:endParaRPr lang="cs-CZ"/>
        </a:p>
      </dgm:t>
    </dgm:pt>
    <dgm:pt modelId="{67F89523-2BAA-4F33-B430-3D934D6E0C85}">
      <dgm:prSet phldrT="[Text]"/>
      <dgm:spPr/>
      <dgm:t>
        <a:bodyPr/>
        <a:lstStyle/>
        <a:p>
          <a:r>
            <a:rPr lang="cs-CZ" dirty="0" smtClean="0"/>
            <a:t>NOTEBOOK</a:t>
          </a:r>
          <a:endParaRPr lang="cs-CZ" dirty="0"/>
        </a:p>
      </dgm:t>
    </dgm:pt>
    <dgm:pt modelId="{58B2FB48-169C-4985-9B1D-86748EE44D81}" type="parTrans" cxnId="{F50F9DC6-8528-4EE4-8052-462B2BF21830}">
      <dgm:prSet/>
      <dgm:spPr/>
      <dgm:t>
        <a:bodyPr/>
        <a:lstStyle/>
        <a:p>
          <a:endParaRPr lang="cs-CZ"/>
        </a:p>
      </dgm:t>
    </dgm:pt>
    <dgm:pt modelId="{3B8AE839-5166-4202-8E00-D66E95589FAF}" type="sibTrans" cxnId="{F50F9DC6-8528-4EE4-8052-462B2BF21830}">
      <dgm:prSet/>
      <dgm:spPr/>
      <dgm:t>
        <a:bodyPr/>
        <a:lstStyle/>
        <a:p>
          <a:endParaRPr lang="cs-CZ"/>
        </a:p>
      </dgm:t>
    </dgm:pt>
    <dgm:pt modelId="{4623FC6C-A8A4-4007-9EB7-38979F865C32}">
      <dgm:prSet phldrT="[Text]"/>
      <dgm:spPr/>
      <dgm:t>
        <a:bodyPr/>
        <a:lstStyle/>
        <a:p>
          <a:r>
            <a:rPr lang="cs-CZ" dirty="0" smtClean="0"/>
            <a:t>PC PRÁCE</a:t>
          </a:r>
          <a:endParaRPr lang="cs-CZ" dirty="0"/>
        </a:p>
      </dgm:t>
    </dgm:pt>
    <dgm:pt modelId="{B07F3870-0209-4DEE-8D9E-A0BA877F3C27}" type="parTrans" cxnId="{C649D252-89E3-4D0A-85A0-52CAA0B19A72}">
      <dgm:prSet/>
      <dgm:spPr/>
      <dgm:t>
        <a:bodyPr/>
        <a:lstStyle/>
        <a:p>
          <a:endParaRPr lang="cs-CZ"/>
        </a:p>
      </dgm:t>
    </dgm:pt>
    <dgm:pt modelId="{AD374C2C-7248-4BF4-8D33-8978B2726317}" type="sibTrans" cxnId="{C649D252-89E3-4D0A-85A0-52CAA0B19A72}">
      <dgm:prSet/>
      <dgm:spPr/>
      <dgm:t>
        <a:bodyPr/>
        <a:lstStyle/>
        <a:p>
          <a:endParaRPr lang="cs-CZ"/>
        </a:p>
      </dgm:t>
    </dgm:pt>
    <dgm:pt modelId="{B4FB6139-8560-4D31-A6B2-10E516FA1537}">
      <dgm:prSet/>
      <dgm:spPr/>
      <dgm:t>
        <a:bodyPr/>
        <a:lstStyle/>
        <a:p>
          <a:r>
            <a:rPr lang="cs-CZ" dirty="0" smtClean="0"/>
            <a:t>HODINKY</a:t>
          </a:r>
          <a:endParaRPr lang="cs-CZ" dirty="0"/>
        </a:p>
      </dgm:t>
    </dgm:pt>
    <dgm:pt modelId="{5EC3745B-719F-457C-81A3-CA2CB4E00910}" type="parTrans" cxnId="{5753A86E-ECA0-4DD2-9E4C-9EAAE14167A4}">
      <dgm:prSet/>
      <dgm:spPr/>
      <dgm:t>
        <a:bodyPr/>
        <a:lstStyle/>
        <a:p>
          <a:endParaRPr lang="cs-CZ"/>
        </a:p>
      </dgm:t>
    </dgm:pt>
    <dgm:pt modelId="{CA9891B3-451F-47BB-8623-7502D58544E7}" type="sibTrans" cxnId="{5753A86E-ECA0-4DD2-9E4C-9EAAE14167A4}">
      <dgm:prSet/>
      <dgm:spPr/>
      <dgm:t>
        <a:bodyPr/>
        <a:lstStyle/>
        <a:p>
          <a:endParaRPr lang="cs-CZ"/>
        </a:p>
      </dgm:t>
    </dgm:pt>
    <dgm:pt modelId="{0371EFCE-469E-4B7A-BF94-51157C6CABEA}" type="pres">
      <dgm:prSet presAssocID="{7E66A145-FC8A-4918-B932-1A1D809FBC5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F546C31-BBE5-4610-B5B2-1391F7CE79F1}" type="pres">
      <dgm:prSet presAssocID="{EACE5D0F-17F6-4385-BA6A-060966546165}" presName="centerShape" presStyleLbl="node0" presStyleIdx="0" presStyleCnt="1"/>
      <dgm:spPr/>
      <dgm:t>
        <a:bodyPr/>
        <a:lstStyle/>
        <a:p>
          <a:endParaRPr lang="cs-CZ"/>
        </a:p>
      </dgm:t>
    </dgm:pt>
    <dgm:pt modelId="{8CC89E96-2317-4F7F-942F-A9D606A87DDD}" type="pres">
      <dgm:prSet presAssocID="{313FF38E-610F-4635-91B0-57992BBDA54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C3618B6-B08A-47B8-AC7C-9D8FBF91A259}" type="pres">
      <dgm:prSet presAssocID="{313FF38E-610F-4635-91B0-57992BBDA548}" presName="dummy" presStyleCnt="0"/>
      <dgm:spPr/>
    </dgm:pt>
    <dgm:pt modelId="{DC5B9127-2D59-4119-872E-C945803CE12B}" type="pres">
      <dgm:prSet presAssocID="{65C776FE-2BA7-4C4D-B635-96D43204549D}" presName="sibTrans" presStyleLbl="sibTrans2D1" presStyleIdx="0" presStyleCnt="6"/>
      <dgm:spPr/>
      <dgm:t>
        <a:bodyPr/>
        <a:lstStyle/>
        <a:p>
          <a:endParaRPr lang="cs-CZ"/>
        </a:p>
      </dgm:t>
    </dgm:pt>
    <dgm:pt modelId="{4022A4CC-A0BD-4D8C-89F6-B4D66B7C146D}" type="pres">
      <dgm:prSet presAssocID="{4623FC6C-A8A4-4007-9EB7-38979F865C32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776FF0E-BE34-4470-8AE8-1DA4B954DC47}" type="pres">
      <dgm:prSet presAssocID="{4623FC6C-A8A4-4007-9EB7-38979F865C32}" presName="dummy" presStyleCnt="0"/>
      <dgm:spPr/>
    </dgm:pt>
    <dgm:pt modelId="{5D458200-D76D-4377-BD94-9A6464E6ACA3}" type="pres">
      <dgm:prSet presAssocID="{AD374C2C-7248-4BF4-8D33-8978B2726317}" presName="sibTrans" presStyleLbl="sibTrans2D1" presStyleIdx="1" presStyleCnt="6"/>
      <dgm:spPr/>
      <dgm:t>
        <a:bodyPr/>
        <a:lstStyle/>
        <a:p>
          <a:endParaRPr lang="cs-CZ"/>
        </a:p>
      </dgm:t>
    </dgm:pt>
    <dgm:pt modelId="{EA8C3BB6-EC7E-494E-B102-4721966E6263}" type="pres">
      <dgm:prSet presAssocID="{D1D7D0C6-CD37-4D4A-91DC-191B9FEBDB89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B2C8AC1-A739-453F-82EC-296D2D5E8FD3}" type="pres">
      <dgm:prSet presAssocID="{D1D7D0C6-CD37-4D4A-91DC-191B9FEBDB89}" presName="dummy" presStyleCnt="0"/>
      <dgm:spPr/>
    </dgm:pt>
    <dgm:pt modelId="{533E2277-DDD4-48E8-9F84-C0F299CF8920}" type="pres">
      <dgm:prSet presAssocID="{1BBA85F2-9278-4442-AD88-BAE16A4D3897}" presName="sibTrans" presStyleLbl="sibTrans2D1" presStyleIdx="2" presStyleCnt="6"/>
      <dgm:spPr/>
      <dgm:t>
        <a:bodyPr/>
        <a:lstStyle/>
        <a:p>
          <a:endParaRPr lang="cs-CZ"/>
        </a:p>
      </dgm:t>
    </dgm:pt>
    <dgm:pt modelId="{3F59D371-1591-4B6E-9406-01C6AD6AF995}" type="pres">
      <dgm:prSet presAssocID="{DADB64CF-B574-49EA-AE6E-88733A2AE010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95631D9-D669-4129-ABE4-CFC0CF635CF9}" type="pres">
      <dgm:prSet presAssocID="{DADB64CF-B574-49EA-AE6E-88733A2AE010}" presName="dummy" presStyleCnt="0"/>
      <dgm:spPr/>
    </dgm:pt>
    <dgm:pt modelId="{B0BB61B1-56DF-4EAE-8077-E597832455BC}" type="pres">
      <dgm:prSet presAssocID="{66F9FE8C-7B80-4E5A-8165-FD61A24F81B0}" presName="sibTrans" presStyleLbl="sibTrans2D1" presStyleIdx="3" presStyleCnt="6"/>
      <dgm:spPr/>
      <dgm:t>
        <a:bodyPr/>
        <a:lstStyle/>
        <a:p>
          <a:endParaRPr lang="cs-CZ"/>
        </a:p>
      </dgm:t>
    </dgm:pt>
    <dgm:pt modelId="{A8893C46-2142-4E9C-BCA3-A493BEF265E1}" type="pres">
      <dgm:prSet presAssocID="{B4FB6139-8560-4D31-A6B2-10E516FA1537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F9A7C9-F369-4DC0-8917-A5B124B0F9CD}" type="pres">
      <dgm:prSet presAssocID="{B4FB6139-8560-4D31-A6B2-10E516FA1537}" presName="dummy" presStyleCnt="0"/>
      <dgm:spPr/>
    </dgm:pt>
    <dgm:pt modelId="{0768909F-B84C-4630-A3F7-4CD35DCE063A}" type="pres">
      <dgm:prSet presAssocID="{CA9891B3-451F-47BB-8623-7502D58544E7}" presName="sibTrans" presStyleLbl="sibTrans2D1" presStyleIdx="4" presStyleCnt="6"/>
      <dgm:spPr/>
      <dgm:t>
        <a:bodyPr/>
        <a:lstStyle/>
        <a:p>
          <a:endParaRPr lang="cs-CZ"/>
        </a:p>
      </dgm:t>
    </dgm:pt>
    <dgm:pt modelId="{A594AE42-61BD-4712-9148-B3B27206709B}" type="pres">
      <dgm:prSet presAssocID="{67F89523-2BAA-4F33-B430-3D934D6E0C85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2FE7A78-7E3D-4C0B-BD1D-564D8B948AB6}" type="pres">
      <dgm:prSet presAssocID="{67F89523-2BAA-4F33-B430-3D934D6E0C85}" presName="dummy" presStyleCnt="0"/>
      <dgm:spPr/>
    </dgm:pt>
    <dgm:pt modelId="{A24B59F0-89F4-4F3C-9AC3-FCC36C7ACEDD}" type="pres">
      <dgm:prSet presAssocID="{3B8AE839-5166-4202-8E00-D66E95589FAF}" presName="sibTrans" presStyleLbl="sibTrans2D1" presStyleIdx="5" presStyleCnt="6"/>
      <dgm:spPr/>
      <dgm:t>
        <a:bodyPr/>
        <a:lstStyle/>
        <a:p>
          <a:endParaRPr lang="cs-CZ"/>
        </a:p>
      </dgm:t>
    </dgm:pt>
  </dgm:ptLst>
  <dgm:cxnLst>
    <dgm:cxn modelId="{C649D252-89E3-4D0A-85A0-52CAA0B19A72}" srcId="{EACE5D0F-17F6-4385-BA6A-060966546165}" destId="{4623FC6C-A8A4-4007-9EB7-38979F865C32}" srcOrd="1" destOrd="0" parTransId="{B07F3870-0209-4DEE-8D9E-A0BA877F3C27}" sibTransId="{AD374C2C-7248-4BF4-8D33-8978B2726317}"/>
    <dgm:cxn modelId="{F50F9DC6-8528-4EE4-8052-462B2BF21830}" srcId="{EACE5D0F-17F6-4385-BA6A-060966546165}" destId="{67F89523-2BAA-4F33-B430-3D934D6E0C85}" srcOrd="5" destOrd="0" parTransId="{58B2FB48-169C-4985-9B1D-86748EE44D81}" sibTransId="{3B8AE839-5166-4202-8E00-D66E95589FAF}"/>
    <dgm:cxn modelId="{4E384D57-4814-498D-B7C6-374AE4D0792B}" type="presOf" srcId="{DADB64CF-B574-49EA-AE6E-88733A2AE010}" destId="{3F59D371-1591-4B6E-9406-01C6AD6AF995}" srcOrd="0" destOrd="0" presId="urn:microsoft.com/office/officeart/2005/8/layout/radial6"/>
    <dgm:cxn modelId="{2F380EE7-94EB-41B2-988A-F684761FED94}" type="presOf" srcId="{CA9891B3-451F-47BB-8623-7502D58544E7}" destId="{0768909F-B84C-4630-A3F7-4CD35DCE063A}" srcOrd="0" destOrd="0" presId="urn:microsoft.com/office/officeart/2005/8/layout/radial6"/>
    <dgm:cxn modelId="{BBD1BC8F-5834-4FB3-9F04-E622F9EB2775}" type="presOf" srcId="{1BBA85F2-9278-4442-AD88-BAE16A4D3897}" destId="{533E2277-DDD4-48E8-9F84-C0F299CF8920}" srcOrd="0" destOrd="0" presId="urn:microsoft.com/office/officeart/2005/8/layout/radial6"/>
    <dgm:cxn modelId="{5753A86E-ECA0-4DD2-9E4C-9EAAE14167A4}" srcId="{EACE5D0F-17F6-4385-BA6A-060966546165}" destId="{B4FB6139-8560-4D31-A6B2-10E516FA1537}" srcOrd="4" destOrd="0" parTransId="{5EC3745B-719F-457C-81A3-CA2CB4E00910}" sibTransId="{CA9891B3-451F-47BB-8623-7502D58544E7}"/>
    <dgm:cxn modelId="{9F74E6FC-2C6D-4145-9C9F-1225FF522D64}" type="presOf" srcId="{EACE5D0F-17F6-4385-BA6A-060966546165}" destId="{3F546C31-BBE5-4610-B5B2-1391F7CE79F1}" srcOrd="0" destOrd="0" presId="urn:microsoft.com/office/officeart/2005/8/layout/radial6"/>
    <dgm:cxn modelId="{5AA3F568-9131-445E-B52A-2A3506827591}" type="presOf" srcId="{D1D7D0C6-CD37-4D4A-91DC-191B9FEBDB89}" destId="{EA8C3BB6-EC7E-494E-B102-4721966E6263}" srcOrd="0" destOrd="0" presId="urn:microsoft.com/office/officeart/2005/8/layout/radial6"/>
    <dgm:cxn modelId="{B5805258-3792-408A-BA1F-199C3BAF28E0}" type="presOf" srcId="{67F89523-2BAA-4F33-B430-3D934D6E0C85}" destId="{A594AE42-61BD-4712-9148-B3B27206709B}" srcOrd="0" destOrd="0" presId="urn:microsoft.com/office/officeart/2005/8/layout/radial6"/>
    <dgm:cxn modelId="{696982E3-8078-469B-89A6-B43A68708B05}" srcId="{7E66A145-FC8A-4918-B932-1A1D809FBC5F}" destId="{EACE5D0F-17F6-4385-BA6A-060966546165}" srcOrd="0" destOrd="0" parTransId="{DE82DF9B-8C32-4701-9CFA-D9C1D31CE616}" sibTransId="{373C8164-1D76-40C2-A7C5-23ADE276D54F}"/>
    <dgm:cxn modelId="{9D201B55-428C-4503-A2AF-EE7E5A78BC28}" srcId="{EACE5D0F-17F6-4385-BA6A-060966546165}" destId="{DADB64CF-B574-49EA-AE6E-88733A2AE010}" srcOrd="3" destOrd="0" parTransId="{238B1A22-F2FF-4BBC-8E19-E2FAB41F7CC1}" sibTransId="{66F9FE8C-7B80-4E5A-8165-FD61A24F81B0}"/>
    <dgm:cxn modelId="{B1EB4F62-9D6C-4500-AEEF-458D11F5D928}" type="presOf" srcId="{AD374C2C-7248-4BF4-8D33-8978B2726317}" destId="{5D458200-D76D-4377-BD94-9A6464E6ACA3}" srcOrd="0" destOrd="0" presId="urn:microsoft.com/office/officeart/2005/8/layout/radial6"/>
    <dgm:cxn modelId="{3443F510-D7A5-4C91-9AA9-A0FC6BFB602E}" type="presOf" srcId="{66F9FE8C-7B80-4E5A-8165-FD61A24F81B0}" destId="{B0BB61B1-56DF-4EAE-8077-E597832455BC}" srcOrd="0" destOrd="0" presId="urn:microsoft.com/office/officeart/2005/8/layout/radial6"/>
    <dgm:cxn modelId="{DC518BC0-D8BC-4665-AB43-43602AB96D62}" type="presOf" srcId="{B4FB6139-8560-4D31-A6B2-10E516FA1537}" destId="{A8893C46-2142-4E9C-BCA3-A493BEF265E1}" srcOrd="0" destOrd="0" presId="urn:microsoft.com/office/officeart/2005/8/layout/radial6"/>
    <dgm:cxn modelId="{AC0041C8-AE5A-4AE5-90FC-6DF63B627D30}" type="presOf" srcId="{313FF38E-610F-4635-91B0-57992BBDA548}" destId="{8CC89E96-2317-4F7F-942F-A9D606A87DDD}" srcOrd="0" destOrd="0" presId="urn:microsoft.com/office/officeart/2005/8/layout/radial6"/>
    <dgm:cxn modelId="{B6FB9C11-50D2-4D3B-89A8-CE8D922FBCC6}" type="presOf" srcId="{3B8AE839-5166-4202-8E00-D66E95589FAF}" destId="{A24B59F0-89F4-4F3C-9AC3-FCC36C7ACEDD}" srcOrd="0" destOrd="0" presId="urn:microsoft.com/office/officeart/2005/8/layout/radial6"/>
    <dgm:cxn modelId="{C3F2DA45-F3F6-4CAF-83CF-059F431D66DD}" type="presOf" srcId="{7E66A145-FC8A-4918-B932-1A1D809FBC5F}" destId="{0371EFCE-469E-4B7A-BF94-51157C6CABEA}" srcOrd="0" destOrd="0" presId="urn:microsoft.com/office/officeart/2005/8/layout/radial6"/>
    <dgm:cxn modelId="{B89B42F4-4F94-4C0C-8DE2-3D95071C81E1}" srcId="{EACE5D0F-17F6-4385-BA6A-060966546165}" destId="{313FF38E-610F-4635-91B0-57992BBDA548}" srcOrd="0" destOrd="0" parTransId="{4FF600AE-F1AA-49AB-A1CE-3C4C85A6411C}" sibTransId="{65C776FE-2BA7-4C4D-B635-96D43204549D}"/>
    <dgm:cxn modelId="{BD087D2D-1BB8-4B3E-A37F-EB8A03F139C6}" type="presOf" srcId="{4623FC6C-A8A4-4007-9EB7-38979F865C32}" destId="{4022A4CC-A0BD-4D8C-89F6-B4D66B7C146D}" srcOrd="0" destOrd="0" presId="urn:microsoft.com/office/officeart/2005/8/layout/radial6"/>
    <dgm:cxn modelId="{53F9486B-0692-4DA4-9EE8-07185114861B}" type="presOf" srcId="{65C776FE-2BA7-4C4D-B635-96D43204549D}" destId="{DC5B9127-2D59-4119-872E-C945803CE12B}" srcOrd="0" destOrd="0" presId="urn:microsoft.com/office/officeart/2005/8/layout/radial6"/>
    <dgm:cxn modelId="{6EE64F73-643D-410A-9558-0335505690AA}" srcId="{EACE5D0F-17F6-4385-BA6A-060966546165}" destId="{D1D7D0C6-CD37-4D4A-91DC-191B9FEBDB89}" srcOrd="2" destOrd="0" parTransId="{66B25F62-8C31-4DCD-B37C-A37D8106B50B}" sibTransId="{1BBA85F2-9278-4442-AD88-BAE16A4D3897}"/>
    <dgm:cxn modelId="{791B5669-6EF4-4A1C-886B-5D053B6173CD}" type="presParOf" srcId="{0371EFCE-469E-4B7A-BF94-51157C6CABEA}" destId="{3F546C31-BBE5-4610-B5B2-1391F7CE79F1}" srcOrd="0" destOrd="0" presId="urn:microsoft.com/office/officeart/2005/8/layout/radial6"/>
    <dgm:cxn modelId="{B8222189-5617-4991-9522-301E3AC88873}" type="presParOf" srcId="{0371EFCE-469E-4B7A-BF94-51157C6CABEA}" destId="{8CC89E96-2317-4F7F-942F-A9D606A87DDD}" srcOrd="1" destOrd="0" presId="urn:microsoft.com/office/officeart/2005/8/layout/radial6"/>
    <dgm:cxn modelId="{7DD3DC1B-5328-4756-832F-9C7D25B3093D}" type="presParOf" srcId="{0371EFCE-469E-4B7A-BF94-51157C6CABEA}" destId="{CC3618B6-B08A-47B8-AC7C-9D8FBF91A259}" srcOrd="2" destOrd="0" presId="urn:microsoft.com/office/officeart/2005/8/layout/radial6"/>
    <dgm:cxn modelId="{976C0927-62FE-4F84-8482-050AC9B5F6B2}" type="presParOf" srcId="{0371EFCE-469E-4B7A-BF94-51157C6CABEA}" destId="{DC5B9127-2D59-4119-872E-C945803CE12B}" srcOrd="3" destOrd="0" presId="urn:microsoft.com/office/officeart/2005/8/layout/radial6"/>
    <dgm:cxn modelId="{C84CD374-F92A-48AB-9832-0241D55F519E}" type="presParOf" srcId="{0371EFCE-469E-4B7A-BF94-51157C6CABEA}" destId="{4022A4CC-A0BD-4D8C-89F6-B4D66B7C146D}" srcOrd="4" destOrd="0" presId="urn:microsoft.com/office/officeart/2005/8/layout/radial6"/>
    <dgm:cxn modelId="{389D14F3-966A-4DE3-8AE5-B38CCA37BDB3}" type="presParOf" srcId="{0371EFCE-469E-4B7A-BF94-51157C6CABEA}" destId="{7776FF0E-BE34-4470-8AE8-1DA4B954DC47}" srcOrd="5" destOrd="0" presId="urn:microsoft.com/office/officeart/2005/8/layout/radial6"/>
    <dgm:cxn modelId="{00550ABC-7CDB-4411-95E0-F1337FBC2296}" type="presParOf" srcId="{0371EFCE-469E-4B7A-BF94-51157C6CABEA}" destId="{5D458200-D76D-4377-BD94-9A6464E6ACA3}" srcOrd="6" destOrd="0" presId="urn:microsoft.com/office/officeart/2005/8/layout/radial6"/>
    <dgm:cxn modelId="{6CBBFB81-D487-4AC4-9492-E05D184D31AF}" type="presParOf" srcId="{0371EFCE-469E-4B7A-BF94-51157C6CABEA}" destId="{EA8C3BB6-EC7E-494E-B102-4721966E6263}" srcOrd="7" destOrd="0" presId="urn:microsoft.com/office/officeart/2005/8/layout/radial6"/>
    <dgm:cxn modelId="{08CCCC11-5673-413D-B503-04A43302B189}" type="presParOf" srcId="{0371EFCE-469E-4B7A-BF94-51157C6CABEA}" destId="{1B2C8AC1-A739-453F-82EC-296D2D5E8FD3}" srcOrd="8" destOrd="0" presId="urn:microsoft.com/office/officeart/2005/8/layout/radial6"/>
    <dgm:cxn modelId="{5566D361-E1FE-47F3-9D2A-300E5675D2CA}" type="presParOf" srcId="{0371EFCE-469E-4B7A-BF94-51157C6CABEA}" destId="{533E2277-DDD4-48E8-9F84-C0F299CF8920}" srcOrd="9" destOrd="0" presId="urn:microsoft.com/office/officeart/2005/8/layout/radial6"/>
    <dgm:cxn modelId="{A12D6E57-BD9E-4A95-A295-EC15561F6D78}" type="presParOf" srcId="{0371EFCE-469E-4B7A-BF94-51157C6CABEA}" destId="{3F59D371-1591-4B6E-9406-01C6AD6AF995}" srcOrd="10" destOrd="0" presId="urn:microsoft.com/office/officeart/2005/8/layout/radial6"/>
    <dgm:cxn modelId="{28E64A19-D3B9-4130-84E0-1E8D19C7F7F3}" type="presParOf" srcId="{0371EFCE-469E-4B7A-BF94-51157C6CABEA}" destId="{995631D9-D669-4129-ABE4-CFC0CF635CF9}" srcOrd="11" destOrd="0" presId="urn:microsoft.com/office/officeart/2005/8/layout/radial6"/>
    <dgm:cxn modelId="{51F42E82-141D-4C7F-BB31-46A0F1739317}" type="presParOf" srcId="{0371EFCE-469E-4B7A-BF94-51157C6CABEA}" destId="{B0BB61B1-56DF-4EAE-8077-E597832455BC}" srcOrd="12" destOrd="0" presId="urn:microsoft.com/office/officeart/2005/8/layout/radial6"/>
    <dgm:cxn modelId="{59C937AD-5752-4F6F-9CF6-EE757ED3AD9B}" type="presParOf" srcId="{0371EFCE-469E-4B7A-BF94-51157C6CABEA}" destId="{A8893C46-2142-4E9C-BCA3-A493BEF265E1}" srcOrd="13" destOrd="0" presId="urn:microsoft.com/office/officeart/2005/8/layout/radial6"/>
    <dgm:cxn modelId="{E462C1C2-9179-4DF7-A5D2-AF3D7EF357DE}" type="presParOf" srcId="{0371EFCE-469E-4B7A-BF94-51157C6CABEA}" destId="{8BF9A7C9-F369-4DC0-8917-A5B124B0F9CD}" srcOrd="14" destOrd="0" presId="urn:microsoft.com/office/officeart/2005/8/layout/radial6"/>
    <dgm:cxn modelId="{3EEDFB77-1CFA-4E9A-9FB3-03F0180AAEDB}" type="presParOf" srcId="{0371EFCE-469E-4B7A-BF94-51157C6CABEA}" destId="{0768909F-B84C-4630-A3F7-4CD35DCE063A}" srcOrd="15" destOrd="0" presId="urn:microsoft.com/office/officeart/2005/8/layout/radial6"/>
    <dgm:cxn modelId="{53D936E6-B46B-4164-9B1B-06C9F7DBEE5E}" type="presParOf" srcId="{0371EFCE-469E-4B7A-BF94-51157C6CABEA}" destId="{A594AE42-61BD-4712-9148-B3B27206709B}" srcOrd="16" destOrd="0" presId="urn:microsoft.com/office/officeart/2005/8/layout/radial6"/>
    <dgm:cxn modelId="{79C3DADE-0604-4CAA-A3A8-519ABDFA5EF8}" type="presParOf" srcId="{0371EFCE-469E-4B7A-BF94-51157C6CABEA}" destId="{D2FE7A78-7E3D-4C0B-BD1D-564D8B948AB6}" srcOrd="17" destOrd="0" presId="urn:microsoft.com/office/officeart/2005/8/layout/radial6"/>
    <dgm:cxn modelId="{F071164C-ABAE-4CB2-8894-734CA642D071}" type="presParOf" srcId="{0371EFCE-469E-4B7A-BF94-51157C6CABEA}" destId="{A24B59F0-89F4-4F3C-9AC3-FCC36C7ACEDD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56D4492-44ED-41E2-86FA-47FA1D55CC98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77E8B343-EBA4-40E4-84C0-5DACDD58B6B8}">
      <dgm:prSet phldrT="[Text]" custT="1"/>
      <dgm:spPr/>
      <dgm:t>
        <a:bodyPr/>
        <a:lstStyle/>
        <a:p>
          <a:r>
            <a:rPr lang="cs-CZ" sz="1600" dirty="0" smtClean="0"/>
            <a:t>1. generace – TO-DO</a:t>
          </a:r>
          <a:endParaRPr lang="cs-CZ" sz="1600" dirty="0"/>
        </a:p>
      </dgm:t>
    </dgm:pt>
    <dgm:pt modelId="{0FA4EEEB-CA48-4A0A-81A3-E25EF9967FF6}" type="parTrans" cxnId="{CB1BEEFB-48A8-4636-8B67-03FBBC98A0BC}">
      <dgm:prSet/>
      <dgm:spPr/>
      <dgm:t>
        <a:bodyPr/>
        <a:lstStyle/>
        <a:p>
          <a:endParaRPr lang="cs-CZ" sz="2000"/>
        </a:p>
      </dgm:t>
    </dgm:pt>
    <dgm:pt modelId="{3E5FF16D-B124-497F-ADA7-9A57430FCF81}" type="sibTrans" cxnId="{CB1BEEFB-48A8-4636-8B67-03FBBC98A0BC}">
      <dgm:prSet/>
      <dgm:spPr/>
      <dgm:t>
        <a:bodyPr/>
        <a:lstStyle/>
        <a:p>
          <a:endParaRPr lang="cs-CZ" sz="2000"/>
        </a:p>
      </dgm:t>
    </dgm:pt>
    <dgm:pt modelId="{3FE91843-DB3D-47B6-9597-26426FFB6397}">
      <dgm:prSet phldrT="[Text]" custT="1"/>
      <dgm:spPr/>
      <dgm:t>
        <a:bodyPr/>
        <a:lstStyle/>
        <a:p>
          <a:r>
            <a:rPr lang="cs-CZ" sz="1600" dirty="0" smtClean="0"/>
            <a:t>2. generace - plánování</a:t>
          </a:r>
        </a:p>
      </dgm:t>
    </dgm:pt>
    <dgm:pt modelId="{5359A218-2B6D-49A7-8134-0557BBD2510A}" type="parTrans" cxnId="{549D6E91-A08B-4DC5-A6BD-D01C0EB31B20}">
      <dgm:prSet/>
      <dgm:spPr/>
      <dgm:t>
        <a:bodyPr/>
        <a:lstStyle/>
        <a:p>
          <a:endParaRPr lang="cs-CZ" sz="2000"/>
        </a:p>
      </dgm:t>
    </dgm:pt>
    <dgm:pt modelId="{D9E4F434-84AA-4E84-83DC-98A89E766059}" type="sibTrans" cxnId="{549D6E91-A08B-4DC5-A6BD-D01C0EB31B20}">
      <dgm:prSet/>
      <dgm:spPr/>
      <dgm:t>
        <a:bodyPr/>
        <a:lstStyle/>
        <a:p>
          <a:endParaRPr lang="cs-CZ" sz="2000"/>
        </a:p>
      </dgm:t>
    </dgm:pt>
    <dgm:pt modelId="{09DD6DD7-29D5-47F6-B9E4-BFCDC6EAC9E2}">
      <dgm:prSet phldrT="[Text]" custT="1"/>
      <dgm:spPr/>
      <dgm:t>
        <a:bodyPr/>
        <a:lstStyle/>
        <a:p>
          <a:r>
            <a:rPr lang="cs-CZ" sz="1600" dirty="0" smtClean="0"/>
            <a:t>3. generace – nedostatek času neexistuje</a:t>
          </a:r>
        </a:p>
      </dgm:t>
    </dgm:pt>
    <dgm:pt modelId="{2B1528D3-2756-4709-9FA8-F4CA90AB18EA}" type="parTrans" cxnId="{7FB68EB1-A8ED-49E9-889E-0865DC59DFDE}">
      <dgm:prSet/>
      <dgm:spPr/>
      <dgm:t>
        <a:bodyPr/>
        <a:lstStyle/>
        <a:p>
          <a:endParaRPr lang="cs-CZ" sz="2000"/>
        </a:p>
      </dgm:t>
    </dgm:pt>
    <dgm:pt modelId="{CABED3D3-E08B-4804-BED8-5C350983E0B7}" type="sibTrans" cxnId="{7FB68EB1-A8ED-49E9-889E-0865DC59DFDE}">
      <dgm:prSet/>
      <dgm:spPr/>
      <dgm:t>
        <a:bodyPr/>
        <a:lstStyle/>
        <a:p>
          <a:endParaRPr lang="cs-CZ" sz="2000"/>
        </a:p>
      </dgm:t>
    </dgm:pt>
    <dgm:pt modelId="{4FE502C6-96EB-4FFA-BF49-E89C1570399F}">
      <dgm:prSet phldrT="[Text]" custT="1"/>
      <dgm:spPr/>
      <dgm:t>
        <a:bodyPr/>
        <a:lstStyle/>
        <a:p>
          <a:r>
            <a:rPr lang="cs-CZ" sz="1600" dirty="0" smtClean="0"/>
            <a:t>seznamy, jednoduchost bez priorit, termínů</a:t>
          </a:r>
          <a:endParaRPr lang="cs-CZ" sz="1600" dirty="0"/>
        </a:p>
      </dgm:t>
    </dgm:pt>
    <dgm:pt modelId="{DFA0E07B-C47F-4A76-8994-81B1DA7ADB4F}" type="parTrans" cxnId="{90C65C20-3E45-4848-8977-8DF0DA97F9CA}">
      <dgm:prSet/>
      <dgm:spPr/>
      <dgm:t>
        <a:bodyPr/>
        <a:lstStyle/>
        <a:p>
          <a:endParaRPr lang="cs-CZ" sz="2000"/>
        </a:p>
      </dgm:t>
    </dgm:pt>
    <dgm:pt modelId="{C23F9A5E-06BF-4EDB-9ED0-064C77582683}" type="sibTrans" cxnId="{90C65C20-3E45-4848-8977-8DF0DA97F9CA}">
      <dgm:prSet/>
      <dgm:spPr/>
      <dgm:t>
        <a:bodyPr/>
        <a:lstStyle/>
        <a:p>
          <a:endParaRPr lang="cs-CZ" sz="2000"/>
        </a:p>
      </dgm:t>
    </dgm:pt>
    <dgm:pt modelId="{0B2C48C1-ED48-4BA6-A56B-A245E6C28412}">
      <dgm:prSet phldrT="[Text]" custT="1"/>
      <dgm:spPr/>
      <dgm:t>
        <a:bodyPr/>
        <a:lstStyle/>
        <a:p>
          <a:r>
            <a:rPr lang="cs-CZ" sz="1600" dirty="0" smtClean="0"/>
            <a:t>kalendáře, diáře, stanovení cílů, stále problém s prioritami</a:t>
          </a:r>
        </a:p>
      </dgm:t>
    </dgm:pt>
    <dgm:pt modelId="{A4FC4640-81E5-4C73-AA54-FA2035A87607}" type="parTrans" cxnId="{FC2CBFD2-A678-4294-8D99-2DE6A2C6D3DB}">
      <dgm:prSet/>
      <dgm:spPr/>
      <dgm:t>
        <a:bodyPr/>
        <a:lstStyle/>
        <a:p>
          <a:endParaRPr lang="cs-CZ" sz="2000"/>
        </a:p>
      </dgm:t>
    </dgm:pt>
    <dgm:pt modelId="{69A2D049-AC9D-4521-8E04-49BDA5AC31B7}" type="sibTrans" cxnId="{FC2CBFD2-A678-4294-8D99-2DE6A2C6D3DB}">
      <dgm:prSet/>
      <dgm:spPr/>
      <dgm:t>
        <a:bodyPr/>
        <a:lstStyle/>
        <a:p>
          <a:endParaRPr lang="cs-CZ" sz="2000"/>
        </a:p>
      </dgm:t>
    </dgm:pt>
    <dgm:pt modelId="{D2379D34-4677-490C-8A23-61C5378BE940}">
      <dgm:prSet phldrT="[Text]" custT="1"/>
      <dgm:spPr/>
      <dgm:t>
        <a:bodyPr/>
        <a:lstStyle/>
        <a:p>
          <a:r>
            <a:rPr lang="cs-CZ" sz="1600" dirty="0" smtClean="0"/>
            <a:t>naplánuj, dej prioritu, vlastní řízení</a:t>
          </a:r>
        </a:p>
      </dgm:t>
    </dgm:pt>
    <dgm:pt modelId="{4C1FFFA8-31F4-460E-A423-F5F6C43451E4}" type="parTrans" cxnId="{E6301913-28F7-42E1-916B-8A745DF1CA95}">
      <dgm:prSet/>
      <dgm:spPr/>
      <dgm:t>
        <a:bodyPr/>
        <a:lstStyle/>
        <a:p>
          <a:endParaRPr lang="cs-CZ" sz="2000"/>
        </a:p>
      </dgm:t>
    </dgm:pt>
    <dgm:pt modelId="{9D290F0A-4183-4411-8E61-615549DC73C4}" type="sibTrans" cxnId="{E6301913-28F7-42E1-916B-8A745DF1CA95}">
      <dgm:prSet/>
      <dgm:spPr/>
      <dgm:t>
        <a:bodyPr/>
        <a:lstStyle/>
        <a:p>
          <a:endParaRPr lang="cs-CZ" sz="2000"/>
        </a:p>
      </dgm:t>
    </dgm:pt>
    <dgm:pt modelId="{3F2AC114-206D-4C68-B784-C2EEF7BE41FF}">
      <dgm:prSet phldrT="[Text]" custT="1"/>
      <dgm:spPr/>
      <dgm:t>
        <a:bodyPr/>
        <a:lstStyle/>
        <a:p>
          <a:r>
            <a:rPr lang="cs-CZ" sz="1600" dirty="0" smtClean="0"/>
            <a:t>4. generace – </a:t>
          </a:r>
          <a:r>
            <a:rPr lang="cs-CZ" sz="1600" dirty="0" err="1" smtClean="0"/>
            <a:t>life</a:t>
          </a:r>
          <a:r>
            <a:rPr lang="cs-CZ" sz="1600" dirty="0" smtClean="0"/>
            <a:t> management – není možné stihnout všechno</a:t>
          </a:r>
        </a:p>
      </dgm:t>
    </dgm:pt>
    <dgm:pt modelId="{8F917D0C-AA1E-43C1-B7D7-CDC7C5E3D112}" type="parTrans" cxnId="{D5863FFB-2E17-4E03-9A72-64E75DF207A1}">
      <dgm:prSet/>
      <dgm:spPr/>
      <dgm:t>
        <a:bodyPr/>
        <a:lstStyle/>
        <a:p>
          <a:endParaRPr lang="cs-CZ" sz="2000"/>
        </a:p>
      </dgm:t>
    </dgm:pt>
    <dgm:pt modelId="{DF15EB64-98A0-4AF6-94CF-50FEC98814E0}" type="sibTrans" cxnId="{D5863FFB-2E17-4E03-9A72-64E75DF207A1}">
      <dgm:prSet/>
      <dgm:spPr/>
      <dgm:t>
        <a:bodyPr/>
        <a:lstStyle/>
        <a:p>
          <a:endParaRPr lang="cs-CZ" sz="2000"/>
        </a:p>
      </dgm:t>
    </dgm:pt>
    <dgm:pt modelId="{29FD6F69-9E30-4919-AE0B-2A30D586BF56}">
      <dgm:prSet phldrT="[Text]" custT="1"/>
      <dgm:spPr/>
      <dgm:t>
        <a:bodyPr/>
        <a:lstStyle/>
        <a:p>
          <a:r>
            <a:rPr lang="cs-CZ" sz="1600" dirty="0" smtClean="0"/>
            <a:t>urgentní nesmí vytěsnit důležité, </a:t>
          </a:r>
          <a:r>
            <a:rPr lang="cs-CZ" sz="1600" dirty="0" err="1" smtClean="0"/>
            <a:t>Parettova</a:t>
          </a:r>
          <a:r>
            <a:rPr lang="cs-CZ" sz="1600" dirty="0" smtClean="0"/>
            <a:t> analýza, GTD</a:t>
          </a:r>
        </a:p>
      </dgm:t>
    </dgm:pt>
    <dgm:pt modelId="{91A8823B-D470-414A-9ADC-369E16287469}" type="parTrans" cxnId="{02C2625F-8F51-412F-840F-F60F4CA7CC38}">
      <dgm:prSet/>
      <dgm:spPr/>
      <dgm:t>
        <a:bodyPr/>
        <a:lstStyle/>
        <a:p>
          <a:endParaRPr lang="cs-CZ" sz="2000"/>
        </a:p>
      </dgm:t>
    </dgm:pt>
    <dgm:pt modelId="{2DC12C8E-2B9F-4AA7-8589-AFA9DABED88F}" type="sibTrans" cxnId="{02C2625F-8F51-412F-840F-F60F4CA7CC38}">
      <dgm:prSet/>
      <dgm:spPr/>
      <dgm:t>
        <a:bodyPr/>
        <a:lstStyle/>
        <a:p>
          <a:endParaRPr lang="cs-CZ" sz="2000"/>
        </a:p>
      </dgm:t>
    </dgm:pt>
    <dgm:pt modelId="{9427099B-F8E0-4F8F-B3D5-AD8E44CC17C2}" type="pres">
      <dgm:prSet presAssocID="{556D4492-44ED-41E2-86FA-47FA1D55CC9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AA91D82-B903-4994-9626-6E09C3D717C2}" type="pres">
      <dgm:prSet presAssocID="{77E8B343-EBA4-40E4-84C0-5DACDD58B6B8}" presName="parentLin" presStyleCnt="0"/>
      <dgm:spPr/>
    </dgm:pt>
    <dgm:pt modelId="{618FC8F6-6EE9-437D-8A27-1F32E40D1FDB}" type="pres">
      <dgm:prSet presAssocID="{77E8B343-EBA4-40E4-84C0-5DACDD58B6B8}" presName="parentLeftMargin" presStyleLbl="node1" presStyleIdx="0" presStyleCnt="4"/>
      <dgm:spPr/>
      <dgm:t>
        <a:bodyPr/>
        <a:lstStyle/>
        <a:p>
          <a:endParaRPr lang="cs-CZ"/>
        </a:p>
      </dgm:t>
    </dgm:pt>
    <dgm:pt modelId="{53C9E8FA-28B4-4552-A734-A506BB774C97}" type="pres">
      <dgm:prSet presAssocID="{77E8B343-EBA4-40E4-84C0-5DACDD58B6B8}" presName="parentText" presStyleLbl="node1" presStyleIdx="0" presStyleCnt="4" custScaleX="10517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180CE96-F6D2-4222-AAD0-F257CDAC35B4}" type="pres">
      <dgm:prSet presAssocID="{77E8B343-EBA4-40E4-84C0-5DACDD58B6B8}" presName="negativeSpace" presStyleCnt="0"/>
      <dgm:spPr/>
    </dgm:pt>
    <dgm:pt modelId="{3568F8AE-96A4-4A42-B9AB-B487489473B1}" type="pres">
      <dgm:prSet presAssocID="{77E8B343-EBA4-40E4-84C0-5DACDD58B6B8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77C665E-EF2F-40B6-81DC-AEBD04A70F50}" type="pres">
      <dgm:prSet presAssocID="{3E5FF16D-B124-497F-ADA7-9A57430FCF81}" presName="spaceBetweenRectangles" presStyleCnt="0"/>
      <dgm:spPr/>
    </dgm:pt>
    <dgm:pt modelId="{B7F1DB9A-4837-435B-AFF8-93F75C4E00A0}" type="pres">
      <dgm:prSet presAssocID="{3FE91843-DB3D-47B6-9597-26426FFB6397}" presName="parentLin" presStyleCnt="0"/>
      <dgm:spPr/>
    </dgm:pt>
    <dgm:pt modelId="{E7CFCFC5-6268-4156-BBF8-08EE48D45052}" type="pres">
      <dgm:prSet presAssocID="{3FE91843-DB3D-47B6-9597-26426FFB6397}" presName="parentLeftMargin" presStyleLbl="node1" presStyleIdx="0" presStyleCnt="4"/>
      <dgm:spPr/>
      <dgm:t>
        <a:bodyPr/>
        <a:lstStyle/>
        <a:p>
          <a:endParaRPr lang="cs-CZ"/>
        </a:p>
      </dgm:t>
    </dgm:pt>
    <dgm:pt modelId="{CAE921D4-69DB-4367-BCE2-A469FA96362C}" type="pres">
      <dgm:prSet presAssocID="{3FE91843-DB3D-47B6-9597-26426FFB6397}" presName="parentText" presStyleLbl="node1" presStyleIdx="1" presStyleCnt="4" custScaleX="10517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C50E23F-E887-42C5-A55C-735BA655C6E9}" type="pres">
      <dgm:prSet presAssocID="{3FE91843-DB3D-47B6-9597-26426FFB6397}" presName="negativeSpace" presStyleCnt="0"/>
      <dgm:spPr/>
    </dgm:pt>
    <dgm:pt modelId="{BBD391F6-D530-406A-93F8-EBC2C031E77C}" type="pres">
      <dgm:prSet presAssocID="{3FE91843-DB3D-47B6-9597-26426FFB6397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A146290-8773-4FC6-9980-C5EA4E86C21C}" type="pres">
      <dgm:prSet presAssocID="{D9E4F434-84AA-4E84-83DC-98A89E766059}" presName="spaceBetweenRectangles" presStyleCnt="0"/>
      <dgm:spPr/>
    </dgm:pt>
    <dgm:pt modelId="{622D30BF-87C5-4C7A-85A1-088F48F12D3C}" type="pres">
      <dgm:prSet presAssocID="{09DD6DD7-29D5-47F6-B9E4-BFCDC6EAC9E2}" presName="parentLin" presStyleCnt="0"/>
      <dgm:spPr/>
    </dgm:pt>
    <dgm:pt modelId="{581FA1EA-6DC3-46A5-993A-B1111473D91F}" type="pres">
      <dgm:prSet presAssocID="{09DD6DD7-29D5-47F6-B9E4-BFCDC6EAC9E2}" presName="parentLeftMargin" presStyleLbl="node1" presStyleIdx="1" presStyleCnt="4"/>
      <dgm:spPr/>
      <dgm:t>
        <a:bodyPr/>
        <a:lstStyle/>
        <a:p>
          <a:endParaRPr lang="cs-CZ"/>
        </a:p>
      </dgm:t>
    </dgm:pt>
    <dgm:pt modelId="{BC4C7C70-5821-4CC3-AEC7-969F03E03AC3}" type="pres">
      <dgm:prSet presAssocID="{09DD6DD7-29D5-47F6-B9E4-BFCDC6EAC9E2}" presName="parentText" presStyleLbl="node1" presStyleIdx="2" presStyleCnt="4" custScaleX="10517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C46FCD8-A455-4BEE-B801-40208204AF23}" type="pres">
      <dgm:prSet presAssocID="{09DD6DD7-29D5-47F6-B9E4-BFCDC6EAC9E2}" presName="negativeSpace" presStyleCnt="0"/>
      <dgm:spPr/>
    </dgm:pt>
    <dgm:pt modelId="{2945AE24-B14B-484B-AD68-25671321476D}" type="pres">
      <dgm:prSet presAssocID="{09DD6DD7-29D5-47F6-B9E4-BFCDC6EAC9E2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D098EC1-C7C4-4CF0-8952-4321CB672B7C}" type="pres">
      <dgm:prSet presAssocID="{CABED3D3-E08B-4804-BED8-5C350983E0B7}" presName="spaceBetweenRectangles" presStyleCnt="0"/>
      <dgm:spPr/>
    </dgm:pt>
    <dgm:pt modelId="{E125C43A-F800-4571-892F-45774F5F9D2D}" type="pres">
      <dgm:prSet presAssocID="{3F2AC114-206D-4C68-B784-C2EEF7BE41FF}" presName="parentLin" presStyleCnt="0"/>
      <dgm:spPr/>
    </dgm:pt>
    <dgm:pt modelId="{E6A6CAFB-A5B5-4BB4-A9F5-7B91D79F3CA5}" type="pres">
      <dgm:prSet presAssocID="{3F2AC114-206D-4C68-B784-C2EEF7BE41FF}" presName="parentLeftMargin" presStyleLbl="node1" presStyleIdx="2" presStyleCnt="4"/>
      <dgm:spPr/>
      <dgm:t>
        <a:bodyPr/>
        <a:lstStyle/>
        <a:p>
          <a:endParaRPr lang="cs-CZ"/>
        </a:p>
      </dgm:t>
    </dgm:pt>
    <dgm:pt modelId="{4BA503C0-603D-4973-B964-C8F707AA7244}" type="pres">
      <dgm:prSet presAssocID="{3F2AC114-206D-4C68-B784-C2EEF7BE41FF}" presName="parentText" presStyleLbl="node1" presStyleIdx="3" presStyleCnt="4" custScaleX="10427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1EF9234-A770-4EEF-B97D-F4007A0CD88D}" type="pres">
      <dgm:prSet presAssocID="{3F2AC114-206D-4C68-B784-C2EEF7BE41FF}" presName="negativeSpace" presStyleCnt="0"/>
      <dgm:spPr/>
    </dgm:pt>
    <dgm:pt modelId="{77453AFC-8DB8-4C30-909B-9DC5F9034D41}" type="pres">
      <dgm:prSet presAssocID="{3F2AC114-206D-4C68-B784-C2EEF7BE41FF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0B75347-C919-4C8C-A6A5-04DD29818EEA}" type="presOf" srcId="{3FE91843-DB3D-47B6-9597-26426FFB6397}" destId="{CAE921D4-69DB-4367-BCE2-A469FA96362C}" srcOrd="1" destOrd="0" presId="urn:microsoft.com/office/officeart/2005/8/layout/list1"/>
    <dgm:cxn modelId="{59CA3F76-1635-44F3-A2FD-994BCD89AD82}" type="presOf" srcId="{556D4492-44ED-41E2-86FA-47FA1D55CC98}" destId="{9427099B-F8E0-4F8F-B3D5-AD8E44CC17C2}" srcOrd="0" destOrd="0" presId="urn:microsoft.com/office/officeart/2005/8/layout/list1"/>
    <dgm:cxn modelId="{90C65C20-3E45-4848-8977-8DF0DA97F9CA}" srcId="{77E8B343-EBA4-40E4-84C0-5DACDD58B6B8}" destId="{4FE502C6-96EB-4FFA-BF49-E89C1570399F}" srcOrd="0" destOrd="0" parTransId="{DFA0E07B-C47F-4A76-8994-81B1DA7ADB4F}" sibTransId="{C23F9A5E-06BF-4EDB-9ED0-064C77582683}"/>
    <dgm:cxn modelId="{C995185A-F815-482D-83CB-4C55D9CDDB26}" type="presOf" srcId="{3F2AC114-206D-4C68-B784-C2EEF7BE41FF}" destId="{4BA503C0-603D-4973-B964-C8F707AA7244}" srcOrd="1" destOrd="0" presId="urn:microsoft.com/office/officeart/2005/8/layout/list1"/>
    <dgm:cxn modelId="{F860CD6C-7F69-4656-B70F-0ABEF67DC493}" type="presOf" srcId="{77E8B343-EBA4-40E4-84C0-5DACDD58B6B8}" destId="{53C9E8FA-28B4-4552-A734-A506BB774C97}" srcOrd="1" destOrd="0" presId="urn:microsoft.com/office/officeart/2005/8/layout/list1"/>
    <dgm:cxn modelId="{E6301913-28F7-42E1-916B-8A745DF1CA95}" srcId="{09DD6DD7-29D5-47F6-B9E4-BFCDC6EAC9E2}" destId="{D2379D34-4677-490C-8A23-61C5378BE940}" srcOrd="0" destOrd="0" parTransId="{4C1FFFA8-31F4-460E-A423-F5F6C43451E4}" sibTransId="{9D290F0A-4183-4411-8E61-615549DC73C4}"/>
    <dgm:cxn modelId="{FC2CBFD2-A678-4294-8D99-2DE6A2C6D3DB}" srcId="{3FE91843-DB3D-47B6-9597-26426FFB6397}" destId="{0B2C48C1-ED48-4BA6-A56B-A245E6C28412}" srcOrd="0" destOrd="0" parTransId="{A4FC4640-81E5-4C73-AA54-FA2035A87607}" sibTransId="{69A2D049-AC9D-4521-8E04-49BDA5AC31B7}"/>
    <dgm:cxn modelId="{D5863FFB-2E17-4E03-9A72-64E75DF207A1}" srcId="{556D4492-44ED-41E2-86FA-47FA1D55CC98}" destId="{3F2AC114-206D-4C68-B784-C2EEF7BE41FF}" srcOrd="3" destOrd="0" parTransId="{8F917D0C-AA1E-43C1-B7D7-CDC7C5E3D112}" sibTransId="{DF15EB64-98A0-4AF6-94CF-50FEC98814E0}"/>
    <dgm:cxn modelId="{2AFFD0A6-74C9-4054-B467-405E44D613FC}" type="presOf" srcId="{29FD6F69-9E30-4919-AE0B-2A30D586BF56}" destId="{77453AFC-8DB8-4C30-909B-9DC5F9034D41}" srcOrd="0" destOrd="0" presId="urn:microsoft.com/office/officeart/2005/8/layout/list1"/>
    <dgm:cxn modelId="{8C45533E-D8BF-4484-B850-86947E2965E9}" type="presOf" srcId="{09DD6DD7-29D5-47F6-B9E4-BFCDC6EAC9E2}" destId="{BC4C7C70-5821-4CC3-AEC7-969F03E03AC3}" srcOrd="1" destOrd="0" presId="urn:microsoft.com/office/officeart/2005/8/layout/list1"/>
    <dgm:cxn modelId="{02C2625F-8F51-412F-840F-F60F4CA7CC38}" srcId="{3F2AC114-206D-4C68-B784-C2EEF7BE41FF}" destId="{29FD6F69-9E30-4919-AE0B-2A30D586BF56}" srcOrd="0" destOrd="0" parTransId="{91A8823B-D470-414A-9ADC-369E16287469}" sibTransId="{2DC12C8E-2B9F-4AA7-8589-AFA9DABED88F}"/>
    <dgm:cxn modelId="{A009CCCF-AA7D-450B-B503-1BB9A41E46F7}" type="presOf" srcId="{D2379D34-4677-490C-8A23-61C5378BE940}" destId="{2945AE24-B14B-484B-AD68-25671321476D}" srcOrd="0" destOrd="0" presId="urn:microsoft.com/office/officeart/2005/8/layout/list1"/>
    <dgm:cxn modelId="{1E094D03-6925-42AC-94EF-DC02E63645FA}" type="presOf" srcId="{4FE502C6-96EB-4FFA-BF49-E89C1570399F}" destId="{3568F8AE-96A4-4A42-B9AB-B487489473B1}" srcOrd="0" destOrd="0" presId="urn:microsoft.com/office/officeart/2005/8/layout/list1"/>
    <dgm:cxn modelId="{CB1BEEFB-48A8-4636-8B67-03FBBC98A0BC}" srcId="{556D4492-44ED-41E2-86FA-47FA1D55CC98}" destId="{77E8B343-EBA4-40E4-84C0-5DACDD58B6B8}" srcOrd="0" destOrd="0" parTransId="{0FA4EEEB-CA48-4A0A-81A3-E25EF9967FF6}" sibTransId="{3E5FF16D-B124-497F-ADA7-9A57430FCF81}"/>
    <dgm:cxn modelId="{3AC55879-FB30-40D6-BED9-8F64EC3462EC}" type="presOf" srcId="{77E8B343-EBA4-40E4-84C0-5DACDD58B6B8}" destId="{618FC8F6-6EE9-437D-8A27-1F32E40D1FDB}" srcOrd="0" destOrd="0" presId="urn:microsoft.com/office/officeart/2005/8/layout/list1"/>
    <dgm:cxn modelId="{5F859DF5-499F-4D01-A5C0-37DDF22F664F}" type="presOf" srcId="{3F2AC114-206D-4C68-B784-C2EEF7BE41FF}" destId="{E6A6CAFB-A5B5-4BB4-A9F5-7B91D79F3CA5}" srcOrd="0" destOrd="0" presId="urn:microsoft.com/office/officeart/2005/8/layout/list1"/>
    <dgm:cxn modelId="{3F175B9E-9165-484F-AC01-3C55EB0230E2}" type="presOf" srcId="{3FE91843-DB3D-47B6-9597-26426FFB6397}" destId="{E7CFCFC5-6268-4156-BBF8-08EE48D45052}" srcOrd="0" destOrd="0" presId="urn:microsoft.com/office/officeart/2005/8/layout/list1"/>
    <dgm:cxn modelId="{DBA51A9E-2551-4FC7-8967-B557A9AC7835}" type="presOf" srcId="{09DD6DD7-29D5-47F6-B9E4-BFCDC6EAC9E2}" destId="{581FA1EA-6DC3-46A5-993A-B1111473D91F}" srcOrd="0" destOrd="0" presId="urn:microsoft.com/office/officeart/2005/8/layout/list1"/>
    <dgm:cxn modelId="{549D6E91-A08B-4DC5-A6BD-D01C0EB31B20}" srcId="{556D4492-44ED-41E2-86FA-47FA1D55CC98}" destId="{3FE91843-DB3D-47B6-9597-26426FFB6397}" srcOrd="1" destOrd="0" parTransId="{5359A218-2B6D-49A7-8134-0557BBD2510A}" sibTransId="{D9E4F434-84AA-4E84-83DC-98A89E766059}"/>
    <dgm:cxn modelId="{7FB68EB1-A8ED-49E9-889E-0865DC59DFDE}" srcId="{556D4492-44ED-41E2-86FA-47FA1D55CC98}" destId="{09DD6DD7-29D5-47F6-B9E4-BFCDC6EAC9E2}" srcOrd="2" destOrd="0" parTransId="{2B1528D3-2756-4709-9FA8-F4CA90AB18EA}" sibTransId="{CABED3D3-E08B-4804-BED8-5C350983E0B7}"/>
    <dgm:cxn modelId="{8CE9D88B-2822-436D-9B9A-BA8777BBD801}" type="presOf" srcId="{0B2C48C1-ED48-4BA6-A56B-A245E6C28412}" destId="{BBD391F6-D530-406A-93F8-EBC2C031E77C}" srcOrd="0" destOrd="0" presId="urn:microsoft.com/office/officeart/2005/8/layout/list1"/>
    <dgm:cxn modelId="{0FED50F8-D86B-486F-B371-01AEB34402A4}" type="presParOf" srcId="{9427099B-F8E0-4F8F-B3D5-AD8E44CC17C2}" destId="{6AA91D82-B903-4994-9626-6E09C3D717C2}" srcOrd="0" destOrd="0" presId="urn:microsoft.com/office/officeart/2005/8/layout/list1"/>
    <dgm:cxn modelId="{EDFB86F4-A6E8-49B2-9F9C-54BE18432603}" type="presParOf" srcId="{6AA91D82-B903-4994-9626-6E09C3D717C2}" destId="{618FC8F6-6EE9-437D-8A27-1F32E40D1FDB}" srcOrd="0" destOrd="0" presId="urn:microsoft.com/office/officeart/2005/8/layout/list1"/>
    <dgm:cxn modelId="{390BEC90-578A-4F7E-87DD-64EE9E97046D}" type="presParOf" srcId="{6AA91D82-B903-4994-9626-6E09C3D717C2}" destId="{53C9E8FA-28B4-4552-A734-A506BB774C97}" srcOrd="1" destOrd="0" presId="urn:microsoft.com/office/officeart/2005/8/layout/list1"/>
    <dgm:cxn modelId="{F83DEAB0-C2AD-4D9D-9F36-626E8C3EE896}" type="presParOf" srcId="{9427099B-F8E0-4F8F-B3D5-AD8E44CC17C2}" destId="{4180CE96-F6D2-4222-AAD0-F257CDAC35B4}" srcOrd="1" destOrd="0" presId="urn:microsoft.com/office/officeart/2005/8/layout/list1"/>
    <dgm:cxn modelId="{EE1A8950-B04C-46A2-B391-759D294AC6A4}" type="presParOf" srcId="{9427099B-F8E0-4F8F-B3D5-AD8E44CC17C2}" destId="{3568F8AE-96A4-4A42-B9AB-B487489473B1}" srcOrd="2" destOrd="0" presId="urn:microsoft.com/office/officeart/2005/8/layout/list1"/>
    <dgm:cxn modelId="{98AB5F79-22EE-410C-8C0E-071D5816ADF0}" type="presParOf" srcId="{9427099B-F8E0-4F8F-B3D5-AD8E44CC17C2}" destId="{F77C665E-EF2F-40B6-81DC-AEBD04A70F50}" srcOrd="3" destOrd="0" presId="urn:microsoft.com/office/officeart/2005/8/layout/list1"/>
    <dgm:cxn modelId="{9D0ED511-E505-430A-8610-09AD22AC1B6A}" type="presParOf" srcId="{9427099B-F8E0-4F8F-B3D5-AD8E44CC17C2}" destId="{B7F1DB9A-4837-435B-AFF8-93F75C4E00A0}" srcOrd="4" destOrd="0" presId="urn:microsoft.com/office/officeart/2005/8/layout/list1"/>
    <dgm:cxn modelId="{FD9FB10F-492B-4302-8CE0-97CD26606107}" type="presParOf" srcId="{B7F1DB9A-4837-435B-AFF8-93F75C4E00A0}" destId="{E7CFCFC5-6268-4156-BBF8-08EE48D45052}" srcOrd="0" destOrd="0" presId="urn:microsoft.com/office/officeart/2005/8/layout/list1"/>
    <dgm:cxn modelId="{83FB0149-2B64-42B3-AB53-2ED221E57199}" type="presParOf" srcId="{B7F1DB9A-4837-435B-AFF8-93F75C4E00A0}" destId="{CAE921D4-69DB-4367-BCE2-A469FA96362C}" srcOrd="1" destOrd="0" presId="urn:microsoft.com/office/officeart/2005/8/layout/list1"/>
    <dgm:cxn modelId="{3E4947B1-8E8F-499A-9BF7-CF8D1B3B04EF}" type="presParOf" srcId="{9427099B-F8E0-4F8F-B3D5-AD8E44CC17C2}" destId="{BC50E23F-E887-42C5-A55C-735BA655C6E9}" srcOrd="5" destOrd="0" presId="urn:microsoft.com/office/officeart/2005/8/layout/list1"/>
    <dgm:cxn modelId="{39DF6A8D-522E-4936-912F-A0FB88EC04D5}" type="presParOf" srcId="{9427099B-F8E0-4F8F-B3D5-AD8E44CC17C2}" destId="{BBD391F6-D530-406A-93F8-EBC2C031E77C}" srcOrd="6" destOrd="0" presId="urn:microsoft.com/office/officeart/2005/8/layout/list1"/>
    <dgm:cxn modelId="{49165FB7-1978-4C99-8DE5-D5621FB7BBF8}" type="presParOf" srcId="{9427099B-F8E0-4F8F-B3D5-AD8E44CC17C2}" destId="{EA146290-8773-4FC6-9980-C5EA4E86C21C}" srcOrd="7" destOrd="0" presId="urn:microsoft.com/office/officeart/2005/8/layout/list1"/>
    <dgm:cxn modelId="{707D3F06-5539-4888-9C9C-0D16D5A16FBE}" type="presParOf" srcId="{9427099B-F8E0-4F8F-B3D5-AD8E44CC17C2}" destId="{622D30BF-87C5-4C7A-85A1-088F48F12D3C}" srcOrd="8" destOrd="0" presId="urn:microsoft.com/office/officeart/2005/8/layout/list1"/>
    <dgm:cxn modelId="{A1531081-3123-433C-8F63-70D826D2CB73}" type="presParOf" srcId="{622D30BF-87C5-4C7A-85A1-088F48F12D3C}" destId="{581FA1EA-6DC3-46A5-993A-B1111473D91F}" srcOrd="0" destOrd="0" presId="urn:microsoft.com/office/officeart/2005/8/layout/list1"/>
    <dgm:cxn modelId="{8882DEC7-0F86-4734-848D-03FCA4DBC4F5}" type="presParOf" srcId="{622D30BF-87C5-4C7A-85A1-088F48F12D3C}" destId="{BC4C7C70-5821-4CC3-AEC7-969F03E03AC3}" srcOrd="1" destOrd="0" presId="urn:microsoft.com/office/officeart/2005/8/layout/list1"/>
    <dgm:cxn modelId="{4BC42FBF-E460-4B1E-98E2-875E6116200E}" type="presParOf" srcId="{9427099B-F8E0-4F8F-B3D5-AD8E44CC17C2}" destId="{0C46FCD8-A455-4BEE-B801-40208204AF23}" srcOrd="9" destOrd="0" presId="urn:microsoft.com/office/officeart/2005/8/layout/list1"/>
    <dgm:cxn modelId="{9F2F6AF9-D347-4096-BAB8-0FF5C7A78665}" type="presParOf" srcId="{9427099B-F8E0-4F8F-B3D5-AD8E44CC17C2}" destId="{2945AE24-B14B-484B-AD68-25671321476D}" srcOrd="10" destOrd="0" presId="urn:microsoft.com/office/officeart/2005/8/layout/list1"/>
    <dgm:cxn modelId="{AF155936-552A-4AC1-BB98-6822C43792B2}" type="presParOf" srcId="{9427099B-F8E0-4F8F-B3D5-AD8E44CC17C2}" destId="{4D098EC1-C7C4-4CF0-8952-4321CB672B7C}" srcOrd="11" destOrd="0" presId="urn:microsoft.com/office/officeart/2005/8/layout/list1"/>
    <dgm:cxn modelId="{5A557694-DA7A-415E-B0B4-58F0B122AFC0}" type="presParOf" srcId="{9427099B-F8E0-4F8F-B3D5-AD8E44CC17C2}" destId="{E125C43A-F800-4571-892F-45774F5F9D2D}" srcOrd="12" destOrd="0" presId="urn:microsoft.com/office/officeart/2005/8/layout/list1"/>
    <dgm:cxn modelId="{5CD13EA7-A324-4A0B-BFDD-4EC59D88A96B}" type="presParOf" srcId="{E125C43A-F800-4571-892F-45774F5F9D2D}" destId="{E6A6CAFB-A5B5-4BB4-A9F5-7B91D79F3CA5}" srcOrd="0" destOrd="0" presId="urn:microsoft.com/office/officeart/2005/8/layout/list1"/>
    <dgm:cxn modelId="{7273E958-0378-4659-A7E8-825795F82BC4}" type="presParOf" srcId="{E125C43A-F800-4571-892F-45774F5F9D2D}" destId="{4BA503C0-603D-4973-B964-C8F707AA7244}" srcOrd="1" destOrd="0" presId="urn:microsoft.com/office/officeart/2005/8/layout/list1"/>
    <dgm:cxn modelId="{9215551F-90B9-4ECB-9DD1-4F6FB1C2CD93}" type="presParOf" srcId="{9427099B-F8E0-4F8F-B3D5-AD8E44CC17C2}" destId="{E1EF9234-A770-4EEF-B97D-F4007A0CD88D}" srcOrd="13" destOrd="0" presId="urn:microsoft.com/office/officeart/2005/8/layout/list1"/>
    <dgm:cxn modelId="{F6CDC08D-E249-4450-B181-DE2B14885DB4}" type="presParOf" srcId="{9427099B-F8E0-4F8F-B3D5-AD8E44CC17C2}" destId="{77453AFC-8DB8-4C30-909B-9DC5F9034D41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331E-54C9-4193-A5E4-2A4A9DAFB3DB}" type="datetimeFigureOut">
              <a:rPr lang="cs-CZ" smtClean="0"/>
              <a:t>29.9.2016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1082B-6172-42A6-9B6B-2BB043E70C29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36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331E-54C9-4193-A5E4-2A4A9DAFB3DB}" type="datetimeFigureOut">
              <a:rPr lang="cs-CZ" smtClean="0"/>
              <a:t>29.9.2016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1082B-6172-42A6-9B6B-2BB043E70C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6026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331E-54C9-4193-A5E4-2A4A9DAFB3DB}" type="datetimeFigureOut">
              <a:rPr lang="cs-CZ" smtClean="0"/>
              <a:t>29.9.2016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1082B-6172-42A6-9B6B-2BB043E70C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582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331E-54C9-4193-A5E4-2A4A9DAFB3DB}" type="datetimeFigureOut">
              <a:rPr lang="cs-CZ" smtClean="0"/>
              <a:t>29.9.2016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1082B-6172-42A6-9B6B-2BB043E70C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724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331E-54C9-4193-A5E4-2A4A9DAFB3DB}" type="datetimeFigureOut">
              <a:rPr lang="cs-CZ" smtClean="0"/>
              <a:t>29.9.2016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1082B-6172-42A6-9B6B-2BB043E70C29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7545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331E-54C9-4193-A5E4-2A4A9DAFB3DB}" type="datetimeFigureOut">
              <a:rPr lang="cs-CZ" smtClean="0"/>
              <a:t>29.9.2016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1082B-6172-42A6-9B6B-2BB043E70C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08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331E-54C9-4193-A5E4-2A4A9DAFB3DB}" type="datetimeFigureOut">
              <a:rPr lang="cs-CZ" smtClean="0"/>
              <a:t>29.9.2016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1082B-6172-42A6-9B6B-2BB043E70C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183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331E-54C9-4193-A5E4-2A4A9DAFB3DB}" type="datetimeFigureOut">
              <a:rPr lang="cs-CZ" smtClean="0"/>
              <a:t>29.9.2016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1082B-6172-42A6-9B6B-2BB043E70C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67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331E-54C9-4193-A5E4-2A4A9DAFB3DB}" type="datetimeFigureOut">
              <a:rPr lang="cs-CZ" smtClean="0"/>
              <a:t>29.9.2016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1082B-6172-42A6-9B6B-2BB043E70C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0889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C7F7331E-54C9-4193-A5E4-2A4A9DAFB3DB}" type="datetimeFigureOut">
              <a:rPr lang="cs-CZ" smtClean="0"/>
              <a:t>29.9.2016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E1082B-6172-42A6-9B6B-2BB043E70C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0174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331E-54C9-4193-A5E4-2A4A9DAFB3DB}" type="datetimeFigureOut">
              <a:rPr lang="cs-CZ" smtClean="0"/>
              <a:t>29.9.2016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1082B-6172-42A6-9B6B-2BB043E70C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1271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F7331E-54C9-4193-A5E4-2A4A9DAFB3DB}" type="datetimeFigureOut">
              <a:rPr lang="cs-CZ" smtClean="0"/>
              <a:t>29.9.2016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6E1082B-6172-42A6-9B6B-2BB043E70C29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2362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foogi.me/" TargetMode="External"/><Relationship Id="rId2" Type="http://schemas.openxmlformats.org/officeDocument/2006/relationships/hyperlink" Target="https://fruux.com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trello.com/tour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todoist.com/" TargetMode="External"/><Relationship Id="rId2" Type="http://schemas.openxmlformats.org/officeDocument/2006/relationships/hyperlink" Target="https://www.wunderlist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rememberthemilk.com/" TargetMode="External"/><Relationship Id="rId4" Type="http://schemas.openxmlformats.org/officeDocument/2006/relationships/hyperlink" Target="https://play.google.com/store/apps/details?id=org.dayup.gtask&amp;hl=cs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tomato-timer.com/" TargetMode="External"/><Relationship Id="rId2" Type="http://schemas.openxmlformats.org/officeDocument/2006/relationships/hyperlink" Target="https://www.focusboosterapp.com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mailmeter.com/" TargetMode="External"/><Relationship Id="rId2" Type="http://schemas.openxmlformats.org/officeDocument/2006/relationships/hyperlink" Target="https://toggl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rescuetime.com/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kpi.knihovna.cz/seberizeni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kontakty/mistnost?id=8665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thepeakperformancecenter.com/business/learning/business-training/addie-model/" TargetMode="Externa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s://goo.gl/SXFKY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open?id=1YnU4t96SAfjUtrd1fZQ56UcH-4LubnD2WX8zKPEulP0" TargetMode="External"/><Relationship Id="rId2" Type="http://schemas.openxmlformats.org/officeDocument/2006/relationships/hyperlink" Target="http://kurzy.knihovna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oo.gl/SXFKYI" TargetMode="External"/><Relationship Id="rId4" Type="http://schemas.openxmlformats.org/officeDocument/2006/relationships/hyperlink" Target="https://drive.google.com/open?id=0B3xo0yougkd3SlphYjl0S0xxV0U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Rozvoj IT kompetencí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Pavla Kovářová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467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Google Drive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Desktopová, mobilní, online verze</a:t>
            </a:r>
          </a:p>
          <a:p>
            <a:r>
              <a:rPr lang="cs-CZ" dirty="0" smtClean="0"/>
              <a:t>Zdarma v podstatě neomezený (15 GB)</a:t>
            </a:r>
          </a:p>
          <a:p>
            <a:r>
              <a:rPr lang="cs-CZ" dirty="0" smtClean="0"/>
              <a:t>Řada spolupracujících aplikací</a:t>
            </a:r>
          </a:p>
          <a:p>
            <a:r>
              <a:rPr lang="cs-CZ" dirty="0" smtClean="0"/>
              <a:t>Odděleno My Drive a </a:t>
            </a:r>
            <a:r>
              <a:rPr lang="cs-CZ" dirty="0" err="1" smtClean="0"/>
              <a:t>Shared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me</a:t>
            </a:r>
            <a:endParaRPr lang="cs-CZ" dirty="0" smtClean="0"/>
          </a:p>
          <a:p>
            <a:r>
              <a:rPr lang="cs-CZ" dirty="0" smtClean="0"/>
              <a:t>Možné využít běžné soubory i Google (dokumenty, tabulky…) – rozdíl hl. při úpravách; OCR</a:t>
            </a:r>
            <a:endParaRPr lang="cs-CZ" dirty="0"/>
          </a:p>
          <a:p>
            <a:r>
              <a:rPr lang="cs-CZ" dirty="0" err="1" smtClean="0"/>
              <a:t>Offline</a:t>
            </a:r>
            <a:r>
              <a:rPr lang="cs-CZ" dirty="0" smtClean="0"/>
              <a:t> dostupnost nutné nastavit</a:t>
            </a:r>
          </a:p>
          <a:p>
            <a:r>
              <a:rPr lang="cs-CZ" dirty="0" smtClean="0"/>
              <a:t>Složková struktura, sdílení, autorizace</a:t>
            </a:r>
          </a:p>
          <a:p>
            <a:r>
              <a:rPr lang="cs-CZ" dirty="0" err="1" smtClean="0"/>
              <a:t>Verzování</a:t>
            </a:r>
            <a:r>
              <a:rPr lang="cs-CZ" dirty="0" smtClean="0"/>
              <a:t>, obnova smazaných souborů, sledování změn (browser)</a:t>
            </a:r>
          </a:p>
          <a:p>
            <a:r>
              <a:rPr lang="cs-CZ" dirty="0" smtClean="0"/>
              <a:t>Dokumenty, tabulky, kreslení, prezentace, formuláře…</a:t>
            </a:r>
          </a:p>
        </p:txBody>
      </p:sp>
    </p:spTree>
    <p:extLst>
      <p:ext uri="{BB962C8B-B14F-4D97-AF65-F5344CB8AC3E}">
        <p14:creationId xmlns:p14="http://schemas.microsoft.com/office/powerpoint/2010/main" val="248604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Google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Automatické ukládání, společná tvorba v reálném čase (jedna verze, ne </a:t>
            </a:r>
            <a:r>
              <a:rPr lang="cs-CZ" dirty="0" err="1" smtClean="0"/>
              <a:t>conflicted</a:t>
            </a:r>
            <a:r>
              <a:rPr lang="cs-CZ" dirty="0" smtClean="0"/>
              <a:t> </a:t>
            </a:r>
            <a:r>
              <a:rPr lang="cs-CZ" dirty="0" err="1" smtClean="0"/>
              <a:t>copies</a:t>
            </a:r>
            <a:r>
              <a:rPr lang="cs-CZ" dirty="0" smtClean="0"/>
              <a:t>)</a:t>
            </a:r>
          </a:p>
          <a:p>
            <a:r>
              <a:rPr lang="cs-CZ" dirty="0" smtClean="0"/>
              <a:t>Zobrazení podobné, ale jednodušší než Word</a:t>
            </a:r>
          </a:p>
          <a:p>
            <a:r>
              <a:rPr lang="cs-CZ" dirty="0" smtClean="0"/>
              <a:t>Soubor: Historie revizí, stažení, publikování na webu, e-mail přispěvatelům…</a:t>
            </a:r>
          </a:p>
          <a:p>
            <a:r>
              <a:rPr lang="cs-CZ" dirty="0" smtClean="0"/>
              <a:t>Úprava: Ctrl + Y, Z, X, C, V, A, F, H; Ctrl + Shift + V…</a:t>
            </a:r>
          </a:p>
          <a:p>
            <a:r>
              <a:rPr lang="cs-CZ" dirty="0" smtClean="0"/>
              <a:t>Úprava, návrhy, komentáře</a:t>
            </a:r>
          </a:p>
          <a:p>
            <a:r>
              <a:rPr lang="cs-CZ" dirty="0" smtClean="0"/>
              <a:t>Základní formátování, styly, obsah, tabulky</a:t>
            </a:r>
          </a:p>
          <a:p>
            <a:r>
              <a:rPr lang="cs-CZ" dirty="0" smtClean="0"/>
              <a:t>Pravopis, automatický překlad (</a:t>
            </a:r>
            <a:r>
              <a:rPr lang="cs-CZ" dirty="0" err="1" smtClean="0"/>
              <a:t>translator</a:t>
            </a:r>
            <a:r>
              <a:rPr lang="cs-CZ" dirty="0" smtClean="0"/>
              <a:t>), počítání slov/znaků</a:t>
            </a:r>
          </a:p>
          <a:p>
            <a:r>
              <a:rPr lang="cs-CZ" dirty="0" smtClean="0"/>
              <a:t>Silná podpora vyhledávání (</a:t>
            </a:r>
            <a:r>
              <a:rPr lang="cs-CZ" dirty="0" err="1" smtClean="0"/>
              <a:t>research</a:t>
            </a:r>
            <a:r>
              <a:rPr lang="cs-CZ" dirty="0" smtClean="0"/>
              <a:t>, </a:t>
            </a:r>
            <a:r>
              <a:rPr lang="cs-CZ" dirty="0" err="1" smtClean="0"/>
              <a:t>define</a:t>
            </a:r>
            <a:r>
              <a:rPr lang="cs-CZ" dirty="0" smtClean="0"/>
              <a:t>, link)</a:t>
            </a:r>
          </a:p>
          <a:p>
            <a:r>
              <a:rPr lang="cs-CZ" dirty="0" smtClean="0"/>
              <a:t>Označování lidí =&gt; notifikace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205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Google Kalendář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Timeboxing</a:t>
            </a:r>
            <a:r>
              <a:rPr lang="cs-CZ" dirty="0" smtClean="0"/>
              <a:t> – jednoduchý </a:t>
            </a:r>
            <a:r>
              <a:rPr lang="cs-CZ" dirty="0" err="1" smtClean="0"/>
              <a:t>timemanagement</a:t>
            </a:r>
            <a:r>
              <a:rPr lang="cs-CZ" dirty="0" smtClean="0"/>
              <a:t> (rozdělení času dne)</a:t>
            </a:r>
          </a:p>
          <a:p>
            <a:r>
              <a:rPr lang="cs-CZ" dirty="0" smtClean="0"/>
              <a:t>Sdílení, mobilní verze</a:t>
            </a:r>
          </a:p>
          <a:p>
            <a:r>
              <a:rPr lang="cs-CZ" dirty="0" smtClean="0"/>
              <a:t>Možné notifikace</a:t>
            </a:r>
          </a:p>
          <a:p>
            <a:r>
              <a:rPr lang="cs-CZ" dirty="0" smtClean="0"/>
              <a:t>Metadatové pomůcky (např. místo konání)</a:t>
            </a:r>
          </a:p>
          <a:p>
            <a:r>
              <a:rPr lang="cs-CZ" dirty="0" smtClean="0"/>
              <a:t>Alternativy: </a:t>
            </a:r>
            <a:r>
              <a:rPr lang="cs-CZ" dirty="0" err="1" smtClean="0">
                <a:hlinkClick r:id="rId2"/>
              </a:rPr>
              <a:t>Fruux</a:t>
            </a:r>
            <a:r>
              <a:rPr lang="cs-CZ" dirty="0" smtClean="0"/>
              <a:t>, </a:t>
            </a:r>
            <a:r>
              <a:rPr lang="cs-CZ" dirty="0" err="1" smtClean="0">
                <a:hlinkClick r:id="rId3"/>
              </a:rPr>
              <a:t>Foogi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33901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Evernote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Práce s poznámkami + jejich organizace (složky - notebook)</a:t>
            </a:r>
          </a:p>
          <a:p>
            <a:r>
              <a:rPr lang="cs-CZ" dirty="0" smtClean="0"/>
              <a:t>Pro orientaci nutné dobré pojmenování + </a:t>
            </a:r>
            <a:r>
              <a:rPr lang="cs-CZ" dirty="0" err="1" smtClean="0"/>
              <a:t>metadata</a:t>
            </a:r>
            <a:r>
              <a:rPr lang="cs-CZ" dirty="0" smtClean="0"/>
              <a:t> (</a:t>
            </a:r>
            <a:r>
              <a:rPr lang="cs-CZ" dirty="0" err="1" smtClean="0"/>
              <a:t>tagy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Poznámky nejen textové, ale i multimédia + linky mezi poznámkami</a:t>
            </a:r>
          </a:p>
          <a:p>
            <a:r>
              <a:rPr lang="cs-CZ" dirty="0" smtClean="0"/>
              <a:t>Sdílení, mobilní verze, </a:t>
            </a:r>
            <a:r>
              <a:rPr lang="cs-CZ" dirty="0" err="1" smtClean="0"/>
              <a:t>offline</a:t>
            </a:r>
            <a:r>
              <a:rPr lang="cs-CZ" dirty="0" smtClean="0"/>
              <a:t> uložení</a:t>
            </a:r>
          </a:p>
          <a:p>
            <a:r>
              <a:rPr lang="cs-CZ" dirty="0" smtClean="0"/>
              <a:t>Řada doplňků, např. pro výstřižky, kreslení…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42529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hlinkClick r:id="rId2"/>
              </a:rPr>
              <a:t>Trello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Nástěnka – jednotlivé projekty,</a:t>
            </a:r>
            <a:r>
              <a:rPr lang="cs-CZ" dirty="0"/>
              <a:t> okruhy </a:t>
            </a:r>
            <a:r>
              <a:rPr lang="cs-CZ" dirty="0" smtClean="0"/>
              <a:t>úkolů, např. škola</a:t>
            </a:r>
          </a:p>
          <a:p>
            <a:r>
              <a:rPr lang="cs-CZ" dirty="0" smtClean="0"/>
              <a:t>Seznamy – soubory karet, organizace, např. postup plnění (To </a:t>
            </a:r>
            <a:r>
              <a:rPr lang="cs-CZ" dirty="0"/>
              <a:t>Do – </a:t>
            </a:r>
            <a:r>
              <a:rPr lang="cs-CZ" dirty="0" err="1"/>
              <a:t>Doing</a:t>
            </a:r>
            <a:r>
              <a:rPr lang="cs-CZ" dirty="0"/>
              <a:t> – </a:t>
            </a:r>
            <a:r>
              <a:rPr lang="cs-CZ" dirty="0" smtClean="0"/>
              <a:t>Done)</a:t>
            </a:r>
          </a:p>
          <a:p>
            <a:r>
              <a:rPr lang="cs-CZ" dirty="0" smtClean="0"/>
              <a:t>Karty (post-</a:t>
            </a:r>
            <a:r>
              <a:rPr lang="cs-CZ" dirty="0" err="1" smtClean="0"/>
              <a:t>it</a:t>
            </a:r>
            <a:r>
              <a:rPr lang="cs-CZ" dirty="0" smtClean="0"/>
              <a:t>) – lze sdílet mezi nástěnkami, možné </a:t>
            </a:r>
            <a:r>
              <a:rPr lang="cs-CZ" dirty="0" err="1" smtClean="0"/>
              <a:t>subkomponenty</a:t>
            </a:r>
            <a:r>
              <a:rPr lang="cs-CZ" dirty="0" smtClean="0"/>
              <a:t>, např. </a:t>
            </a:r>
            <a:r>
              <a:rPr lang="cs-CZ" dirty="0" err="1" smtClean="0"/>
              <a:t>checklist</a:t>
            </a:r>
            <a:r>
              <a:rPr lang="cs-CZ" dirty="0" smtClean="0"/>
              <a:t>, obrázky, přílohy, </a:t>
            </a:r>
            <a:r>
              <a:rPr lang="cs-CZ" dirty="0" err="1" smtClean="0"/>
              <a:t>deadliny</a:t>
            </a:r>
            <a:r>
              <a:rPr lang="cs-CZ" dirty="0" smtClean="0"/>
              <a:t>, barevné labely…</a:t>
            </a:r>
          </a:p>
          <a:p>
            <a:r>
              <a:rPr lang="cs-CZ" dirty="0" smtClean="0"/>
              <a:t>Karty vhodné na úrovni dílčích úkolů (ne psaní seminárky, ale rešerše, čtení, tvorba abstraktu…)</a:t>
            </a:r>
          </a:p>
          <a:p>
            <a:r>
              <a:rPr lang="cs-CZ" dirty="0" smtClean="0"/>
              <a:t>Každý jiný styl – co na kterém typu, např. jen jedna nástěnka na vše</a:t>
            </a:r>
          </a:p>
          <a:p>
            <a:r>
              <a:rPr lang="cs-CZ" dirty="0" smtClean="0"/>
              <a:t>Samozřejmé sdílení (i ve verzi zdarma), </a:t>
            </a:r>
            <a:r>
              <a:rPr lang="cs-CZ" dirty="0" err="1" smtClean="0"/>
              <a:t>cloud</a:t>
            </a:r>
            <a:r>
              <a:rPr lang="cs-CZ" dirty="0" smtClean="0"/>
              <a:t> (synchronizace, mobilní) =&gt; řízení týmu</a:t>
            </a:r>
          </a:p>
        </p:txBody>
      </p:sp>
    </p:spTree>
    <p:extLst>
      <p:ext uri="{BB962C8B-B14F-4D97-AF65-F5344CB8AC3E}">
        <p14:creationId xmlns:p14="http://schemas.microsoft.com/office/powerpoint/2010/main" val="41298603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trello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946" y="1737361"/>
            <a:ext cx="8487827" cy="4564585"/>
          </a:xfrm>
        </p:spPr>
      </p:pic>
    </p:spTree>
    <p:extLst>
      <p:ext uri="{BB962C8B-B14F-4D97-AF65-F5344CB8AC3E}">
        <p14:creationId xmlns:p14="http://schemas.microsoft.com/office/powerpoint/2010/main" val="365197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Můj styl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2689173"/>
              </p:ext>
            </p:extLst>
          </p:nvPr>
        </p:nvGraphicFramePr>
        <p:xfrm>
          <a:off x="1586104" y="2227031"/>
          <a:ext cx="3962669" cy="29980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ál 4"/>
          <p:cNvSpPr/>
          <p:nvPr/>
        </p:nvSpPr>
        <p:spPr>
          <a:xfrm>
            <a:off x="5740302" y="4069854"/>
            <a:ext cx="818614" cy="804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75" b="1" dirty="0"/>
              <a:t>DOKUMENTY</a:t>
            </a:r>
          </a:p>
        </p:txBody>
      </p:sp>
      <p:sp>
        <p:nvSpPr>
          <p:cNvPr id="6" name="Ovál 5"/>
          <p:cNvSpPr/>
          <p:nvPr/>
        </p:nvSpPr>
        <p:spPr>
          <a:xfrm>
            <a:off x="5548773" y="2056154"/>
            <a:ext cx="818614" cy="804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75" b="1" dirty="0"/>
              <a:t>MAIL</a:t>
            </a:r>
          </a:p>
        </p:txBody>
      </p:sp>
      <p:sp>
        <p:nvSpPr>
          <p:cNvPr id="7" name="Ovál 6"/>
          <p:cNvSpPr/>
          <p:nvPr/>
        </p:nvSpPr>
        <p:spPr>
          <a:xfrm>
            <a:off x="6300990" y="3383629"/>
            <a:ext cx="818614" cy="804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75" b="1" dirty="0"/>
              <a:t>DISK</a:t>
            </a:r>
          </a:p>
        </p:txBody>
      </p:sp>
      <p:sp>
        <p:nvSpPr>
          <p:cNvPr id="8" name="Ovál 7"/>
          <p:cNvSpPr/>
          <p:nvPr/>
        </p:nvSpPr>
        <p:spPr>
          <a:xfrm>
            <a:off x="6309651" y="2518900"/>
            <a:ext cx="818614" cy="804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75" b="1" dirty="0"/>
              <a:t>KALENDÁŘ</a:t>
            </a:r>
          </a:p>
        </p:txBody>
      </p:sp>
      <p:cxnSp>
        <p:nvCxnSpPr>
          <p:cNvPr id="10" name="Přímá spojnice 9"/>
          <p:cNvCxnSpPr>
            <a:endCxn id="5" idx="2"/>
          </p:cNvCxnSpPr>
          <p:nvPr/>
        </p:nvCxnSpPr>
        <p:spPr>
          <a:xfrm>
            <a:off x="4924168" y="3205264"/>
            <a:ext cx="816134" cy="126665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 flipV="1">
            <a:off x="4922168" y="2974000"/>
            <a:ext cx="1386482" cy="23126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>
            <a:endCxn id="6" idx="2"/>
          </p:cNvCxnSpPr>
          <p:nvPr/>
        </p:nvCxnSpPr>
        <p:spPr>
          <a:xfrm flipV="1">
            <a:off x="4922168" y="2458218"/>
            <a:ext cx="626605" cy="74704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4923167" y="3205265"/>
            <a:ext cx="1368161" cy="63332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005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2100" dirty="0"/>
              <a:t>Pro všechny používané typy zařízení</a:t>
            </a:r>
          </a:p>
          <a:p>
            <a:r>
              <a:rPr lang="cs-CZ" sz="2100" dirty="0"/>
              <a:t>Možnost zoomu (den, týden, měsíc)</a:t>
            </a:r>
          </a:p>
          <a:p>
            <a:r>
              <a:rPr lang="cs-CZ" sz="2100" dirty="0"/>
              <a:t>Změny, změny, změny</a:t>
            </a:r>
          </a:p>
          <a:p>
            <a:r>
              <a:rPr lang="cs-CZ" sz="2100" dirty="0"/>
              <a:t>Vyhovuje více než 3 týdny</a:t>
            </a:r>
          </a:p>
          <a:p>
            <a:r>
              <a:rPr lang="cs-CZ" sz="2100" dirty="0"/>
              <a:t>Papír, tužka</a:t>
            </a:r>
          </a:p>
        </p:txBody>
      </p:sp>
      <p:graphicFrame>
        <p:nvGraphicFramePr>
          <p:cNvPr id="5" name="Zástupný symbol pro obsah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98160154"/>
              </p:ext>
            </p:extLst>
          </p:nvPr>
        </p:nvGraphicFramePr>
        <p:xfrm>
          <a:off x="4641056" y="2241948"/>
          <a:ext cx="2776538" cy="30170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164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SW doporučil Daniel Gamrot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Hlava a celé tělo </a:t>
            </a:r>
            <a:r>
              <a:rPr lang="cs-CZ" dirty="0" smtClean="0"/>
              <a:t>jako nejdůležitější rádci</a:t>
            </a:r>
          </a:p>
          <a:p>
            <a:r>
              <a:rPr lang="cs-CZ" dirty="0" smtClean="0"/>
              <a:t>Moleskine a </a:t>
            </a:r>
            <a:r>
              <a:rPr lang="cs-CZ" dirty="0" err="1" smtClean="0"/>
              <a:t>Stabilo</a:t>
            </a:r>
            <a:r>
              <a:rPr lang="cs-CZ" dirty="0" smtClean="0"/>
              <a:t> Point 88 pro přemýšlení v </a:t>
            </a:r>
            <a:r>
              <a:rPr lang="cs-CZ" b="1" dirty="0" smtClean="0"/>
              <a:t>myšlenkových mapách</a:t>
            </a:r>
          </a:p>
          <a:p>
            <a:r>
              <a:rPr lang="cs-CZ" dirty="0" err="1" smtClean="0"/>
              <a:t>Evernote</a:t>
            </a:r>
            <a:r>
              <a:rPr lang="cs-CZ" dirty="0" smtClean="0"/>
              <a:t> pro </a:t>
            </a:r>
            <a:r>
              <a:rPr lang="cs-CZ" b="1" dirty="0" smtClean="0"/>
              <a:t>archivaci a psaní</a:t>
            </a:r>
          </a:p>
          <a:p>
            <a:r>
              <a:rPr lang="cs-CZ" dirty="0" err="1" smtClean="0"/>
              <a:t>Sunrise</a:t>
            </a:r>
            <a:r>
              <a:rPr lang="cs-CZ" dirty="0" smtClean="0"/>
              <a:t> </a:t>
            </a:r>
            <a:r>
              <a:rPr lang="cs-CZ" dirty="0" err="1" smtClean="0"/>
              <a:t>Calendar</a:t>
            </a:r>
            <a:r>
              <a:rPr lang="cs-CZ" dirty="0" smtClean="0"/>
              <a:t> propojený s Google kalendářem pro </a:t>
            </a:r>
            <a:r>
              <a:rPr lang="cs-CZ" b="1" dirty="0" smtClean="0"/>
              <a:t>události</a:t>
            </a:r>
          </a:p>
          <a:p>
            <a:r>
              <a:rPr lang="cs-CZ" dirty="0" err="1" smtClean="0">
                <a:hlinkClick r:id="rId2"/>
              </a:rPr>
              <a:t>Wunderlist</a:t>
            </a:r>
            <a:r>
              <a:rPr lang="cs-CZ" dirty="0" smtClean="0"/>
              <a:t> pro </a:t>
            </a:r>
            <a:r>
              <a:rPr lang="cs-CZ" b="1" dirty="0" smtClean="0"/>
              <a:t>úkoly a projekty </a:t>
            </a:r>
            <a:r>
              <a:rPr lang="cs-CZ" dirty="0" smtClean="0"/>
              <a:t>(běžně </a:t>
            </a:r>
            <a:r>
              <a:rPr lang="cs-CZ" dirty="0" err="1" smtClean="0">
                <a:hlinkClick r:id="rId3"/>
              </a:rPr>
              <a:t>Todoist</a:t>
            </a:r>
            <a:r>
              <a:rPr lang="cs-CZ" dirty="0" smtClean="0"/>
              <a:t>, </a:t>
            </a:r>
            <a:r>
              <a:rPr lang="cs-CZ" dirty="0" err="1" smtClean="0">
                <a:hlinkClick r:id="rId4"/>
              </a:rPr>
              <a:t>Gtask</a:t>
            </a:r>
            <a:r>
              <a:rPr lang="cs-CZ" dirty="0" smtClean="0"/>
              <a:t>, </a:t>
            </a:r>
            <a:r>
              <a:rPr lang="cs-CZ" dirty="0" err="1" smtClean="0">
                <a:hlinkClick r:id="rId5"/>
              </a:rPr>
              <a:t>Remember</a:t>
            </a:r>
            <a:r>
              <a:rPr lang="cs-CZ" dirty="0" smtClean="0">
                <a:hlinkClick r:id="rId5"/>
              </a:rPr>
              <a:t> </a:t>
            </a:r>
            <a:r>
              <a:rPr lang="cs-CZ" dirty="0" err="1" smtClean="0">
                <a:hlinkClick r:id="rId5"/>
              </a:rPr>
              <a:t>the</a:t>
            </a:r>
            <a:r>
              <a:rPr lang="cs-CZ" dirty="0" smtClean="0">
                <a:hlinkClick r:id="rId5"/>
              </a:rPr>
              <a:t> </a:t>
            </a:r>
            <a:r>
              <a:rPr lang="cs-CZ" dirty="0" err="1" smtClean="0">
                <a:hlinkClick r:id="rId5"/>
              </a:rPr>
              <a:t>Milk</a:t>
            </a:r>
            <a:r>
              <a:rPr lang="cs-CZ" dirty="0" smtClean="0"/>
              <a:t>…)</a:t>
            </a:r>
          </a:p>
          <a:p>
            <a:r>
              <a:rPr lang="cs-CZ" dirty="0" err="1" smtClean="0"/>
              <a:t>Fiverr</a:t>
            </a:r>
            <a:r>
              <a:rPr lang="cs-CZ" dirty="0" smtClean="0"/>
              <a:t> pro </a:t>
            </a:r>
            <a:r>
              <a:rPr lang="cs-CZ" b="1" dirty="0" smtClean="0"/>
              <a:t>delegování</a:t>
            </a:r>
            <a:r>
              <a:rPr lang="cs-CZ" dirty="0" smtClean="0"/>
              <a:t> práce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847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</a:t>
            </a:r>
            <a:r>
              <a:rPr lang="cs-CZ" dirty="0" smtClean="0"/>
              <a:t>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/>
              <a:t>„Většina lidí alibisticky tvrdí, že nemá čas, přitom nikdy v historii neměli lidé tolik volného času jako nyní. Před 100 lety byste na 100 kilometrů potřebovali minimálně jeden den, a ne hodinu. Před něco málo než 100 lety trvala denní pracovní doba 16 hodin, pak 12 hodin, později 10 hodin, a to šest dní v týdnu. Dnes se už v některých státech uvažuje o pouze čtyřech pracovních dnech po sedmi hodinách. Navíc žijeme stále déle. 99 % existence člověka byla průměrná délka jeho života osmnáct let. V roce 1900 muži umírali přirozenou smrtí průměrně ve čtyřiceti šesti letech. Dnes je to o 30 let víc. Nyní máme nejvíce použitelného času v naší historii. Jenže většina lidí ho taky nejvíce tráví buď u televize, nebo „společenskými“ záležitostmi. My dnes žijeme ve skvělé době a máme spoustu času. A naprostá většina lidí si stěžuje, že nemá čas.”</a:t>
            </a:r>
          </a:p>
          <a:p>
            <a:endParaRPr lang="cs-CZ" sz="1800" dirty="0"/>
          </a:p>
          <a:p>
            <a:pPr marL="0" indent="0">
              <a:buNone/>
            </a:pPr>
            <a:r>
              <a:rPr lang="pl-PL" sz="825" dirty="0"/>
              <a:t>VEJNAR. Pavel. Jak na organizaci času s Things (příručka). </a:t>
            </a:r>
            <a:r>
              <a:rPr lang="pl-PL" sz="825" i="1" dirty="0"/>
              <a:t>Appliště</a:t>
            </a:r>
            <a:r>
              <a:rPr lang="pl-PL" sz="825" dirty="0"/>
              <a:t> [cit. 2015-10-28]. Dostupné z: </a:t>
            </a:r>
            <a:r>
              <a:rPr lang="cs-CZ" sz="825" dirty="0"/>
              <a:t>http://www.appliste.cz/jak-na-organizaci-casu-s-things-prirucka/</a:t>
            </a:r>
          </a:p>
        </p:txBody>
      </p:sp>
    </p:spTree>
    <p:extLst>
      <p:ext uri="{BB962C8B-B14F-4D97-AF65-F5344CB8AC3E}">
        <p14:creationId xmlns:p14="http://schemas.microsoft.com/office/powerpoint/2010/main" val="199937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Kdo jste?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Jméno</a:t>
            </a:r>
          </a:p>
          <a:p>
            <a:r>
              <a:rPr lang="cs-CZ" dirty="0" smtClean="0"/>
              <a:t>Očekávání</a:t>
            </a:r>
          </a:p>
          <a:p>
            <a:r>
              <a:rPr lang="cs-CZ" dirty="0" smtClean="0"/>
              <a:t>Motivace</a:t>
            </a:r>
          </a:p>
        </p:txBody>
      </p:sp>
    </p:spTree>
    <p:extLst>
      <p:ext uri="{BB962C8B-B14F-4D97-AF65-F5344CB8AC3E}">
        <p14:creationId xmlns:p14="http://schemas.microsoft.com/office/powerpoint/2010/main" val="104418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</a:t>
            </a:r>
            <a:r>
              <a:rPr lang="cs-CZ" dirty="0" smtClean="0"/>
              <a:t>hyby v řízení času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Největší rizikové faktory pro ovládnutí TM dle Briana </a:t>
            </a:r>
            <a:r>
              <a:rPr lang="cs-CZ" dirty="0" err="1" smtClean="0"/>
              <a:t>Clegga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vy sami,</a:t>
            </a:r>
          </a:p>
          <a:p>
            <a:pPr lvl="1"/>
            <a:r>
              <a:rPr lang="cs-CZ" dirty="0" smtClean="0"/>
              <a:t>ostatní lidé, kteří Vás vyrušují z práce, ať již formou přímé či nepřímé komunikace,</a:t>
            </a:r>
          </a:p>
          <a:p>
            <a:pPr lvl="1"/>
            <a:r>
              <a:rPr lang="cs-CZ" dirty="0" smtClean="0"/>
              <a:t>nepředvídatelné či neovlivnitelné faktory – např. zpoždění vlaku, nemoc kolegy atd. </a:t>
            </a:r>
          </a:p>
          <a:p>
            <a:pPr lvl="0"/>
            <a:endParaRPr lang="cs-CZ" dirty="0" smtClean="0"/>
          </a:p>
          <a:p>
            <a:r>
              <a:rPr lang="cs-CZ" sz="1650" dirty="0"/>
              <a:t>CLEGG, Brian. </a:t>
            </a:r>
            <a:r>
              <a:rPr lang="cs-CZ" sz="1650" i="1" dirty="0" err="1"/>
              <a:t>Time</a:t>
            </a:r>
            <a:r>
              <a:rPr lang="cs-CZ" sz="1650" i="1" dirty="0"/>
              <a:t> management</a:t>
            </a:r>
            <a:r>
              <a:rPr lang="cs-CZ" sz="1650" dirty="0"/>
              <a:t>. Vyd. 1. Brno: CP </a:t>
            </a:r>
            <a:r>
              <a:rPr lang="cs-CZ" sz="1650" dirty="0" err="1"/>
              <a:t>Books</a:t>
            </a:r>
            <a:r>
              <a:rPr lang="cs-CZ" sz="1650" dirty="0"/>
              <a:t>, 2005, </a:t>
            </a:r>
            <a:r>
              <a:rPr lang="cs-CZ" sz="1650" dirty="0" err="1"/>
              <a:t>iv</a:t>
            </a:r>
            <a:r>
              <a:rPr lang="cs-CZ" sz="1650" dirty="0"/>
              <a:t>, 110 s. V kostce (CP </a:t>
            </a:r>
            <a:r>
              <a:rPr lang="cs-CZ" sz="1650" dirty="0" err="1"/>
              <a:t>Books</a:t>
            </a:r>
            <a:r>
              <a:rPr lang="cs-CZ" sz="1650" dirty="0"/>
              <a:t>). ISBN 80-251-0552-0.</a:t>
            </a:r>
          </a:p>
        </p:txBody>
      </p:sp>
    </p:spTree>
    <p:extLst>
      <p:ext uri="{BB962C8B-B14F-4D97-AF65-F5344CB8AC3E}">
        <p14:creationId xmlns:p14="http://schemas.microsoft.com/office/powerpoint/2010/main" val="259763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 sami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 smtClean="0"/>
              <a:t>snaha vyřešit všechny požadavky </a:t>
            </a:r>
            <a:r>
              <a:rPr lang="cs-CZ" b="1" dirty="0" smtClean="0"/>
              <a:t>okamžitě</a:t>
            </a:r>
            <a:r>
              <a:rPr lang="cs-CZ" dirty="0" smtClean="0"/>
              <a:t>,</a:t>
            </a:r>
          </a:p>
          <a:p>
            <a:pPr lvl="0"/>
            <a:r>
              <a:rPr lang="cs-CZ" dirty="0" smtClean="0"/>
              <a:t>řídit se </a:t>
            </a:r>
            <a:r>
              <a:rPr lang="cs-CZ" b="1" dirty="0" smtClean="0"/>
              <a:t>pevně</a:t>
            </a:r>
            <a:r>
              <a:rPr lang="cs-CZ" dirty="0" smtClean="0"/>
              <a:t> stanovenými časovými hranicemi,</a:t>
            </a:r>
          </a:p>
          <a:p>
            <a:pPr lvl="0"/>
            <a:r>
              <a:rPr lang="cs-CZ" dirty="0" smtClean="0"/>
              <a:t>snaha </a:t>
            </a:r>
            <a:r>
              <a:rPr lang="cs-CZ" b="1" dirty="0" smtClean="0"/>
              <a:t>odkládat komplikovanější </a:t>
            </a:r>
            <a:r>
              <a:rPr lang="cs-CZ" dirty="0" smtClean="0"/>
              <a:t>projekty,</a:t>
            </a:r>
          </a:p>
          <a:p>
            <a:pPr lvl="0"/>
            <a:r>
              <a:rPr lang="cs-CZ" dirty="0" smtClean="0"/>
              <a:t>pocit, že </a:t>
            </a:r>
            <a:r>
              <a:rPr lang="cs-CZ" b="1" dirty="0" smtClean="0"/>
              <a:t>volný čas </a:t>
            </a:r>
            <a:r>
              <a:rPr lang="cs-CZ" dirty="0" smtClean="0"/>
              <a:t>či čas určený pro biologické potřeby je </a:t>
            </a:r>
            <a:r>
              <a:rPr lang="cs-CZ" b="1" dirty="0" smtClean="0"/>
              <a:t>promarněný</a:t>
            </a:r>
            <a:r>
              <a:rPr lang="cs-CZ" dirty="0" smtClean="0"/>
              <a:t>,</a:t>
            </a:r>
          </a:p>
          <a:p>
            <a:pPr lvl="0"/>
            <a:r>
              <a:rPr lang="cs-CZ" dirty="0" smtClean="0"/>
              <a:t>neschopnost </a:t>
            </a:r>
            <a:r>
              <a:rPr lang="cs-CZ" b="1" dirty="0" smtClean="0"/>
              <a:t>odmítnout</a:t>
            </a:r>
            <a:r>
              <a:rPr lang="cs-CZ" dirty="0" smtClean="0"/>
              <a:t> prosby a požadavky druhých,</a:t>
            </a:r>
          </a:p>
          <a:p>
            <a:pPr lvl="0"/>
            <a:r>
              <a:rPr lang="cs-CZ" dirty="0" smtClean="0"/>
              <a:t>nejistota při práci – přehnaná </a:t>
            </a:r>
            <a:r>
              <a:rPr lang="cs-CZ" b="1" dirty="0" smtClean="0"/>
              <a:t>kontrola</a:t>
            </a:r>
            <a:r>
              <a:rPr lang="cs-CZ" dirty="0" smtClean="0"/>
              <a:t>,</a:t>
            </a:r>
          </a:p>
          <a:p>
            <a:pPr lvl="0"/>
            <a:r>
              <a:rPr lang="cs-CZ" dirty="0" smtClean="0"/>
              <a:t>neschopnost určit </a:t>
            </a:r>
            <a:r>
              <a:rPr lang="cs-CZ" b="1" dirty="0" smtClean="0"/>
              <a:t>priority</a:t>
            </a:r>
            <a:r>
              <a:rPr lang="cs-CZ" dirty="0" smtClean="0"/>
              <a:t>,</a:t>
            </a:r>
          </a:p>
          <a:p>
            <a:pPr lvl="0"/>
            <a:r>
              <a:rPr lang="cs-CZ" dirty="0" smtClean="0"/>
              <a:t>potíže s </a:t>
            </a:r>
            <a:r>
              <a:rPr lang="cs-CZ" b="1" dirty="0" smtClean="0"/>
              <a:t>delegováním</a:t>
            </a:r>
            <a:r>
              <a:rPr lang="cs-CZ" dirty="0" smtClean="0"/>
              <a:t>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0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 lidé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b="1" dirty="0" smtClean="0"/>
              <a:t>nadřízený</a:t>
            </a:r>
            <a:r>
              <a:rPr lang="cs-CZ" dirty="0" smtClean="0"/>
              <a:t> požaduje splnění </a:t>
            </a:r>
            <a:r>
              <a:rPr lang="cs-CZ" b="1" dirty="0" smtClean="0"/>
              <a:t>více</a:t>
            </a:r>
            <a:r>
              <a:rPr lang="cs-CZ" dirty="0" smtClean="0"/>
              <a:t> úkolů a nestanoví </a:t>
            </a:r>
            <a:r>
              <a:rPr lang="cs-CZ" b="1" dirty="0" smtClean="0"/>
              <a:t>priority</a:t>
            </a:r>
            <a:r>
              <a:rPr lang="cs-CZ" dirty="0" smtClean="0"/>
              <a:t> a </a:t>
            </a:r>
            <a:r>
              <a:rPr lang="cs-CZ" b="1" dirty="0" smtClean="0"/>
              <a:t>data</a:t>
            </a:r>
            <a:r>
              <a:rPr lang="cs-CZ" dirty="0" smtClean="0"/>
              <a:t> odevzdání,</a:t>
            </a:r>
          </a:p>
          <a:p>
            <a:pPr lvl="0"/>
            <a:r>
              <a:rPr lang="cs-CZ" dirty="0" smtClean="0"/>
              <a:t>nerespektují váš </a:t>
            </a:r>
            <a:r>
              <a:rPr lang="cs-CZ" b="1" dirty="0" smtClean="0"/>
              <a:t>pracovní řád </a:t>
            </a:r>
            <a:r>
              <a:rPr lang="cs-CZ" dirty="0" smtClean="0"/>
              <a:t>(pracovní doba, dovolená, doba oběda),</a:t>
            </a:r>
          </a:p>
          <a:p>
            <a:pPr lvl="0"/>
            <a:r>
              <a:rPr lang="cs-CZ" dirty="0" smtClean="0"/>
              <a:t>nerespektují vaši pracovní </a:t>
            </a:r>
            <a:r>
              <a:rPr lang="cs-CZ" b="1" dirty="0" smtClean="0"/>
              <a:t>náplň</a:t>
            </a:r>
            <a:r>
              <a:rPr lang="cs-CZ" dirty="0" smtClean="0"/>
              <a:t> (řeší s Vámi problémy, které se Vás netýkají),</a:t>
            </a:r>
          </a:p>
          <a:p>
            <a:pPr lvl="0"/>
            <a:r>
              <a:rPr lang="cs-CZ" dirty="0" smtClean="0"/>
              <a:t>svolávají </a:t>
            </a:r>
            <a:r>
              <a:rPr lang="cs-CZ" b="1" dirty="0" smtClean="0"/>
              <a:t>neplánované</a:t>
            </a:r>
            <a:r>
              <a:rPr lang="cs-CZ" dirty="0" smtClean="0"/>
              <a:t> porady,</a:t>
            </a:r>
          </a:p>
          <a:p>
            <a:pPr lvl="0"/>
            <a:r>
              <a:rPr lang="cs-CZ" b="1" dirty="0" smtClean="0"/>
              <a:t>delegují</a:t>
            </a:r>
            <a:r>
              <a:rPr lang="cs-CZ" dirty="0" smtClean="0"/>
              <a:t> úkoly </a:t>
            </a:r>
            <a:r>
              <a:rPr lang="cs-CZ" b="1" dirty="0" smtClean="0"/>
              <a:t>na poslední chvíli </a:t>
            </a:r>
            <a:r>
              <a:rPr lang="cs-CZ" dirty="0" smtClean="0"/>
              <a:t>bez nutných kompetencí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205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Generace TM dle S. </a:t>
            </a:r>
            <a:r>
              <a:rPr lang="cs-CZ" dirty="0" err="1" smtClean="0"/>
              <a:t>Coveyho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718966" y="2241208"/>
          <a:ext cx="5894324" cy="3243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632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Getting</a:t>
            </a:r>
            <a:r>
              <a:rPr lang="cs-CZ" dirty="0" smtClean="0"/>
              <a:t> </a:t>
            </a:r>
            <a:r>
              <a:rPr lang="cs-CZ" dirty="0" err="1" smtClean="0"/>
              <a:t>thing</a:t>
            </a:r>
            <a:r>
              <a:rPr lang="cs-CZ" dirty="0" smtClean="0"/>
              <a:t> done</a:t>
            </a:r>
            <a:r>
              <a:rPr lang="en-US" dirty="0" smtClean="0"/>
              <a:t> </a:t>
            </a:r>
            <a:r>
              <a:rPr lang="cs-CZ" dirty="0" smtClean="0"/>
              <a:t>(David </a:t>
            </a:r>
            <a:r>
              <a:rPr lang="cs-CZ" dirty="0"/>
              <a:t>A</a:t>
            </a:r>
            <a:r>
              <a:rPr lang="cs-CZ" dirty="0" smtClean="0"/>
              <a:t>llen)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Ovládnutí postupu – hlava k přemýšlení, ne ukládání =&gt; záznamy </a:t>
            </a:r>
          </a:p>
          <a:p>
            <a:r>
              <a:rPr lang="cs-CZ" dirty="0" smtClean="0"/>
              <a:t>Význam položky</a:t>
            </a:r>
            <a:endParaRPr lang="cs-CZ" dirty="0"/>
          </a:p>
          <a:p>
            <a:pPr lvl="1"/>
            <a:r>
              <a:rPr lang="cs-CZ" dirty="0" smtClean="0"/>
              <a:t>sesbírat úkoly</a:t>
            </a:r>
          </a:p>
          <a:p>
            <a:pPr lvl="1"/>
            <a:r>
              <a:rPr lang="cs-CZ" dirty="0" smtClean="0"/>
              <a:t>zpracovat</a:t>
            </a:r>
          </a:p>
          <a:p>
            <a:pPr lvl="2"/>
            <a:r>
              <a:rPr lang="cs-CZ" dirty="0"/>
              <a:t>zahodit</a:t>
            </a:r>
          </a:p>
          <a:p>
            <a:pPr lvl="2"/>
            <a:r>
              <a:rPr lang="cs-CZ" dirty="0" smtClean="0"/>
              <a:t>Provést – pod 2 </a:t>
            </a:r>
            <a:r>
              <a:rPr lang="cs-CZ" dirty="0"/>
              <a:t>minuty </a:t>
            </a:r>
            <a:r>
              <a:rPr lang="cs-CZ" dirty="0" smtClean="0"/>
              <a:t>= </a:t>
            </a:r>
            <a:r>
              <a:rPr lang="cs-CZ" dirty="0"/>
              <a:t>udělej </a:t>
            </a:r>
            <a:r>
              <a:rPr lang="cs-CZ" dirty="0" smtClean="0"/>
              <a:t>hned</a:t>
            </a:r>
            <a:endParaRPr lang="cs-CZ" dirty="0"/>
          </a:p>
          <a:p>
            <a:pPr lvl="2"/>
            <a:r>
              <a:rPr lang="cs-CZ" dirty="0"/>
              <a:t>delegovat</a:t>
            </a:r>
          </a:p>
          <a:p>
            <a:pPr lvl="2"/>
            <a:r>
              <a:rPr lang="cs-CZ" dirty="0"/>
              <a:t>odložit (někdy, možná, další kroky, diář)</a:t>
            </a:r>
          </a:p>
          <a:p>
            <a:pPr lvl="2"/>
            <a:r>
              <a:rPr lang="cs-CZ" dirty="0"/>
              <a:t>archivovat</a:t>
            </a:r>
          </a:p>
          <a:p>
            <a:pPr lvl="1"/>
            <a:r>
              <a:rPr lang="cs-CZ" dirty="0" smtClean="0"/>
              <a:t>zorganizovat</a:t>
            </a:r>
          </a:p>
          <a:p>
            <a:pPr lvl="1"/>
            <a:r>
              <a:rPr lang="cs-CZ" dirty="0" smtClean="0"/>
              <a:t>zkontrolovat </a:t>
            </a:r>
          </a:p>
          <a:p>
            <a:pPr lvl="1"/>
            <a:r>
              <a:rPr lang="cs-CZ" dirty="0" smtClean="0"/>
              <a:t>udělat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196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Pomodoro</a:t>
            </a:r>
            <a:r>
              <a:rPr lang="cs-CZ" dirty="0" smtClean="0"/>
              <a:t> technika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85763" indent="-385763">
              <a:buFont typeface="+mj-lt"/>
              <a:buAutoNum type="arabicPeriod"/>
            </a:pPr>
            <a:r>
              <a:rPr lang="cs-CZ" dirty="0" smtClean="0"/>
              <a:t>Seznam úkolů</a:t>
            </a:r>
          </a:p>
          <a:p>
            <a:pPr marL="385763" indent="-385763">
              <a:buFont typeface="+mj-lt"/>
              <a:buAutoNum type="arabicPeriod"/>
            </a:pPr>
            <a:r>
              <a:rPr lang="cs-CZ" dirty="0" smtClean="0"/>
              <a:t>Časovač (kuchyňská minutka) na 25 minut</a:t>
            </a:r>
          </a:p>
          <a:p>
            <a:pPr marL="385763" indent="-385763">
              <a:buFont typeface="+mj-lt"/>
              <a:buAutoNum type="arabicPeriod"/>
            </a:pPr>
            <a:r>
              <a:rPr lang="cs-CZ" dirty="0" smtClean="0"/>
              <a:t>Intenzivně jeden konkrétní úkol celých 25 minut</a:t>
            </a:r>
          </a:p>
          <a:p>
            <a:pPr marL="385763" indent="-385763">
              <a:buFont typeface="+mj-lt"/>
              <a:buAutoNum type="arabicPeriod"/>
            </a:pPr>
            <a:r>
              <a:rPr lang="cs-CZ" dirty="0" smtClean="0"/>
              <a:t>Po zazvonění 5 minut pauzu </a:t>
            </a:r>
          </a:p>
          <a:p>
            <a:pPr marL="385763" indent="-385763">
              <a:buFont typeface="+mj-lt"/>
              <a:buAutoNum type="arabicPeriod"/>
            </a:pPr>
            <a:r>
              <a:rPr lang="cs-CZ" dirty="0" smtClean="0"/>
              <a:t>Zvolte další úkol (nebo pokračujte v rozdělaném, pokud nedokončen) a zase 25 + 5 minut</a:t>
            </a:r>
          </a:p>
          <a:p>
            <a:pPr marL="385763" indent="-385763">
              <a:buFont typeface="+mj-lt"/>
              <a:buAutoNum type="arabicPeriod"/>
            </a:pPr>
            <a:r>
              <a:rPr lang="cs-CZ" dirty="0" smtClean="0"/>
              <a:t>Po 4 cyklech jedna delší pauza (15 až 30 minut)</a:t>
            </a:r>
          </a:p>
          <a:p>
            <a:r>
              <a:rPr lang="cs-CZ" dirty="0" smtClean="0"/>
              <a:t>SW: </a:t>
            </a:r>
            <a:r>
              <a:rPr lang="cs-CZ" dirty="0" err="1" smtClean="0">
                <a:hlinkClick r:id="rId2"/>
              </a:rPr>
              <a:t>Focus</a:t>
            </a:r>
            <a:r>
              <a:rPr lang="cs-CZ" dirty="0" smtClean="0">
                <a:hlinkClick r:id="rId2"/>
              </a:rPr>
              <a:t> Booster</a:t>
            </a:r>
            <a:r>
              <a:rPr lang="cs-CZ" dirty="0" smtClean="0"/>
              <a:t>, </a:t>
            </a:r>
            <a:r>
              <a:rPr lang="cs-CZ" dirty="0" err="1" smtClean="0">
                <a:hlinkClick r:id="rId3"/>
              </a:rPr>
              <a:t>TomatoTimer</a:t>
            </a:r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248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Revize =&gt; žrouti času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Snímky dne – Google kalendář, formulář </a:t>
            </a:r>
            <a:r>
              <a:rPr lang="cs-CZ" dirty="0"/>
              <a:t>E</a:t>
            </a:r>
            <a:r>
              <a:rPr lang="cs-CZ" dirty="0" smtClean="0"/>
              <a:t>xcel, </a:t>
            </a:r>
            <a:r>
              <a:rPr lang="cs-CZ" dirty="0" err="1" smtClean="0"/>
              <a:t>Timesheet</a:t>
            </a:r>
            <a:r>
              <a:rPr lang="cs-CZ" dirty="0" smtClean="0"/>
              <a:t> (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Tracker</a:t>
            </a:r>
            <a:r>
              <a:rPr lang="cs-CZ" dirty="0" smtClean="0"/>
              <a:t>)</a:t>
            </a:r>
          </a:p>
          <a:p>
            <a:r>
              <a:rPr lang="cs-CZ" dirty="0" smtClean="0"/>
              <a:t>Analýza času na počítači – </a:t>
            </a:r>
            <a:r>
              <a:rPr lang="cs-CZ" dirty="0" err="1" smtClean="0">
                <a:hlinkClick r:id="rId2"/>
              </a:rPr>
              <a:t>Toggl</a:t>
            </a:r>
            <a:endParaRPr lang="cs-CZ" dirty="0" smtClean="0"/>
          </a:p>
          <a:p>
            <a:r>
              <a:rPr lang="cs-CZ" dirty="0" smtClean="0"/>
              <a:t>Pracovní stůl / dokumenty / hledání – ergonomie, štítkování, popisování, třídění</a:t>
            </a:r>
          </a:p>
          <a:p>
            <a:r>
              <a:rPr lang="cs-CZ" dirty="0" smtClean="0"/>
              <a:t>Čas v aplikacích - </a:t>
            </a:r>
            <a:r>
              <a:rPr lang="cs-CZ" dirty="0">
                <a:hlinkClick r:id="rId3"/>
              </a:rPr>
              <a:t>Gmail </a:t>
            </a:r>
            <a:r>
              <a:rPr lang="cs-CZ" dirty="0" smtClean="0">
                <a:hlinkClick r:id="rId3"/>
              </a:rPr>
              <a:t>meter</a:t>
            </a:r>
            <a:r>
              <a:rPr lang="cs-CZ" dirty="0" smtClean="0"/>
              <a:t>, </a:t>
            </a:r>
            <a:r>
              <a:rPr lang="cs-CZ" dirty="0" err="1">
                <a:hlinkClick r:id="rId4"/>
              </a:rPr>
              <a:t>RescueTime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6397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Vyzkoušejte si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Trello</a:t>
            </a:r>
            <a:r>
              <a:rPr lang="cs-CZ" dirty="0"/>
              <a:t> a libovolný nástroj na práci s </a:t>
            </a:r>
            <a:r>
              <a:rPr lang="cs-CZ" dirty="0" smtClean="0"/>
              <a:t>časem</a:t>
            </a:r>
          </a:p>
          <a:p>
            <a:r>
              <a:rPr lang="cs-CZ" dirty="0" smtClean="0"/>
              <a:t>Zkuste alespoň jeden den </a:t>
            </a:r>
            <a:r>
              <a:rPr lang="cs-CZ" dirty="0"/>
              <a:t>v nejbližším </a:t>
            </a:r>
            <a:r>
              <a:rPr lang="cs-CZ" dirty="0" smtClean="0"/>
              <a:t>týdnu</a:t>
            </a:r>
          </a:p>
          <a:p>
            <a:r>
              <a:rPr lang="cs-CZ" dirty="0" smtClean="0"/>
              <a:t>Nejde o průběžný úkol k plnění předmětu, jen pomůcku pro sebeřízení</a:t>
            </a:r>
          </a:p>
          <a:p>
            <a:r>
              <a:rPr lang="cs-CZ" dirty="0" smtClean="0"/>
              <a:t>Další tipy k sebeřízení viz </a:t>
            </a:r>
            <a:r>
              <a:rPr lang="cs-CZ" dirty="0" smtClean="0">
                <a:hlinkClick r:id="rId2"/>
              </a:rPr>
              <a:t>KPI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33932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E-learning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Obecně libovolné vzdělávání s podporou ICT (</a:t>
            </a:r>
            <a:r>
              <a:rPr lang="cs-CZ" dirty="0" err="1" smtClean="0"/>
              <a:t>multimedia</a:t>
            </a:r>
            <a:r>
              <a:rPr lang="cs-CZ" dirty="0" smtClean="0"/>
              <a:t> /</a:t>
            </a:r>
            <a:r>
              <a:rPr lang="cs-CZ" dirty="0" err="1" smtClean="0"/>
              <a:t>computer-based</a:t>
            </a:r>
            <a:r>
              <a:rPr lang="cs-CZ" dirty="0" smtClean="0"/>
              <a:t> </a:t>
            </a:r>
            <a:r>
              <a:rPr lang="cs-CZ" dirty="0" err="1" smtClean="0"/>
              <a:t>training</a:t>
            </a:r>
            <a:r>
              <a:rPr lang="cs-CZ" dirty="0" smtClean="0"/>
              <a:t>), v užším vymezení vzdělávání online</a:t>
            </a:r>
          </a:p>
          <a:p>
            <a:r>
              <a:rPr lang="cs-CZ" dirty="0" smtClean="0"/>
              <a:t>Historicky především sdílení výukových materiálů, klíčová ale také správa studentů a evaluace kompetencí</a:t>
            </a:r>
          </a:p>
          <a:p>
            <a:r>
              <a:rPr lang="cs-CZ" dirty="0" smtClean="0"/>
              <a:t>V moderním pojetí klíčové využití internetových služeb a zdrojů =&gt; multimédia, linky, </a:t>
            </a:r>
            <a:r>
              <a:rPr lang="cs-CZ" dirty="0" err="1" smtClean="0"/>
              <a:t>embedy</a:t>
            </a:r>
            <a:r>
              <a:rPr lang="cs-CZ" dirty="0" smtClean="0"/>
              <a:t>…</a:t>
            </a:r>
          </a:p>
          <a:p>
            <a:r>
              <a:rPr lang="cs-CZ" dirty="0" smtClean="0"/>
              <a:t>Bez tutora + komunikace omezená efektivita – základ vzdělávání nejen prezentace, ale hlavně zpětná vazba (možné řešení automatizací, ale omezené)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887246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E-learning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Student-</a:t>
            </a:r>
            <a:r>
              <a:rPr lang="cs-CZ" dirty="0" err="1"/>
              <a:t>centered</a:t>
            </a:r>
            <a:r>
              <a:rPr lang="cs-CZ" dirty="0"/>
              <a:t> =&gt; přizpůsobení obsahu i formy, např. </a:t>
            </a:r>
            <a:endParaRPr lang="cs-CZ" dirty="0" smtClean="0"/>
          </a:p>
          <a:p>
            <a:pPr lvl="1"/>
            <a:r>
              <a:rPr lang="cs-CZ" dirty="0" smtClean="0"/>
              <a:t>popularita </a:t>
            </a:r>
            <a:r>
              <a:rPr lang="cs-CZ" dirty="0"/>
              <a:t>vizualizací, výukových videí…, </a:t>
            </a:r>
            <a:endParaRPr lang="cs-CZ" dirty="0" smtClean="0"/>
          </a:p>
          <a:p>
            <a:pPr lvl="1"/>
            <a:r>
              <a:rPr lang="cs-CZ" dirty="0" smtClean="0"/>
              <a:t>nelineární </a:t>
            </a:r>
            <a:r>
              <a:rPr lang="cs-CZ" dirty="0"/>
              <a:t>učení, zkoušení místo manuálů, </a:t>
            </a:r>
            <a:endParaRPr lang="cs-CZ" dirty="0" smtClean="0"/>
          </a:p>
          <a:p>
            <a:pPr lvl="1"/>
            <a:r>
              <a:rPr lang="cs-CZ" dirty="0" smtClean="0"/>
              <a:t>INTERAKTIVITA</a:t>
            </a:r>
          </a:p>
          <a:p>
            <a:pPr lvl="1"/>
            <a:r>
              <a:rPr lang="cs-CZ" dirty="0" smtClean="0"/>
              <a:t>Pozor</a:t>
            </a:r>
            <a:r>
              <a:rPr lang="cs-CZ" dirty="0"/>
              <a:t>! Různé učební styly</a:t>
            </a:r>
          </a:p>
          <a:p>
            <a:r>
              <a:rPr lang="cs-CZ" dirty="0" smtClean="0"/>
              <a:t>Nastavení </a:t>
            </a:r>
            <a:r>
              <a:rPr lang="cs-CZ" dirty="0"/>
              <a:t>systému musí odpovídat obsahu – sice možná technická podpora, ale s základními znalostmi tématu kurzu =&gt; spolupráce technika a učitele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24420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Organizační pokyny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Setkání každý sudý čtvrtek </a:t>
            </a:r>
            <a:r>
              <a:rPr lang="cs-CZ" dirty="0"/>
              <a:t>10:50–14:05 </a:t>
            </a:r>
            <a:r>
              <a:rPr lang="cs-CZ" dirty="0">
                <a:hlinkClick r:id="rId2"/>
              </a:rPr>
              <a:t>G02</a:t>
            </a:r>
            <a:r>
              <a:rPr lang="cs-CZ" dirty="0" smtClean="0"/>
              <a:t> (dnes výjimečně lichý)</a:t>
            </a:r>
          </a:p>
          <a:p>
            <a:r>
              <a:rPr lang="cs-CZ" dirty="0" smtClean="0"/>
              <a:t>Prezenční: docházka nutně 5x</a:t>
            </a:r>
            <a:r>
              <a:rPr lang="cs-CZ" dirty="0"/>
              <a:t> </a:t>
            </a:r>
            <a:r>
              <a:rPr lang="cs-CZ" dirty="0" smtClean="0"/>
              <a:t>+ aktivní </a:t>
            </a:r>
            <a:r>
              <a:rPr lang="cs-CZ" dirty="0"/>
              <a:t>práce na cvičeních</a:t>
            </a:r>
            <a:endParaRPr lang="cs-CZ" dirty="0" smtClean="0"/>
          </a:p>
          <a:p>
            <a:r>
              <a:rPr lang="cs-CZ" dirty="0"/>
              <a:t>Kombinovaní: docházka </a:t>
            </a:r>
            <a:r>
              <a:rPr lang="cs-CZ" dirty="0" smtClean="0"/>
              <a:t>min. 2x </a:t>
            </a:r>
            <a:r>
              <a:rPr lang="cs-CZ" dirty="0"/>
              <a:t>+ aktivní práce na cvičeních + </a:t>
            </a:r>
            <a:r>
              <a:rPr lang="cs-CZ" dirty="0" smtClean="0"/>
              <a:t>účast na školení dle volby po schválení (min. 4 hodiny, praktické, ne úplné základy; celkový rozsah min. 8 hodin)</a:t>
            </a:r>
          </a:p>
          <a:p>
            <a:r>
              <a:rPr lang="cs-CZ" dirty="0" smtClean="0"/>
              <a:t>Závěrečná práce (všichni): </a:t>
            </a:r>
          </a:p>
          <a:p>
            <a:pPr lvl="1"/>
            <a:r>
              <a:rPr lang="cs-CZ" dirty="0" smtClean="0"/>
              <a:t>Týmová úprava obsahu e-kurzu dle volby </a:t>
            </a:r>
          </a:p>
          <a:p>
            <a:pPr lvl="1"/>
            <a:r>
              <a:rPr lang="cs-CZ" dirty="0" smtClean="0"/>
              <a:t>V rámci úprav každý vytvoří 1 produkt v návaznosti na každé cvičení (tj. každý 6 produktů)</a:t>
            </a:r>
          </a:p>
          <a:p>
            <a:pPr lvl="1"/>
            <a:r>
              <a:rPr lang="cs-CZ" dirty="0" smtClean="0"/>
              <a:t>Termín odevzdání ve zkouškovém, ale možné tvořit průběžně na cvičeních</a:t>
            </a:r>
          </a:p>
          <a:p>
            <a:pPr lvl="1"/>
            <a:r>
              <a:rPr lang="cs-CZ" dirty="0" smtClean="0"/>
              <a:t>Prezentace + obhajoba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67190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Varianty e-learningu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Otevřené (nejen MOOC) X uzavřené – rozdíl mj. autorská práva</a:t>
            </a:r>
          </a:p>
          <a:p>
            <a:r>
              <a:rPr lang="cs-CZ" dirty="0"/>
              <a:t>Spojení nezávislých SW/služeb nebo LMS</a:t>
            </a:r>
          </a:p>
          <a:p>
            <a:r>
              <a:rPr lang="cs-CZ" dirty="0" smtClean="0"/>
              <a:t>Web-</a:t>
            </a:r>
            <a:r>
              <a:rPr lang="cs-CZ" dirty="0" err="1" smtClean="0"/>
              <a:t>based</a:t>
            </a:r>
            <a:r>
              <a:rPr lang="cs-CZ" dirty="0" smtClean="0"/>
              <a:t> </a:t>
            </a:r>
            <a:r>
              <a:rPr lang="cs-CZ" dirty="0" err="1" smtClean="0"/>
              <a:t>training</a:t>
            </a:r>
            <a:r>
              <a:rPr lang="cs-CZ" dirty="0" smtClean="0"/>
              <a:t>: didakticky zpracované www a další zdroje, komunikace obvykle e-mailem</a:t>
            </a:r>
          </a:p>
          <a:p>
            <a:r>
              <a:rPr lang="cs-CZ" dirty="0" smtClean="0"/>
              <a:t>Online learning: speciální výukový SW</a:t>
            </a:r>
          </a:p>
          <a:p>
            <a:r>
              <a:rPr lang="cs-CZ" dirty="0" smtClean="0"/>
              <a:t>Možné spojení s F2F = </a:t>
            </a:r>
            <a:r>
              <a:rPr lang="cs-CZ" dirty="0" err="1" smtClean="0"/>
              <a:t>blended</a:t>
            </a:r>
            <a:r>
              <a:rPr lang="cs-CZ" dirty="0" smtClean="0"/>
              <a:t> learning</a:t>
            </a:r>
          </a:p>
        </p:txBody>
      </p:sp>
    </p:spTree>
    <p:extLst>
      <p:ext uri="{BB962C8B-B14F-4D97-AF65-F5344CB8AC3E}">
        <p14:creationId xmlns:p14="http://schemas.microsoft.com/office/powerpoint/2010/main" val="41829900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Pros&amp;cons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Výhody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Dostupnost materiálů + formáty + ukládání/poznámky/vyhledávání</a:t>
            </a:r>
          </a:p>
          <a:p>
            <a:r>
              <a:rPr lang="cs-CZ" dirty="0" smtClean="0"/>
              <a:t>Snadná aktualizace materiálů + opakované využití + využití OER</a:t>
            </a:r>
          </a:p>
          <a:p>
            <a:r>
              <a:rPr lang="cs-CZ" dirty="0" smtClean="0"/>
              <a:t>Možná participace studentů na obsahu (sdílení, spolupráce, vzájemné hodnocení…)</a:t>
            </a:r>
          </a:p>
          <a:p>
            <a:r>
              <a:rPr lang="cs-CZ" dirty="0" smtClean="0"/>
              <a:t>Sebeřízení (čas, místo, tempo, výběr materiálů) + odstranění některých bariér, vč. hendikepů</a:t>
            </a:r>
          </a:p>
          <a:p>
            <a:r>
              <a:rPr lang="cs-CZ" dirty="0" smtClean="0"/>
              <a:t>Možná anonymita (strach z projevu neznalosti)</a:t>
            </a:r>
          </a:p>
          <a:p>
            <a:r>
              <a:rPr lang="cs-CZ" dirty="0" smtClean="0"/>
              <a:t>Možnost automatického vyhodnocení testů</a:t>
            </a:r>
          </a:p>
          <a:p>
            <a:r>
              <a:rPr lang="cs-CZ" dirty="0" smtClean="0"/>
              <a:t>Analytika chování studentů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Nevýhody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Potřeba technických dovedností + vybavení tutora i studentů</a:t>
            </a:r>
          </a:p>
          <a:p>
            <a:r>
              <a:rPr lang="cs-CZ" dirty="0" smtClean="0"/>
              <a:t>Chybí přímý kontakt se žáky – horší zapojení méně aktivitních</a:t>
            </a:r>
          </a:p>
          <a:p>
            <a:r>
              <a:rPr lang="cs-CZ" dirty="0" smtClean="0"/>
              <a:t>Problém motivace (vnitřní/vnější)</a:t>
            </a:r>
          </a:p>
          <a:p>
            <a:r>
              <a:rPr lang="cs-CZ" dirty="0" smtClean="0"/>
              <a:t>Možný </a:t>
            </a:r>
            <a:r>
              <a:rPr lang="cs-CZ" dirty="0" err="1" smtClean="0"/>
              <a:t>technostres</a:t>
            </a:r>
            <a:r>
              <a:rPr lang="cs-CZ" dirty="0" smtClean="0"/>
              <a:t> (moc komunikace/obsahu)</a:t>
            </a:r>
          </a:p>
          <a:p>
            <a:r>
              <a:rPr lang="cs-CZ" dirty="0" smtClean="0"/>
              <a:t>Výrazně náročnější na tutora při zavádění + aktualizace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66264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LMS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Vznik 1999</a:t>
            </a:r>
          </a:p>
          <a:p>
            <a:r>
              <a:rPr lang="cs-CZ" dirty="0" smtClean="0"/>
              <a:t>"</a:t>
            </a:r>
            <a:r>
              <a:rPr lang="cs-CZ" dirty="0" err="1" smtClean="0"/>
              <a:t>anywhere</a:t>
            </a:r>
            <a:r>
              <a:rPr lang="cs-CZ" dirty="0" smtClean="0"/>
              <a:t> and </a:t>
            </a:r>
            <a:r>
              <a:rPr lang="cs-CZ" dirty="0" err="1" smtClean="0"/>
              <a:t>anytime</a:t>
            </a:r>
            <a:r>
              <a:rPr lang="cs-CZ" dirty="0" smtClean="0"/>
              <a:t>", 24/7/365, vše na jednom místě, hl. organizace výuky</a:t>
            </a:r>
          </a:p>
          <a:p>
            <a:r>
              <a:rPr lang="cs-CZ" dirty="0" smtClean="0"/>
              <a:t>Různě složité systémy, funkce</a:t>
            </a:r>
          </a:p>
          <a:p>
            <a:r>
              <a:rPr lang="cs-CZ" dirty="0" smtClean="0"/>
              <a:t>Základ: komunikace, sdílení obsahu, tvorba výukových objektů, administrace studia, hodnocení a evaluace</a:t>
            </a:r>
          </a:p>
          <a:p>
            <a:r>
              <a:rPr lang="cs-CZ" dirty="0" smtClean="0"/>
              <a:t>Problémy: nutné se přizpůsobit nastavené struktuře (omezené přizpůsobení), vývoj a kompatibilita</a:t>
            </a:r>
          </a:p>
        </p:txBody>
      </p:sp>
    </p:spTree>
    <p:extLst>
      <p:ext uri="{BB962C8B-B14F-4D97-AF65-F5344CB8AC3E}">
        <p14:creationId xmlns:p14="http://schemas.microsoft.com/office/powerpoint/2010/main" val="29067831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ADDIE model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10865" y="5239265"/>
            <a:ext cx="2125362" cy="98817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https://hortmonvera.wordpress.com/2015/03/06/addie-instructional-model/</a:t>
            </a:r>
          </a:p>
          <a:p>
            <a:endParaRPr lang="cs-CZ" dirty="0"/>
          </a:p>
        </p:txBody>
      </p:sp>
      <p:pic>
        <p:nvPicPr>
          <p:cNvPr id="2050" name="Picture 2" descr="Výsledek obrázku pro addie mod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79" y="1827725"/>
            <a:ext cx="6010448" cy="4507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09116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Výsledek obrázku pro addie model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19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79872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Výukové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ICT jen nástroj – základem je obsah =&gt; definován ve výukových cílech</a:t>
            </a:r>
          </a:p>
          <a:p>
            <a:r>
              <a:rPr lang="cs-CZ" dirty="0" smtClean="0"/>
              <a:t>Kognitivní (</a:t>
            </a:r>
            <a:r>
              <a:rPr lang="cs-CZ" dirty="0" err="1" smtClean="0"/>
              <a:t>Bloom</a:t>
            </a:r>
            <a:r>
              <a:rPr lang="cs-CZ" dirty="0"/>
              <a:t>), </a:t>
            </a:r>
            <a:r>
              <a:rPr lang="cs-CZ" dirty="0" smtClean="0"/>
              <a:t>psychomotorické </a:t>
            </a:r>
            <a:r>
              <a:rPr lang="cs-CZ" dirty="0"/>
              <a:t>(</a:t>
            </a:r>
            <a:r>
              <a:rPr lang="cs-CZ" dirty="0" smtClean="0"/>
              <a:t>Dave), </a:t>
            </a:r>
            <a:r>
              <a:rPr lang="cs-CZ" dirty="0"/>
              <a:t>afektivní (</a:t>
            </a:r>
            <a:r>
              <a:rPr lang="cs-CZ" dirty="0" err="1"/>
              <a:t>Kratwohl</a:t>
            </a:r>
            <a:r>
              <a:rPr lang="cs-CZ" dirty="0" smtClean="0"/>
              <a:t>) </a:t>
            </a:r>
            <a:r>
              <a:rPr lang="cs-CZ" dirty="0"/>
              <a:t>=&gt; </a:t>
            </a:r>
            <a:r>
              <a:rPr lang="cs-CZ" dirty="0" smtClean="0"/>
              <a:t>nutné myslet na všechny</a:t>
            </a:r>
          </a:p>
          <a:p>
            <a:r>
              <a:rPr lang="cs-CZ" dirty="0" smtClean="0"/>
              <a:t>Cílem motivovat ke studiu – dosažitelnost, uplatnitelnost v praxi</a:t>
            </a:r>
          </a:p>
          <a:p>
            <a:r>
              <a:rPr lang="cs-CZ" dirty="0" smtClean="0"/>
              <a:t>Důležité i po výuce =&gt; zhodnocení efektivity</a:t>
            </a:r>
          </a:p>
          <a:p>
            <a:r>
              <a:rPr lang="cs-CZ" dirty="0"/>
              <a:t>Ověřitelné </a:t>
            </a:r>
            <a:r>
              <a:rPr lang="cs-CZ" dirty="0" smtClean="0"/>
              <a:t>dlouhodobě</a:t>
            </a:r>
            <a:r>
              <a:rPr lang="cs-CZ" dirty="0"/>
              <a:t>, těžké zjištění (</a:t>
            </a:r>
            <a:r>
              <a:rPr lang="cs-CZ" dirty="0" err="1"/>
              <a:t>Kirkpatrickův</a:t>
            </a:r>
            <a:r>
              <a:rPr lang="cs-CZ" dirty="0"/>
              <a:t> </a:t>
            </a:r>
            <a:r>
              <a:rPr lang="cs-CZ" dirty="0" err="1"/>
              <a:t>čtyřúrovňový</a:t>
            </a:r>
            <a:r>
              <a:rPr lang="cs-CZ" dirty="0"/>
              <a:t> model evaluace vzdělávání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970426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257800" cy="6858000"/>
          </a:xfrm>
          <a:prstGeom prst="rect">
            <a:avLst/>
          </a:prstGeom>
        </p:spPr>
      </p:pic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5362832" y="286604"/>
            <a:ext cx="3003928" cy="1450757"/>
          </a:xfrm>
        </p:spPr>
        <p:txBody>
          <a:bodyPr/>
          <a:lstStyle/>
          <a:p>
            <a:r>
              <a:rPr lang="cs-CZ" dirty="0" err="1" smtClean="0"/>
              <a:t>Bloomova</a:t>
            </a:r>
            <a:r>
              <a:rPr lang="cs-CZ" dirty="0" smtClean="0"/>
              <a:t> taxonomie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362832" y="1845734"/>
            <a:ext cx="3003928" cy="4023360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Zkusme společně definovat 3 příklady cílů pro každou úroveň</a:t>
            </a:r>
          </a:p>
          <a:p>
            <a:pPr lvl="1"/>
            <a:r>
              <a:rPr lang="cs-CZ" dirty="0" smtClean="0"/>
              <a:t>Téma: základy práce s internetem</a:t>
            </a:r>
          </a:p>
          <a:p>
            <a:pPr lvl="1"/>
            <a:r>
              <a:rPr lang="cs-CZ" dirty="0" smtClean="0"/>
              <a:t>Cílová skupina: senioři se základní počítačovou gramotností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78803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Taxonomie psychomotorických cílů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H. </a:t>
            </a:r>
            <a:r>
              <a:rPr lang="cs-CZ" dirty="0" smtClean="0"/>
              <a:t>Dave, praktické dovednosti</a:t>
            </a:r>
          </a:p>
          <a:p>
            <a:pPr lvl="1"/>
            <a:r>
              <a:rPr lang="cs-CZ" dirty="0"/>
              <a:t>I</a:t>
            </a:r>
            <a:r>
              <a:rPr lang="cs-CZ" dirty="0" smtClean="0"/>
              <a:t>mitace </a:t>
            </a:r>
            <a:r>
              <a:rPr lang="cs-CZ" dirty="0"/>
              <a:t>(nápodoba</a:t>
            </a:r>
            <a:r>
              <a:rPr lang="cs-CZ" dirty="0" smtClean="0"/>
              <a:t>) – vědomé napodobení po impulzu</a:t>
            </a:r>
            <a:endParaRPr lang="cs-CZ" dirty="0"/>
          </a:p>
          <a:p>
            <a:pPr lvl="1"/>
            <a:r>
              <a:rPr lang="cs-CZ" dirty="0" smtClean="0"/>
              <a:t>Manipulace </a:t>
            </a:r>
            <a:r>
              <a:rPr lang="cs-CZ" dirty="0"/>
              <a:t>(praktická cvičení</a:t>
            </a:r>
            <a:r>
              <a:rPr lang="cs-CZ" dirty="0" smtClean="0"/>
              <a:t>) – schopnost podle návodu, rozlišení vhodné činnosti</a:t>
            </a:r>
            <a:endParaRPr lang="cs-CZ" dirty="0"/>
          </a:p>
          <a:p>
            <a:pPr lvl="1"/>
            <a:r>
              <a:rPr lang="cs-CZ" dirty="0" smtClean="0"/>
              <a:t>Zpřesňování – růst přesnosti výkonu</a:t>
            </a:r>
            <a:endParaRPr lang="cs-CZ" dirty="0"/>
          </a:p>
          <a:p>
            <a:pPr lvl="1"/>
            <a:r>
              <a:rPr lang="cs-CZ" dirty="0" smtClean="0"/>
              <a:t>Koordinace – schopnost řetězit činnosti</a:t>
            </a:r>
            <a:endParaRPr lang="cs-CZ" dirty="0"/>
          </a:p>
          <a:p>
            <a:pPr lvl="1"/>
            <a:r>
              <a:rPr lang="cs-CZ" dirty="0" smtClean="0"/>
              <a:t>Automatizace – růst výkonu s nižší energií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12825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Taxonomie afektivních cílů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D. B. </a:t>
            </a:r>
            <a:r>
              <a:rPr lang="cs-CZ" dirty="0" err="1" smtClean="0"/>
              <a:t>Kratwohl</a:t>
            </a:r>
            <a:r>
              <a:rPr lang="cs-CZ" dirty="0" smtClean="0"/>
              <a:t> =&gt; kompetence nestačí, nutná internalizace hodnot (růst zainteresovanosti)</a:t>
            </a:r>
          </a:p>
          <a:p>
            <a:pPr lvl="1"/>
            <a:r>
              <a:rPr lang="cs-CZ" dirty="0" smtClean="0"/>
              <a:t>Přijímání </a:t>
            </a:r>
            <a:r>
              <a:rPr lang="cs-CZ" dirty="0"/>
              <a:t>(vnímavost</a:t>
            </a:r>
            <a:r>
              <a:rPr lang="cs-CZ" dirty="0" smtClean="0"/>
              <a:t>) – citlivost k podnětům, ochota přijímat</a:t>
            </a:r>
            <a:endParaRPr lang="cs-CZ" dirty="0"/>
          </a:p>
          <a:p>
            <a:pPr lvl="1"/>
            <a:r>
              <a:rPr lang="cs-CZ" dirty="0" smtClean="0"/>
              <a:t>Reagování – aktivita z vlastní vůle na podnět</a:t>
            </a:r>
            <a:endParaRPr lang="cs-CZ" dirty="0"/>
          </a:p>
          <a:p>
            <a:pPr lvl="1"/>
            <a:r>
              <a:rPr lang="cs-CZ" dirty="0" smtClean="0"/>
              <a:t>Oceňování hodnoty – hodnota ovlivňuje člověka</a:t>
            </a:r>
            <a:endParaRPr lang="cs-CZ" dirty="0"/>
          </a:p>
          <a:p>
            <a:pPr lvl="1"/>
            <a:r>
              <a:rPr lang="cs-CZ" dirty="0"/>
              <a:t>I</a:t>
            </a:r>
            <a:r>
              <a:rPr lang="cs-CZ" dirty="0" smtClean="0"/>
              <a:t>ntegrování </a:t>
            </a:r>
            <a:r>
              <a:rPr lang="cs-CZ" dirty="0"/>
              <a:t>hodnot (organizace</a:t>
            </a:r>
            <a:r>
              <a:rPr lang="cs-CZ" dirty="0" smtClean="0"/>
              <a:t>) – hierarchie různých hodnot</a:t>
            </a:r>
            <a:endParaRPr lang="cs-CZ" dirty="0"/>
          </a:p>
          <a:p>
            <a:pPr lvl="1"/>
            <a:r>
              <a:rPr lang="cs-CZ" dirty="0" smtClean="0"/>
              <a:t>Internalizace </a:t>
            </a:r>
            <a:r>
              <a:rPr lang="cs-CZ" dirty="0"/>
              <a:t>hodnot </a:t>
            </a:r>
            <a:r>
              <a:rPr lang="cs-CZ" dirty="0" smtClean="0"/>
              <a:t>v charakteru – pevné místo v hodnotové hierarchii jedince, dlouhodobý vliv na chování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43099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dirty="0" smtClean="0"/>
              <a:t>Vyzkoušejte si Google dokumenty</a:t>
            </a:r>
            <a:endParaRPr lang="cs-CZ" sz="54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Týmy </a:t>
            </a:r>
            <a:r>
              <a:rPr lang="cs-CZ" dirty="0" smtClean="0"/>
              <a:t>pro revizi e-kurzu - otevřete </a:t>
            </a:r>
            <a:r>
              <a:rPr lang="cs-CZ" dirty="0"/>
              <a:t>Google </a:t>
            </a:r>
            <a:r>
              <a:rPr lang="cs-CZ" dirty="0" smtClean="0"/>
              <a:t>dokument </a:t>
            </a:r>
            <a:r>
              <a:rPr lang="cs-CZ" dirty="0">
                <a:hlinkClick r:id="rId2"/>
              </a:rPr>
              <a:t>https://goo.gl/SXFKYI</a:t>
            </a:r>
            <a:r>
              <a:rPr lang="cs-CZ" dirty="0"/>
              <a:t> </a:t>
            </a:r>
          </a:p>
          <a:p>
            <a:pPr lvl="1"/>
            <a:r>
              <a:rPr lang="cs-CZ" dirty="0" smtClean="0"/>
              <a:t>Pište ke všem tématům, které zvažujete</a:t>
            </a:r>
          </a:p>
          <a:p>
            <a:pPr lvl="1"/>
            <a:r>
              <a:rPr lang="cs-CZ" dirty="0" smtClean="0"/>
              <a:t>Jméno + co můžete nabídnout</a:t>
            </a:r>
          </a:p>
          <a:p>
            <a:pPr lvl="1"/>
            <a:r>
              <a:rPr lang="cs-CZ" dirty="0" smtClean="0"/>
              <a:t>Reagujte na ostatní pomocí komentářů – doptávejte se</a:t>
            </a:r>
          </a:p>
          <a:p>
            <a:pPr lvl="1"/>
            <a:r>
              <a:rPr lang="cs-CZ" dirty="0" smtClean="0"/>
              <a:t>Podívejte se na historii revizí</a:t>
            </a:r>
          </a:p>
          <a:p>
            <a:r>
              <a:rPr lang="cs-CZ" dirty="0" smtClean="0"/>
              <a:t>Návrh obsahu</a:t>
            </a:r>
          </a:p>
          <a:p>
            <a:pPr lvl="1"/>
            <a:r>
              <a:rPr lang="cs-CZ" dirty="0" smtClean="0"/>
              <a:t>Vložte před své téma </a:t>
            </a:r>
            <a:r>
              <a:rPr lang="cs-CZ" smtClean="0"/>
              <a:t>konec stránky</a:t>
            </a:r>
            <a:endParaRPr lang="cs-CZ" dirty="0" smtClean="0"/>
          </a:p>
          <a:p>
            <a:pPr lvl="1"/>
            <a:r>
              <a:rPr lang="cs-CZ" dirty="0" smtClean="0"/>
              <a:t>Definujte cílovou skupinu + její potřeby =&gt; anotace kurzu</a:t>
            </a:r>
          </a:p>
          <a:p>
            <a:pPr lvl="1"/>
            <a:r>
              <a:rPr lang="cs-CZ" dirty="0" smtClean="0"/>
              <a:t>Navrhněte výukové cíle</a:t>
            </a:r>
          </a:p>
          <a:p>
            <a:pPr lvl="1"/>
            <a:r>
              <a:rPr lang="cs-CZ" dirty="0" smtClean="0"/>
              <a:t>Upravujte pomocí návrhů, komentáře</a:t>
            </a:r>
          </a:p>
          <a:p>
            <a:pPr lvl="1"/>
            <a:r>
              <a:rPr lang="cs-CZ" dirty="0" smtClean="0"/>
              <a:t>Vložte obrázek k tématu, link na využitelné materiály</a:t>
            </a:r>
          </a:p>
          <a:p>
            <a:pPr lvl="1"/>
            <a:r>
              <a:rPr lang="cs-CZ" dirty="0" smtClean="0"/>
              <a:t>Text vhodně formátujte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381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57213" indent="-557213">
              <a:buFont typeface="+mj-lt"/>
              <a:buAutoNum type="arabicPeriod"/>
            </a:pPr>
            <a:r>
              <a:rPr lang="cs-CZ" dirty="0" smtClean="0"/>
              <a:t>29. 9. Organizace; </a:t>
            </a:r>
            <a:r>
              <a:rPr lang="cs-CZ" dirty="0" err="1" smtClean="0"/>
              <a:t>timemanagement</a:t>
            </a:r>
            <a:r>
              <a:rPr lang="cs-CZ" dirty="0" smtClean="0"/>
              <a:t> a online spolupráce; e-learning, LMS </a:t>
            </a:r>
            <a:r>
              <a:rPr lang="cs-CZ" dirty="0"/>
              <a:t>a výukové cíle</a:t>
            </a:r>
            <a:endParaRPr lang="cs-CZ" dirty="0" smtClean="0"/>
          </a:p>
          <a:p>
            <a:pPr marL="557213" indent="-557213">
              <a:buFont typeface="+mj-lt"/>
              <a:buAutoNum type="arabicPeriod"/>
            </a:pPr>
            <a:r>
              <a:rPr lang="cs-CZ" dirty="0" smtClean="0"/>
              <a:t>6. 10. </a:t>
            </a:r>
            <a:r>
              <a:rPr lang="cs-CZ" dirty="0" err="1" smtClean="0"/>
              <a:t>Moodle</a:t>
            </a:r>
            <a:r>
              <a:rPr lang="cs-CZ" dirty="0" smtClean="0"/>
              <a:t>, externí a rozšiřující materiály, komunikace v e-learningu</a:t>
            </a:r>
          </a:p>
          <a:p>
            <a:pPr marL="557213" indent="-557213">
              <a:buFont typeface="+mj-lt"/>
              <a:buAutoNum type="arabicPeriod"/>
            </a:pPr>
            <a:r>
              <a:rPr lang="cs-CZ" dirty="0" smtClean="0"/>
              <a:t>20. 10. Základní studijní materiály se zaměřením na textové opory a interaktivní prezentace</a:t>
            </a:r>
          </a:p>
          <a:p>
            <a:pPr marL="557213" indent="-557213">
              <a:buFont typeface="+mj-lt"/>
              <a:buAutoNum type="arabicPeriod"/>
            </a:pPr>
            <a:r>
              <a:rPr lang="cs-CZ" dirty="0" smtClean="0"/>
              <a:t>3. 11. </a:t>
            </a:r>
            <a:r>
              <a:rPr lang="cs-CZ" dirty="0" err="1" smtClean="0"/>
              <a:t>EdX</a:t>
            </a:r>
            <a:r>
              <a:rPr lang="cs-CZ" dirty="0"/>
              <a:t> (Anna </a:t>
            </a:r>
            <a:r>
              <a:rPr lang="cs-CZ" dirty="0" smtClean="0"/>
              <a:t>Winklerová); Vizualizace informací se zaměřením na grafy, myšlenkové mapy a </a:t>
            </a:r>
            <a:r>
              <a:rPr lang="cs-CZ" dirty="0" err="1" smtClean="0"/>
              <a:t>infografiky</a:t>
            </a:r>
            <a:endParaRPr lang="cs-CZ" dirty="0" smtClean="0"/>
          </a:p>
          <a:p>
            <a:pPr marL="557213" indent="-557213">
              <a:buFont typeface="+mj-lt"/>
              <a:buAutoNum type="arabicPeriod"/>
            </a:pPr>
            <a:r>
              <a:rPr lang="cs-CZ" dirty="0" smtClean="0"/>
              <a:t>1. 12. Testy a úkoly</a:t>
            </a:r>
          </a:p>
          <a:p>
            <a:pPr marL="557213" indent="-557213">
              <a:buFont typeface="+mj-lt"/>
              <a:buAutoNum type="arabicPeriod"/>
            </a:pPr>
            <a:r>
              <a:rPr lang="cs-CZ" dirty="0" smtClean="0"/>
              <a:t>15. 12. Vaše volba (sběr podnětů do 27. 11., hlasování do 5. 12.)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968859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úkolu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Vytvořte tým + domluvte se na e-kurz (každý tým musí mít jiný)</a:t>
            </a:r>
          </a:p>
          <a:p>
            <a:r>
              <a:rPr lang="cs-CZ" dirty="0" smtClean="0"/>
              <a:t>Vytvořte seznam modulů – témat (4-13)</a:t>
            </a:r>
          </a:p>
          <a:p>
            <a:r>
              <a:rPr lang="cs-CZ" dirty="0" smtClean="0"/>
              <a:t>Ke každému modulu napište anotaci + výukové cíle</a:t>
            </a:r>
          </a:p>
          <a:p>
            <a:r>
              <a:rPr lang="cs-CZ" dirty="0" smtClean="0"/>
              <a:t>Termín na konci semestru (moje kontrola), ale bez toho se nehnete dál</a:t>
            </a:r>
          </a:p>
          <a:p>
            <a:r>
              <a:rPr lang="cs-CZ" dirty="0" smtClean="0"/>
              <a:t>Google dok – příště projdeme a dáme zpětnou vazbu, kdo už bude mít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969011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pozornost.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752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Závěrečný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Nabídka kurzů z </a:t>
            </a:r>
            <a:r>
              <a:rPr lang="cs-CZ" dirty="0" smtClean="0">
                <a:hlinkClick r:id="rId2"/>
              </a:rPr>
              <a:t>kurzy.knihovna.cz</a:t>
            </a:r>
            <a:r>
              <a:rPr lang="cs-CZ" dirty="0" smtClean="0"/>
              <a:t> - registrace</a:t>
            </a:r>
          </a:p>
          <a:p>
            <a:pPr lvl="1"/>
            <a:r>
              <a:rPr lang="cs-CZ" dirty="0" smtClean="0"/>
              <a:t>Dětský knihovník – </a:t>
            </a:r>
            <a:r>
              <a:rPr lang="cs-CZ" dirty="0" smtClean="0">
                <a:hlinkClick r:id="rId3"/>
              </a:rPr>
              <a:t>Google Disk</a:t>
            </a:r>
            <a:endParaRPr lang="cs-CZ" dirty="0" smtClean="0"/>
          </a:p>
          <a:p>
            <a:pPr lvl="1"/>
            <a:r>
              <a:rPr lang="cs-CZ" dirty="0" smtClean="0"/>
              <a:t>Informační bezpečnost – revize</a:t>
            </a:r>
          </a:p>
          <a:p>
            <a:pPr lvl="1"/>
            <a:r>
              <a:rPr lang="cs-CZ" dirty="0" smtClean="0"/>
              <a:t>Citace pro učitele – revize a </a:t>
            </a:r>
            <a:r>
              <a:rPr lang="cs-CZ" dirty="0" smtClean="0"/>
              <a:t>posun, </a:t>
            </a:r>
            <a:r>
              <a:rPr lang="cs-CZ" dirty="0" smtClean="0">
                <a:hlinkClick r:id="rId4"/>
              </a:rPr>
              <a:t>Google Disk</a:t>
            </a:r>
            <a:endParaRPr lang="cs-CZ" dirty="0" smtClean="0"/>
          </a:p>
          <a:p>
            <a:pPr lvl="1"/>
            <a:r>
              <a:rPr lang="cs-CZ" dirty="0" smtClean="0"/>
              <a:t>Autorské právo nejen pro knihovníky – revize</a:t>
            </a:r>
          </a:p>
          <a:p>
            <a:pPr lvl="1"/>
            <a:r>
              <a:rPr lang="cs-CZ" dirty="0" smtClean="0"/>
              <a:t>??? (oslovte autora) – </a:t>
            </a:r>
            <a:r>
              <a:rPr lang="cs-CZ" smtClean="0"/>
              <a:t>nápady</a:t>
            </a:r>
            <a:r>
              <a:rPr lang="cs-CZ" smtClean="0"/>
              <a:t>?</a:t>
            </a:r>
            <a:endParaRPr lang="cs-CZ" dirty="0" smtClean="0"/>
          </a:p>
          <a:p>
            <a:r>
              <a:rPr lang="cs-CZ" dirty="0" smtClean="0"/>
              <a:t>Týmy vytvoříme v Google dokumentu - </a:t>
            </a:r>
            <a:r>
              <a:rPr lang="cs-CZ" dirty="0">
                <a:hlinkClick r:id="rId5"/>
              </a:rPr>
              <a:t>https://</a:t>
            </a:r>
            <a:r>
              <a:rPr lang="cs-CZ" dirty="0" smtClean="0">
                <a:hlinkClick r:id="rId5"/>
              </a:rPr>
              <a:t>goo.gl/SXFKYI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Cca 5-8 lidí</a:t>
            </a:r>
          </a:p>
          <a:p>
            <a:pPr lvl="1"/>
            <a:r>
              <a:rPr lang="cs-CZ" dirty="0" smtClean="0"/>
              <a:t>Představte se, co můžete nabídnout týmu + jaké téma vás zajímá</a:t>
            </a:r>
          </a:p>
          <a:p>
            <a:pPr lvl="1"/>
            <a:r>
              <a:rPr lang="cs-CZ" dirty="0" smtClean="0"/>
              <a:t>Online do 6. 10.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428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Online spolupráce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Web 2.0 = vlastní tvorba a sdílení</a:t>
            </a:r>
          </a:p>
          <a:p>
            <a:r>
              <a:rPr lang="cs-CZ" dirty="0" smtClean="0"/>
              <a:t>Sdílení součást mnoha služeb =&gt; výběr závislý na cíli spolupráce</a:t>
            </a:r>
          </a:p>
          <a:p>
            <a:r>
              <a:rPr lang="cs-CZ" dirty="0" smtClean="0"/>
              <a:t>Společná tvorba/revize e-kurzu = soubory, dokumenty, videa… + organizace týmu + čas vždy problém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2311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Cloudové</a:t>
            </a:r>
            <a:r>
              <a:rPr lang="cs-CZ" dirty="0" smtClean="0"/>
              <a:t>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Výrazný nárůst s mobilními zařízeními</a:t>
            </a:r>
          </a:p>
          <a:p>
            <a:r>
              <a:rPr lang="cs-CZ" dirty="0" smtClean="0"/>
              <a:t>Synchronizace, online, někdy </a:t>
            </a:r>
            <a:r>
              <a:rPr lang="cs-CZ" dirty="0" err="1" smtClean="0"/>
              <a:t>offline</a:t>
            </a:r>
            <a:endParaRPr lang="cs-CZ" dirty="0" smtClean="0"/>
          </a:p>
          <a:p>
            <a:r>
              <a:rPr lang="cs-CZ" dirty="0" smtClean="0"/>
              <a:t>Ne všechny internetové služby (terminálové)</a:t>
            </a:r>
          </a:p>
          <a:p>
            <a:r>
              <a:rPr lang="cs-CZ" dirty="0" smtClean="0"/>
              <a:t>Produkt garantován poskytovatelem, např. se stará o uložení a </a:t>
            </a:r>
            <a:r>
              <a:rPr lang="cs-CZ" dirty="0" err="1" smtClean="0"/>
              <a:t>mirroring</a:t>
            </a:r>
            <a:r>
              <a:rPr lang="cs-CZ" dirty="0" smtClean="0"/>
              <a:t> dat</a:t>
            </a:r>
          </a:p>
          <a:p>
            <a:r>
              <a:rPr lang="cs-CZ" dirty="0" smtClean="0"/>
              <a:t>Škálovatelnost, placení jen za využité</a:t>
            </a:r>
          </a:p>
          <a:p>
            <a:r>
              <a:rPr lang="cs-CZ" dirty="0" smtClean="0"/>
              <a:t>Bezpečnostní výhody i nevýhody – zde neřešíme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4355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Cloudová</a:t>
            </a:r>
            <a:r>
              <a:rPr lang="cs-CZ" dirty="0" smtClean="0"/>
              <a:t> úložiště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Velmi rozšířené – dostupnost souborů uživatele kdekoli a kdykoli (s internetem)</a:t>
            </a:r>
          </a:p>
          <a:p>
            <a:r>
              <a:rPr lang="cs-CZ" dirty="0" smtClean="0"/>
              <a:t>Automatické synchronizace, příp. manuální</a:t>
            </a:r>
          </a:p>
          <a:p>
            <a:r>
              <a:rPr lang="cs-CZ" dirty="0" smtClean="0"/>
              <a:t>Základ také sdílení s dalšími uživateli – různé možnosti autorizace</a:t>
            </a:r>
          </a:p>
          <a:p>
            <a:r>
              <a:rPr lang="cs-CZ" dirty="0" smtClean="0"/>
              <a:t>Řešení přístupu i zálohy, možnost obnovení po smazání + </a:t>
            </a:r>
            <a:r>
              <a:rPr lang="cs-CZ" dirty="0" err="1" smtClean="0"/>
              <a:t>verzování</a:t>
            </a:r>
            <a:r>
              <a:rPr lang="cs-CZ" dirty="0" smtClean="0"/>
              <a:t> souborů (ne všechny služby)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97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Drobpox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Soubory a složky jako </a:t>
            </a:r>
            <a:r>
              <a:rPr lang="cs-CZ" dirty="0" err="1" smtClean="0"/>
              <a:t>Win</a:t>
            </a:r>
            <a:r>
              <a:rPr lang="cs-CZ" dirty="0" smtClean="0"/>
              <a:t> (ne příliš </a:t>
            </a:r>
            <a:r>
              <a:rPr lang="cs-CZ" dirty="0" err="1" smtClean="0"/>
              <a:t>metadata</a:t>
            </a:r>
            <a:r>
              <a:rPr lang="cs-CZ" dirty="0" smtClean="0"/>
              <a:t>)</a:t>
            </a:r>
          </a:p>
          <a:p>
            <a:r>
              <a:rPr lang="cs-CZ" dirty="0" smtClean="0"/>
              <a:t>Velmi dobrá synchronizace, </a:t>
            </a:r>
            <a:r>
              <a:rPr lang="cs-CZ" dirty="0" err="1" smtClean="0"/>
              <a:t>verzování</a:t>
            </a:r>
            <a:r>
              <a:rPr lang="cs-CZ" dirty="0" smtClean="0"/>
              <a:t>, archivace smazaných souborů (zdarma 30 dní, placená neomezeně)</a:t>
            </a:r>
          </a:p>
          <a:p>
            <a:r>
              <a:rPr lang="cs-CZ" dirty="0" smtClean="0"/>
              <a:t>Ve verzi zdarma velmi omezená kapacita (2GB)</a:t>
            </a:r>
          </a:p>
          <a:p>
            <a:r>
              <a:rPr lang="cs-CZ" dirty="0" smtClean="0"/>
              <a:t>Spolupráce s řadou mobilních aplikací (Drive, </a:t>
            </a:r>
            <a:r>
              <a:rPr lang="cs-CZ" dirty="0" err="1" smtClean="0"/>
              <a:t>Acrobat</a:t>
            </a:r>
            <a:r>
              <a:rPr lang="cs-CZ" dirty="0" smtClean="0"/>
              <a:t> </a:t>
            </a:r>
            <a:r>
              <a:rPr lang="cs-CZ" dirty="0" err="1" smtClean="0"/>
              <a:t>Reader</a:t>
            </a:r>
            <a:r>
              <a:rPr lang="cs-CZ" dirty="0" smtClean="0"/>
              <a:t>…)</a:t>
            </a:r>
          </a:p>
          <a:p>
            <a:r>
              <a:rPr lang="cs-CZ" dirty="0" smtClean="0"/>
              <a:t>Možnost poznámkování v aplikaci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137847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564</TotalTime>
  <Words>2120</Words>
  <Application>Microsoft Office PowerPoint</Application>
  <PresentationFormat>Předvádění na obrazovce (4:3)</PresentationFormat>
  <Paragraphs>278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5" baseType="lpstr">
      <vt:lpstr>Arial</vt:lpstr>
      <vt:lpstr>Calibri</vt:lpstr>
      <vt:lpstr>Calibri Light</vt:lpstr>
      <vt:lpstr>Retrospektiva</vt:lpstr>
      <vt:lpstr>Rozvoj IT kompetencí</vt:lpstr>
      <vt:lpstr>Kdo jste?</vt:lpstr>
      <vt:lpstr>Organizační pokyny</vt:lpstr>
      <vt:lpstr>Obsah předmětu</vt:lpstr>
      <vt:lpstr>Závěrečný úkol</vt:lpstr>
      <vt:lpstr>Online spolupráce</vt:lpstr>
      <vt:lpstr>Cloudové služby</vt:lpstr>
      <vt:lpstr>Cloudová úložiště</vt:lpstr>
      <vt:lpstr>Drobpox</vt:lpstr>
      <vt:lpstr>Google Drive</vt:lpstr>
      <vt:lpstr>Google dokumenty</vt:lpstr>
      <vt:lpstr>Google Kalendář</vt:lpstr>
      <vt:lpstr>Evernote</vt:lpstr>
      <vt:lpstr>Trello</vt:lpstr>
      <vt:lpstr>trello</vt:lpstr>
      <vt:lpstr>Můj styl</vt:lpstr>
      <vt:lpstr>SW</vt:lpstr>
      <vt:lpstr>SW doporučil Daniel Gamrot</vt:lpstr>
      <vt:lpstr>Čas</vt:lpstr>
      <vt:lpstr>Chyby v řízení času</vt:lpstr>
      <vt:lpstr>Vy sami</vt:lpstr>
      <vt:lpstr>Ostatní lidé</vt:lpstr>
      <vt:lpstr>Generace TM dle S. Coveyho</vt:lpstr>
      <vt:lpstr>Getting thing done (David Allen)</vt:lpstr>
      <vt:lpstr>Pomodoro technika</vt:lpstr>
      <vt:lpstr>Revize =&gt; žrouti času</vt:lpstr>
      <vt:lpstr>Vyzkoušejte si</vt:lpstr>
      <vt:lpstr>E-learning</vt:lpstr>
      <vt:lpstr>E-learning</vt:lpstr>
      <vt:lpstr>Varianty e-learningu</vt:lpstr>
      <vt:lpstr>Pros&amp;cons</vt:lpstr>
      <vt:lpstr>LMS</vt:lpstr>
      <vt:lpstr>ADDIE model</vt:lpstr>
      <vt:lpstr>Prezentace aplikace PowerPoint</vt:lpstr>
      <vt:lpstr>Výukové cíle</vt:lpstr>
      <vt:lpstr>Bloomova taxonomie</vt:lpstr>
      <vt:lpstr>Taxonomie psychomotorických cílů</vt:lpstr>
      <vt:lpstr>Taxonomie afektivních cílů</vt:lpstr>
      <vt:lpstr>Vyzkoušejte si Google dokumenty</vt:lpstr>
      <vt:lpstr>Zadání úkolu</vt:lpstr>
      <vt:lpstr>Děkuji za pozornost.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Rozvoj IT kompetencí</dc:title>
  <dc:creator>PC</dc:creator>
  <cp:lastModifiedBy>Pavla Kovářová</cp:lastModifiedBy>
  <cp:revision>58</cp:revision>
  <dcterms:created xsi:type="dcterms:W3CDTF">2015-09-30T15:23:33Z</dcterms:created>
  <dcterms:modified xsi:type="dcterms:W3CDTF">2016-09-29T08:36:00Z</dcterms:modified>
</cp:coreProperties>
</file>