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9124" r:id="rId1"/>
    <p:sldMasterId id="2147489136" r:id="rId2"/>
    <p:sldMasterId id="2147489149" r:id="rId3"/>
    <p:sldMasterId id="2147489161" r:id="rId4"/>
    <p:sldMasterId id="2147489173" r:id="rId5"/>
    <p:sldMasterId id="2147489185" r:id="rId6"/>
    <p:sldMasterId id="2147489197" r:id="rId7"/>
  </p:sldMasterIdLst>
  <p:sldIdLst>
    <p:sldId id="338" r:id="rId8"/>
    <p:sldId id="371" r:id="rId9"/>
    <p:sldId id="300" r:id="rId10"/>
    <p:sldId id="336" r:id="rId11"/>
    <p:sldId id="339" r:id="rId12"/>
    <p:sldId id="301" r:id="rId13"/>
    <p:sldId id="346" r:id="rId14"/>
    <p:sldId id="370" r:id="rId15"/>
    <p:sldId id="366" r:id="rId16"/>
    <p:sldId id="369" r:id="rId17"/>
    <p:sldId id="340" r:id="rId18"/>
    <p:sldId id="341" r:id="rId19"/>
    <p:sldId id="342" r:id="rId20"/>
    <p:sldId id="345" r:id="rId21"/>
    <p:sldId id="373" r:id="rId22"/>
    <p:sldId id="372" r:id="rId23"/>
    <p:sldId id="374" r:id="rId24"/>
    <p:sldId id="299" r:id="rId25"/>
    <p:sldId id="332" r:id="rId26"/>
    <p:sldId id="322" r:id="rId27"/>
  </p:sldIdLst>
  <p:sldSz cx="9144000" cy="6858000" type="screen4x3"/>
  <p:notesSz cx="6858000" cy="9144000"/>
  <p:defaultTextStyle>
    <a:lvl1pPr marL="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1pPr>
    <a:lvl2pPr marL="4572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2pPr>
    <a:lvl3pPr marL="9144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3pPr>
    <a:lvl4pPr marL="13716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4pPr>
    <a:lvl5pPr marL="18288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1" autoAdjust="0"/>
    <p:restoredTop sz="94660"/>
  </p:normalViewPr>
  <p:slideViewPr>
    <p:cSldViewPr>
      <p:cViewPr varScale="1">
        <p:scale>
          <a:sx n="115" d="100"/>
          <a:sy n="11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2B845-DEAA-447C-9FE6-96B2AFFB5437}" type="doc">
      <dgm:prSet loTypeId="urn:microsoft.com/office/officeart/2005/8/layout/hierarchy1" loCatId="hierarchy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cs-CZ"/>
        </a:p>
      </dgm:t>
    </dgm:pt>
    <dgm:pt modelId="{43C58243-2F76-4430-B6E8-2470A5363DFD}">
      <dgm:prSet phldrT="[Text]" custT="1"/>
      <dgm:spPr/>
      <dgm:t>
        <a:bodyPr/>
        <a:lstStyle/>
        <a:p>
          <a:r>
            <a:rPr lang="cs-CZ" sz="1800" dirty="0" smtClean="0"/>
            <a:t>Služby </a:t>
          </a:r>
          <a:r>
            <a:rPr lang="cs-CZ" sz="1800" dirty="0" err="1" smtClean="0"/>
            <a:t>eGov</a:t>
          </a:r>
          <a:endParaRPr lang="cs-CZ" sz="1800" dirty="0"/>
        </a:p>
      </dgm:t>
    </dgm:pt>
    <dgm:pt modelId="{C0DD1ED5-26E9-477A-A0EF-8C2473E45497}" type="parTrans" cxnId="{DA729383-06EE-4A29-BAD3-D9245BB33D9B}">
      <dgm:prSet/>
      <dgm:spPr/>
      <dgm:t>
        <a:bodyPr/>
        <a:lstStyle/>
        <a:p>
          <a:endParaRPr lang="cs-CZ"/>
        </a:p>
      </dgm:t>
    </dgm:pt>
    <dgm:pt modelId="{45AD4C1D-07D9-4C7D-AD5C-044463A73B47}" type="sibTrans" cxnId="{DA729383-06EE-4A29-BAD3-D9245BB33D9B}">
      <dgm:prSet/>
      <dgm:spPr/>
      <dgm:t>
        <a:bodyPr/>
        <a:lstStyle/>
        <a:p>
          <a:endParaRPr lang="cs-CZ"/>
        </a:p>
      </dgm:t>
    </dgm:pt>
    <dgm:pt modelId="{7C310391-80DA-4044-A118-1A89CB52E453}">
      <dgm:prSet phldrT="[Text]" custT="1"/>
      <dgm:spPr/>
      <dgm:t>
        <a:bodyPr/>
        <a:lstStyle/>
        <a:p>
          <a:r>
            <a:rPr lang="cs-CZ" sz="1800" dirty="0" smtClean="0"/>
            <a:t>E-služby (G2C/B)</a:t>
          </a:r>
          <a:endParaRPr lang="cs-CZ" sz="1800" dirty="0"/>
        </a:p>
      </dgm:t>
    </dgm:pt>
    <dgm:pt modelId="{CBA73B85-0A93-4F91-A6ED-66FB9397923D}" type="parTrans" cxnId="{288433C4-33DB-4B91-9CCF-82474E42A107}">
      <dgm:prSet/>
      <dgm:spPr/>
      <dgm:t>
        <a:bodyPr/>
        <a:lstStyle/>
        <a:p>
          <a:endParaRPr lang="cs-CZ"/>
        </a:p>
      </dgm:t>
    </dgm:pt>
    <dgm:pt modelId="{A30B9974-9151-43E1-B308-400F49ADC087}" type="sibTrans" cxnId="{288433C4-33DB-4B91-9CCF-82474E42A107}">
      <dgm:prSet/>
      <dgm:spPr/>
      <dgm:t>
        <a:bodyPr/>
        <a:lstStyle/>
        <a:p>
          <a:endParaRPr lang="cs-CZ"/>
        </a:p>
      </dgm:t>
    </dgm:pt>
    <dgm:pt modelId="{ADF58B17-FC50-477F-9BEA-96CCC7602DB9}">
      <dgm:prSet phldrT="[Text]" custT="1"/>
      <dgm:spPr/>
      <dgm:t>
        <a:bodyPr/>
        <a:lstStyle/>
        <a:p>
          <a:r>
            <a:rPr lang="cs-CZ" sz="1800" dirty="0" err="1" smtClean="0"/>
            <a:t>Info</a:t>
          </a:r>
          <a:endParaRPr lang="cs-CZ" sz="1800" dirty="0"/>
        </a:p>
      </dgm:t>
    </dgm:pt>
    <dgm:pt modelId="{BB9183F8-4DFA-4C6D-BAA3-E1F931913A07}" type="parTrans" cxnId="{F2C5D8A3-CE68-42E1-A0CF-7AB436D86DAC}">
      <dgm:prSet/>
      <dgm:spPr/>
      <dgm:t>
        <a:bodyPr/>
        <a:lstStyle/>
        <a:p>
          <a:endParaRPr lang="cs-CZ"/>
        </a:p>
      </dgm:t>
    </dgm:pt>
    <dgm:pt modelId="{2216EA9B-B6E0-4F1B-8556-FDC7FC113EE8}" type="sibTrans" cxnId="{F2C5D8A3-CE68-42E1-A0CF-7AB436D86DAC}">
      <dgm:prSet/>
      <dgm:spPr/>
      <dgm:t>
        <a:bodyPr/>
        <a:lstStyle/>
        <a:p>
          <a:endParaRPr lang="cs-CZ"/>
        </a:p>
      </dgm:t>
    </dgm:pt>
    <dgm:pt modelId="{7D5FD00E-A15B-4CB6-8059-A3C689D73AAC}">
      <dgm:prSet phldrT="[Text]" custT="1"/>
      <dgm:spPr/>
      <dgm:t>
        <a:bodyPr/>
        <a:lstStyle/>
        <a:p>
          <a:r>
            <a:rPr lang="cs-CZ" sz="1800" dirty="0" smtClean="0"/>
            <a:t>Trans-akce</a:t>
          </a:r>
          <a:endParaRPr lang="cs-CZ" sz="1800" dirty="0"/>
        </a:p>
      </dgm:t>
    </dgm:pt>
    <dgm:pt modelId="{53891EB1-25A4-4BE1-8169-50929C2796DC}" type="parTrans" cxnId="{44B11953-8C6E-4366-9FF6-504D3BB62FA3}">
      <dgm:prSet/>
      <dgm:spPr/>
      <dgm:t>
        <a:bodyPr/>
        <a:lstStyle/>
        <a:p>
          <a:endParaRPr lang="cs-CZ"/>
        </a:p>
      </dgm:t>
    </dgm:pt>
    <dgm:pt modelId="{8C67036C-BD24-48C2-BB61-8390FB600D06}" type="sibTrans" cxnId="{44B11953-8C6E-4366-9FF6-504D3BB62FA3}">
      <dgm:prSet/>
      <dgm:spPr/>
      <dgm:t>
        <a:bodyPr/>
        <a:lstStyle/>
        <a:p>
          <a:endParaRPr lang="cs-CZ"/>
        </a:p>
      </dgm:t>
    </dgm:pt>
    <dgm:pt modelId="{4D4C0AD0-FC84-4AFC-BF10-04196DA0262F}">
      <dgm:prSet phldrT="[Text]" custT="1"/>
      <dgm:spPr/>
      <dgm:t>
        <a:bodyPr/>
        <a:lstStyle/>
        <a:p>
          <a:r>
            <a:rPr lang="cs-CZ" sz="1800" dirty="0" err="1" smtClean="0"/>
            <a:t>eSpráva</a:t>
          </a:r>
          <a:r>
            <a:rPr lang="cs-CZ" sz="1800" dirty="0" smtClean="0"/>
            <a:t> (G2G)</a:t>
          </a:r>
          <a:endParaRPr lang="cs-CZ" sz="1800" dirty="0"/>
        </a:p>
      </dgm:t>
    </dgm:pt>
    <dgm:pt modelId="{D81883F7-A9C1-4C31-B99B-839BA20FD10E}" type="parTrans" cxnId="{A98F52A0-B5B9-42D5-ABD2-7338C160959E}">
      <dgm:prSet/>
      <dgm:spPr/>
      <dgm:t>
        <a:bodyPr/>
        <a:lstStyle/>
        <a:p>
          <a:endParaRPr lang="cs-CZ"/>
        </a:p>
      </dgm:t>
    </dgm:pt>
    <dgm:pt modelId="{18381E1C-2093-4DBD-88A1-9D3D994D7458}" type="sibTrans" cxnId="{A98F52A0-B5B9-42D5-ABD2-7338C160959E}">
      <dgm:prSet/>
      <dgm:spPr/>
      <dgm:t>
        <a:bodyPr/>
        <a:lstStyle/>
        <a:p>
          <a:endParaRPr lang="cs-CZ"/>
        </a:p>
      </dgm:t>
    </dgm:pt>
    <dgm:pt modelId="{721EA37D-3548-48FE-B055-3C94789664E4}">
      <dgm:prSet custT="1"/>
      <dgm:spPr/>
      <dgm:t>
        <a:bodyPr/>
        <a:lstStyle/>
        <a:p>
          <a:r>
            <a:rPr lang="cs-CZ" sz="1800" dirty="0" smtClean="0"/>
            <a:t>e-</a:t>
          </a:r>
          <a:r>
            <a:rPr lang="cs-CZ" sz="1800" dirty="0" err="1" smtClean="0"/>
            <a:t>Parti</a:t>
          </a:r>
          <a:r>
            <a:rPr lang="cs-CZ" sz="1800" dirty="0" smtClean="0"/>
            <a:t>-</a:t>
          </a:r>
          <a:r>
            <a:rPr lang="cs-CZ" sz="1800" dirty="0" err="1" smtClean="0"/>
            <a:t>cipace</a:t>
          </a:r>
          <a:endParaRPr lang="cs-CZ" sz="1800" dirty="0"/>
        </a:p>
      </dgm:t>
    </dgm:pt>
    <dgm:pt modelId="{E5A80FF6-BB94-4C2A-ADA8-E65C4F1157DD}" type="parTrans" cxnId="{50365564-6AA2-4303-AF52-36293A70D40C}">
      <dgm:prSet/>
      <dgm:spPr/>
      <dgm:t>
        <a:bodyPr/>
        <a:lstStyle/>
        <a:p>
          <a:endParaRPr lang="cs-CZ"/>
        </a:p>
      </dgm:t>
    </dgm:pt>
    <dgm:pt modelId="{B8625884-6617-4E56-9445-78963079A119}" type="sibTrans" cxnId="{50365564-6AA2-4303-AF52-36293A70D40C}">
      <dgm:prSet/>
      <dgm:spPr/>
      <dgm:t>
        <a:bodyPr/>
        <a:lstStyle/>
        <a:p>
          <a:endParaRPr lang="cs-CZ"/>
        </a:p>
      </dgm:t>
    </dgm:pt>
    <dgm:pt modelId="{577E0F34-5635-4FF6-ACF0-232795D75F44}" type="pres">
      <dgm:prSet presAssocID="{2F32B845-DEAA-447C-9FE6-96B2AFFB54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2A1439D-C11F-44BA-8326-EBB17E5EDF81}" type="pres">
      <dgm:prSet presAssocID="{43C58243-2F76-4430-B6E8-2470A5363DFD}" presName="hierRoot1" presStyleCnt="0"/>
      <dgm:spPr/>
    </dgm:pt>
    <dgm:pt modelId="{EA4A843F-DD4F-4638-AA46-7266FD6FB8F9}" type="pres">
      <dgm:prSet presAssocID="{43C58243-2F76-4430-B6E8-2470A5363DFD}" presName="composite" presStyleCnt="0"/>
      <dgm:spPr/>
    </dgm:pt>
    <dgm:pt modelId="{B22581A2-CB9C-4BE7-8FB1-16A2850EBB73}" type="pres">
      <dgm:prSet presAssocID="{43C58243-2F76-4430-B6E8-2470A5363DFD}" presName="background" presStyleLbl="node0" presStyleIdx="0" presStyleCnt="1"/>
      <dgm:spPr/>
    </dgm:pt>
    <dgm:pt modelId="{A9341BD7-1358-4275-942E-F3B95118C362}" type="pres">
      <dgm:prSet presAssocID="{43C58243-2F76-4430-B6E8-2470A5363DFD}" presName="text" presStyleLbl="fgAcc0" presStyleIdx="0" presStyleCnt="1" custScaleX="467183" custScaleY="538099" custLinFactY="-176895" custLinFactNeighborX="-4255" custLinFactNeighborY="-2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6F7C16-E9A7-45E8-8EF9-FA55C5DEA625}" type="pres">
      <dgm:prSet presAssocID="{43C58243-2F76-4430-B6E8-2470A5363DFD}" presName="hierChild2" presStyleCnt="0"/>
      <dgm:spPr/>
    </dgm:pt>
    <dgm:pt modelId="{57D719F6-7122-45F9-90C7-4A8CC05E30B4}" type="pres">
      <dgm:prSet presAssocID="{CBA73B85-0A93-4F91-A6ED-66FB9397923D}" presName="Name10" presStyleLbl="parChTrans1D2" presStyleIdx="0" presStyleCnt="2"/>
      <dgm:spPr/>
      <dgm:t>
        <a:bodyPr/>
        <a:lstStyle/>
        <a:p>
          <a:endParaRPr lang="cs-CZ"/>
        </a:p>
      </dgm:t>
    </dgm:pt>
    <dgm:pt modelId="{019A7AA8-1CE7-42E7-AD5E-9AC0D8D1285C}" type="pres">
      <dgm:prSet presAssocID="{7C310391-80DA-4044-A118-1A89CB52E453}" presName="hierRoot2" presStyleCnt="0"/>
      <dgm:spPr/>
    </dgm:pt>
    <dgm:pt modelId="{5854D67E-529C-422E-A3B8-1A6BBEFDD5C0}" type="pres">
      <dgm:prSet presAssocID="{7C310391-80DA-4044-A118-1A89CB52E453}" presName="composite2" presStyleCnt="0"/>
      <dgm:spPr/>
    </dgm:pt>
    <dgm:pt modelId="{E89BFD38-9FA7-49EA-9B7B-C49A6B81E142}" type="pres">
      <dgm:prSet presAssocID="{7C310391-80DA-4044-A118-1A89CB52E453}" presName="background2" presStyleLbl="node2" presStyleIdx="0" presStyleCnt="2"/>
      <dgm:spPr/>
    </dgm:pt>
    <dgm:pt modelId="{2FF653A3-87B7-4019-8090-03F0334FBBAF}" type="pres">
      <dgm:prSet presAssocID="{7C310391-80DA-4044-A118-1A89CB52E453}" presName="text2" presStyleLbl="fgAcc2" presStyleIdx="0" presStyleCnt="2" custScaleX="467183" custScaleY="538099" custLinFactY="-61117" custLinFactNeighborX="6076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5DB664D-17FF-4A7C-B3F2-696D5EDE1E2E}" type="pres">
      <dgm:prSet presAssocID="{7C310391-80DA-4044-A118-1A89CB52E453}" presName="hierChild3" presStyleCnt="0"/>
      <dgm:spPr/>
    </dgm:pt>
    <dgm:pt modelId="{0BC5F00E-D80E-4320-912A-C1A9C6874ABB}" type="pres">
      <dgm:prSet presAssocID="{BB9183F8-4DFA-4C6D-BAA3-E1F931913A07}" presName="Name17" presStyleLbl="parChTrans1D3" presStyleIdx="0" presStyleCnt="3"/>
      <dgm:spPr/>
      <dgm:t>
        <a:bodyPr/>
        <a:lstStyle/>
        <a:p>
          <a:endParaRPr lang="cs-CZ"/>
        </a:p>
      </dgm:t>
    </dgm:pt>
    <dgm:pt modelId="{3F011593-852A-4CC3-8C03-F17C763AFA46}" type="pres">
      <dgm:prSet presAssocID="{ADF58B17-FC50-477F-9BEA-96CCC7602DB9}" presName="hierRoot3" presStyleCnt="0"/>
      <dgm:spPr/>
    </dgm:pt>
    <dgm:pt modelId="{B14517A9-983D-4C7C-9168-0A560561F940}" type="pres">
      <dgm:prSet presAssocID="{ADF58B17-FC50-477F-9BEA-96CCC7602DB9}" presName="composite3" presStyleCnt="0"/>
      <dgm:spPr/>
    </dgm:pt>
    <dgm:pt modelId="{9E0BAF5E-8B19-4D1C-A13B-9F98DA644F5B}" type="pres">
      <dgm:prSet presAssocID="{ADF58B17-FC50-477F-9BEA-96CCC7602DB9}" presName="background3" presStyleLbl="node3" presStyleIdx="0" presStyleCnt="3"/>
      <dgm:spPr/>
    </dgm:pt>
    <dgm:pt modelId="{50EE618E-8AEC-4082-A493-AC8F1D2D660B}" type="pres">
      <dgm:prSet presAssocID="{ADF58B17-FC50-477F-9BEA-96CCC7602DB9}" presName="text3" presStyleLbl="fgAcc3" presStyleIdx="0" presStyleCnt="3" custScaleX="387981" custScaleY="4648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EDFD47-111D-4B29-B583-3E4A9E4907AD}" type="pres">
      <dgm:prSet presAssocID="{ADF58B17-FC50-477F-9BEA-96CCC7602DB9}" presName="hierChild4" presStyleCnt="0"/>
      <dgm:spPr/>
    </dgm:pt>
    <dgm:pt modelId="{8C6A45EA-BB59-43F4-BDA5-F29184F2F828}" type="pres">
      <dgm:prSet presAssocID="{53891EB1-25A4-4BE1-8169-50929C2796DC}" presName="Name17" presStyleLbl="parChTrans1D3" presStyleIdx="1" presStyleCnt="3"/>
      <dgm:spPr/>
      <dgm:t>
        <a:bodyPr/>
        <a:lstStyle/>
        <a:p>
          <a:endParaRPr lang="cs-CZ"/>
        </a:p>
      </dgm:t>
    </dgm:pt>
    <dgm:pt modelId="{CD25CEE4-D97D-4F99-9856-EE3E5758449D}" type="pres">
      <dgm:prSet presAssocID="{7D5FD00E-A15B-4CB6-8059-A3C689D73AAC}" presName="hierRoot3" presStyleCnt="0"/>
      <dgm:spPr/>
    </dgm:pt>
    <dgm:pt modelId="{2EDFA0FE-644F-4B82-B344-C952ED460E96}" type="pres">
      <dgm:prSet presAssocID="{7D5FD00E-A15B-4CB6-8059-A3C689D73AAC}" presName="composite3" presStyleCnt="0"/>
      <dgm:spPr/>
    </dgm:pt>
    <dgm:pt modelId="{0B29B869-2142-45A9-A2A7-6B9EF7133D27}" type="pres">
      <dgm:prSet presAssocID="{7D5FD00E-A15B-4CB6-8059-A3C689D73AAC}" presName="background3" presStyleLbl="node3" presStyleIdx="1" presStyleCnt="3"/>
      <dgm:spPr/>
    </dgm:pt>
    <dgm:pt modelId="{D0080B40-9AFB-4771-BBDD-D56F244CD82A}" type="pres">
      <dgm:prSet presAssocID="{7D5FD00E-A15B-4CB6-8059-A3C689D73AAC}" presName="text3" presStyleLbl="fgAcc3" presStyleIdx="1" presStyleCnt="3" custScaleX="387981" custScaleY="464823" custLinFactNeighborX="37085" custLinFactNeighborY="265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8C0FB0-34E3-4949-9606-41956BAA0DC7}" type="pres">
      <dgm:prSet presAssocID="{7D5FD00E-A15B-4CB6-8059-A3C689D73AAC}" presName="hierChild4" presStyleCnt="0"/>
      <dgm:spPr/>
    </dgm:pt>
    <dgm:pt modelId="{D3C5402A-8ED7-42BD-A8A6-4ED0039A3969}" type="pres">
      <dgm:prSet presAssocID="{E5A80FF6-BB94-4C2A-ADA8-E65C4F1157DD}" presName="Name17" presStyleLbl="parChTrans1D3" presStyleIdx="2" presStyleCnt="3"/>
      <dgm:spPr/>
      <dgm:t>
        <a:bodyPr/>
        <a:lstStyle/>
        <a:p>
          <a:endParaRPr lang="cs-CZ"/>
        </a:p>
      </dgm:t>
    </dgm:pt>
    <dgm:pt modelId="{1595DDB7-EBB5-4F81-A88A-B2A50156573C}" type="pres">
      <dgm:prSet presAssocID="{721EA37D-3548-48FE-B055-3C94789664E4}" presName="hierRoot3" presStyleCnt="0"/>
      <dgm:spPr/>
    </dgm:pt>
    <dgm:pt modelId="{884CA59D-EB6A-4FDC-B73C-CA1B6BBE1E37}" type="pres">
      <dgm:prSet presAssocID="{721EA37D-3548-48FE-B055-3C94789664E4}" presName="composite3" presStyleCnt="0"/>
      <dgm:spPr/>
    </dgm:pt>
    <dgm:pt modelId="{4D7C0D9A-5836-42CB-9ABF-2416E73A4C17}" type="pres">
      <dgm:prSet presAssocID="{721EA37D-3548-48FE-B055-3C94789664E4}" presName="background3" presStyleLbl="node3" presStyleIdx="2" presStyleCnt="3"/>
      <dgm:spPr/>
    </dgm:pt>
    <dgm:pt modelId="{BB8B806E-CA28-4FBC-911C-C2A5D8206861}" type="pres">
      <dgm:prSet presAssocID="{721EA37D-3548-48FE-B055-3C94789664E4}" presName="text3" presStyleLbl="fgAcc3" presStyleIdx="2" presStyleCnt="3" custScaleX="387981" custScaleY="464823" custLinFactNeighborX="85412" custLinFactNeighborY="265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6BA45B-895E-4927-BB04-623DD8088D86}" type="pres">
      <dgm:prSet presAssocID="{721EA37D-3548-48FE-B055-3C94789664E4}" presName="hierChild4" presStyleCnt="0"/>
      <dgm:spPr/>
    </dgm:pt>
    <dgm:pt modelId="{4145FF9B-6E7E-4040-A18C-FBB1DF2E5E9D}" type="pres">
      <dgm:prSet presAssocID="{D81883F7-A9C1-4C31-B99B-839BA20FD10E}" presName="Name10" presStyleLbl="parChTrans1D2" presStyleIdx="1" presStyleCnt="2"/>
      <dgm:spPr/>
      <dgm:t>
        <a:bodyPr/>
        <a:lstStyle/>
        <a:p>
          <a:endParaRPr lang="cs-CZ"/>
        </a:p>
      </dgm:t>
    </dgm:pt>
    <dgm:pt modelId="{6CB815DC-19F3-4658-9A90-E3FCD52A9791}" type="pres">
      <dgm:prSet presAssocID="{4D4C0AD0-FC84-4AFC-BF10-04196DA0262F}" presName="hierRoot2" presStyleCnt="0"/>
      <dgm:spPr/>
    </dgm:pt>
    <dgm:pt modelId="{9D209F35-05D1-48FB-A806-1423A425BA3F}" type="pres">
      <dgm:prSet presAssocID="{4D4C0AD0-FC84-4AFC-BF10-04196DA0262F}" presName="composite2" presStyleCnt="0"/>
      <dgm:spPr/>
    </dgm:pt>
    <dgm:pt modelId="{34D0F818-7C7C-46A5-AD47-50025E65AE11}" type="pres">
      <dgm:prSet presAssocID="{4D4C0AD0-FC84-4AFC-BF10-04196DA0262F}" presName="background2" presStyleLbl="node2" presStyleIdx="1" presStyleCnt="2"/>
      <dgm:spPr/>
    </dgm:pt>
    <dgm:pt modelId="{4F7F838F-9957-4518-ABBE-F5789618FEE5}" type="pres">
      <dgm:prSet presAssocID="{4D4C0AD0-FC84-4AFC-BF10-04196DA0262F}" presName="text2" presStyleLbl="fgAcc2" presStyleIdx="1" presStyleCnt="2" custScaleX="467183" custScaleY="538099" custLinFactY="-61117" custLinFactNeighborX="8411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BB8332-3F84-4C74-AAD1-1F8911896F8C}" type="pres">
      <dgm:prSet presAssocID="{4D4C0AD0-FC84-4AFC-BF10-04196DA0262F}" presName="hierChild3" presStyleCnt="0"/>
      <dgm:spPr/>
    </dgm:pt>
  </dgm:ptLst>
  <dgm:cxnLst>
    <dgm:cxn modelId="{A98F52A0-B5B9-42D5-ABD2-7338C160959E}" srcId="{43C58243-2F76-4430-B6E8-2470A5363DFD}" destId="{4D4C0AD0-FC84-4AFC-BF10-04196DA0262F}" srcOrd="1" destOrd="0" parTransId="{D81883F7-A9C1-4C31-B99B-839BA20FD10E}" sibTransId="{18381E1C-2093-4DBD-88A1-9D3D994D7458}"/>
    <dgm:cxn modelId="{67436088-0891-4D1B-A740-0E4D1DF43152}" type="presOf" srcId="{53891EB1-25A4-4BE1-8169-50929C2796DC}" destId="{8C6A45EA-BB59-43F4-BDA5-F29184F2F828}" srcOrd="0" destOrd="0" presId="urn:microsoft.com/office/officeart/2005/8/layout/hierarchy1"/>
    <dgm:cxn modelId="{F2C5D8A3-CE68-42E1-A0CF-7AB436D86DAC}" srcId="{7C310391-80DA-4044-A118-1A89CB52E453}" destId="{ADF58B17-FC50-477F-9BEA-96CCC7602DB9}" srcOrd="0" destOrd="0" parTransId="{BB9183F8-4DFA-4C6D-BAA3-E1F931913A07}" sibTransId="{2216EA9B-B6E0-4F1B-8556-FDC7FC113EE8}"/>
    <dgm:cxn modelId="{19BDEF07-E1BE-4AF1-B1AE-8EA20B1F1B6E}" type="presOf" srcId="{7D5FD00E-A15B-4CB6-8059-A3C689D73AAC}" destId="{D0080B40-9AFB-4771-BBDD-D56F244CD82A}" srcOrd="0" destOrd="0" presId="urn:microsoft.com/office/officeart/2005/8/layout/hierarchy1"/>
    <dgm:cxn modelId="{477A1DFD-484D-4CF7-87BF-AECB99AF1B3C}" type="presOf" srcId="{4D4C0AD0-FC84-4AFC-BF10-04196DA0262F}" destId="{4F7F838F-9957-4518-ABBE-F5789618FEE5}" srcOrd="0" destOrd="0" presId="urn:microsoft.com/office/officeart/2005/8/layout/hierarchy1"/>
    <dgm:cxn modelId="{44B11953-8C6E-4366-9FF6-504D3BB62FA3}" srcId="{7C310391-80DA-4044-A118-1A89CB52E453}" destId="{7D5FD00E-A15B-4CB6-8059-A3C689D73AAC}" srcOrd="1" destOrd="0" parTransId="{53891EB1-25A4-4BE1-8169-50929C2796DC}" sibTransId="{8C67036C-BD24-48C2-BB61-8390FB600D06}"/>
    <dgm:cxn modelId="{98359273-398D-4569-8599-7D20812222DC}" type="presOf" srcId="{7C310391-80DA-4044-A118-1A89CB52E453}" destId="{2FF653A3-87B7-4019-8090-03F0334FBBAF}" srcOrd="0" destOrd="0" presId="urn:microsoft.com/office/officeart/2005/8/layout/hierarchy1"/>
    <dgm:cxn modelId="{50365564-6AA2-4303-AF52-36293A70D40C}" srcId="{7C310391-80DA-4044-A118-1A89CB52E453}" destId="{721EA37D-3548-48FE-B055-3C94789664E4}" srcOrd="2" destOrd="0" parTransId="{E5A80FF6-BB94-4C2A-ADA8-E65C4F1157DD}" sibTransId="{B8625884-6617-4E56-9445-78963079A119}"/>
    <dgm:cxn modelId="{47772CCE-96AB-4E16-A0B4-4CF939BA2DC4}" type="presOf" srcId="{BB9183F8-4DFA-4C6D-BAA3-E1F931913A07}" destId="{0BC5F00E-D80E-4320-912A-C1A9C6874ABB}" srcOrd="0" destOrd="0" presId="urn:microsoft.com/office/officeart/2005/8/layout/hierarchy1"/>
    <dgm:cxn modelId="{49DE2A0D-BBDF-4B72-A392-DE8D3818A5AA}" type="presOf" srcId="{CBA73B85-0A93-4F91-A6ED-66FB9397923D}" destId="{57D719F6-7122-45F9-90C7-4A8CC05E30B4}" srcOrd="0" destOrd="0" presId="urn:microsoft.com/office/officeart/2005/8/layout/hierarchy1"/>
    <dgm:cxn modelId="{0ACD7C7B-CFB2-4F35-8B25-58148A9AF101}" type="presOf" srcId="{43C58243-2F76-4430-B6E8-2470A5363DFD}" destId="{A9341BD7-1358-4275-942E-F3B95118C362}" srcOrd="0" destOrd="0" presId="urn:microsoft.com/office/officeart/2005/8/layout/hierarchy1"/>
    <dgm:cxn modelId="{80CC554C-6FE4-4083-B872-F93C05FC59D1}" type="presOf" srcId="{E5A80FF6-BB94-4C2A-ADA8-E65C4F1157DD}" destId="{D3C5402A-8ED7-42BD-A8A6-4ED0039A3969}" srcOrd="0" destOrd="0" presId="urn:microsoft.com/office/officeart/2005/8/layout/hierarchy1"/>
    <dgm:cxn modelId="{FFCAC52A-7B7E-4E86-8A58-E1D1DB59DBB0}" type="presOf" srcId="{D81883F7-A9C1-4C31-B99B-839BA20FD10E}" destId="{4145FF9B-6E7E-4040-A18C-FBB1DF2E5E9D}" srcOrd="0" destOrd="0" presId="urn:microsoft.com/office/officeart/2005/8/layout/hierarchy1"/>
    <dgm:cxn modelId="{DA729383-06EE-4A29-BAD3-D9245BB33D9B}" srcId="{2F32B845-DEAA-447C-9FE6-96B2AFFB5437}" destId="{43C58243-2F76-4430-B6E8-2470A5363DFD}" srcOrd="0" destOrd="0" parTransId="{C0DD1ED5-26E9-477A-A0EF-8C2473E45497}" sibTransId="{45AD4C1D-07D9-4C7D-AD5C-044463A73B47}"/>
    <dgm:cxn modelId="{6EB3DA5F-B9F0-40C7-8FAA-EAD397BCBA2E}" type="presOf" srcId="{721EA37D-3548-48FE-B055-3C94789664E4}" destId="{BB8B806E-CA28-4FBC-911C-C2A5D8206861}" srcOrd="0" destOrd="0" presId="urn:microsoft.com/office/officeart/2005/8/layout/hierarchy1"/>
    <dgm:cxn modelId="{275890DA-1207-4A62-9C8F-8BD71DC9DDB3}" type="presOf" srcId="{ADF58B17-FC50-477F-9BEA-96CCC7602DB9}" destId="{50EE618E-8AEC-4082-A493-AC8F1D2D660B}" srcOrd="0" destOrd="0" presId="urn:microsoft.com/office/officeart/2005/8/layout/hierarchy1"/>
    <dgm:cxn modelId="{288433C4-33DB-4B91-9CCF-82474E42A107}" srcId="{43C58243-2F76-4430-B6E8-2470A5363DFD}" destId="{7C310391-80DA-4044-A118-1A89CB52E453}" srcOrd="0" destOrd="0" parTransId="{CBA73B85-0A93-4F91-A6ED-66FB9397923D}" sibTransId="{A30B9974-9151-43E1-B308-400F49ADC087}"/>
    <dgm:cxn modelId="{CDD0FF15-C775-495F-B8BF-AE927D867E89}" type="presOf" srcId="{2F32B845-DEAA-447C-9FE6-96B2AFFB5437}" destId="{577E0F34-5635-4FF6-ACF0-232795D75F44}" srcOrd="0" destOrd="0" presId="urn:microsoft.com/office/officeart/2005/8/layout/hierarchy1"/>
    <dgm:cxn modelId="{3E57525E-3201-427D-909E-56D84376573E}" type="presParOf" srcId="{577E0F34-5635-4FF6-ACF0-232795D75F44}" destId="{D2A1439D-C11F-44BA-8326-EBB17E5EDF81}" srcOrd="0" destOrd="0" presId="urn:microsoft.com/office/officeart/2005/8/layout/hierarchy1"/>
    <dgm:cxn modelId="{021AE07A-CB00-40AB-9096-3D1D3350052B}" type="presParOf" srcId="{D2A1439D-C11F-44BA-8326-EBB17E5EDF81}" destId="{EA4A843F-DD4F-4638-AA46-7266FD6FB8F9}" srcOrd="0" destOrd="0" presId="urn:microsoft.com/office/officeart/2005/8/layout/hierarchy1"/>
    <dgm:cxn modelId="{435076DA-9CDD-4F56-8C4C-D679566616F3}" type="presParOf" srcId="{EA4A843F-DD4F-4638-AA46-7266FD6FB8F9}" destId="{B22581A2-CB9C-4BE7-8FB1-16A2850EBB73}" srcOrd="0" destOrd="0" presId="urn:microsoft.com/office/officeart/2005/8/layout/hierarchy1"/>
    <dgm:cxn modelId="{347895E3-8CBA-4668-89D8-CA277535A67F}" type="presParOf" srcId="{EA4A843F-DD4F-4638-AA46-7266FD6FB8F9}" destId="{A9341BD7-1358-4275-942E-F3B95118C362}" srcOrd="1" destOrd="0" presId="urn:microsoft.com/office/officeart/2005/8/layout/hierarchy1"/>
    <dgm:cxn modelId="{EB7EFA3C-40B2-480A-A7C5-71FA3DA3D769}" type="presParOf" srcId="{D2A1439D-C11F-44BA-8326-EBB17E5EDF81}" destId="{A16F7C16-E9A7-45E8-8EF9-FA55C5DEA625}" srcOrd="1" destOrd="0" presId="urn:microsoft.com/office/officeart/2005/8/layout/hierarchy1"/>
    <dgm:cxn modelId="{275D0E96-40F0-4339-AE4F-B9053175CE39}" type="presParOf" srcId="{A16F7C16-E9A7-45E8-8EF9-FA55C5DEA625}" destId="{57D719F6-7122-45F9-90C7-4A8CC05E30B4}" srcOrd="0" destOrd="0" presId="urn:microsoft.com/office/officeart/2005/8/layout/hierarchy1"/>
    <dgm:cxn modelId="{4784045E-FC31-471C-94DB-389FC69F00D5}" type="presParOf" srcId="{A16F7C16-E9A7-45E8-8EF9-FA55C5DEA625}" destId="{019A7AA8-1CE7-42E7-AD5E-9AC0D8D1285C}" srcOrd="1" destOrd="0" presId="urn:microsoft.com/office/officeart/2005/8/layout/hierarchy1"/>
    <dgm:cxn modelId="{E509D58E-6AE8-4FC8-8705-93A5854A477B}" type="presParOf" srcId="{019A7AA8-1CE7-42E7-AD5E-9AC0D8D1285C}" destId="{5854D67E-529C-422E-A3B8-1A6BBEFDD5C0}" srcOrd="0" destOrd="0" presId="urn:microsoft.com/office/officeart/2005/8/layout/hierarchy1"/>
    <dgm:cxn modelId="{2769C533-62E9-480F-BC28-F4769920EA7C}" type="presParOf" srcId="{5854D67E-529C-422E-A3B8-1A6BBEFDD5C0}" destId="{E89BFD38-9FA7-49EA-9B7B-C49A6B81E142}" srcOrd="0" destOrd="0" presId="urn:microsoft.com/office/officeart/2005/8/layout/hierarchy1"/>
    <dgm:cxn modelId="{C44A9F70-2D5E-49F5-8EF9-AD5C9B7ACEB9}" type="presParOf" srcId="{5854D67E-529C-422E-A3B8-1A6BBEFDD5C0}" destId="{2FF653A3-87B7-4019-8090-03F0334FBBAF}" srcOrd="1" destOrd="0" presId="urn:microsoft.com/office/officeart/2005/8/layout/hierarchy1"/>
    <dgm:cxn modelId="{CB67F8CC-3650-4624-BCEC-A9D6E9FC3DD9}" type="presParOf" srcId="{019A7AA8-1CE7-42E7-AD5E-9AC0D8D1285C}" destId="{55DB664D-17FF-4A7C-B3F2-696D5EDE1E2E}" srcOrd="1" destOrd="0" presId="urn:microsoft.com/office/officeart/2005/8/layout/hierarchy1"/>
    <dgm:cxn modelId="{34BC0625-724F-4954-B6CA-43A8ED254B1D}" type="presParOf" srcId="{55DB664D-17FF-4A7C-B3F2-696D5EDE1E2E}" destId="{0BC5F00E-D80E-4320-912A-C1A9C6874ABB}" srcOrd="0" destOrd="0" presId="urn:microsoft.com/office/officeart/2005/8/layout/hierarchy1"/>
    <dgm:cxn modelId="{3FD3857E-49B0-462E-B163-E8CF0A442C99}" type="presParOf" srcId="{55DB664D-17FF-4A7C-B3F2-696D5EDE1E2E}" destId="{3F011593-852A-4CC3-8C03-F17C763AFA46}" srcOrd="1" destOrd="0" presId="urn:microsoft.com/office/officeart/2005/8/layout/hierarchy1"/>
    <dgm:cxn modelId="{07E42023-8898-4227-88DA-65C16E2ABCA3}" type="presParOf" srcId="{3F011593-852A-4CC3-8C03-F17C763AFA46}" destId="{B14517A9-983D-4C7C-9168-0A560561F940}" srcOrd="0" destOrd="0" presId="urn:microsoft.com/office/officeart/2005/8/layout/hierarchy1"/>
    <dgm:cxn modelId="{67DBAFE5-1C6B-492C-A676-A9EDE3F614A0}" type="presParOf" srcId="{B14517A9-983D-4C7C-9168-0A560561F940}" destId="{9E0BAF5E-8B19-4D1C-A13B-9F98DA644F5B}" srcOrd="0" destOrd="0" presId="urn:microsoft.com/office/officeart/2005/8/layout/hierarchy1"/>
    <dgm:cxn modelId="{3B37A883-6848-4446-A80C-2088509A90E5}" type="presParOf" srcId="{B14517A9-983D-4C7C-9168-0A560561F940}" destId="{50EE618E-8AEC-4082-A493-AC8F1D2D660B}" srcOrd="1" destOrd="0" presId="urn:microsoft.com/office/officeart/2005/8/layout/hierarchy1"/>
    <dgm:cxn modelId="{818F6136-1C9E-4125-855E-762706CE2514}" type="presParOf" srcId="{3F011593-852A-4CC3-8C03-F17C763AFA46}" destId="{5EEDFD47-111D-4B29-B583-3E4A9E4907AD}" srcOrd="1" destOrd="0" presId="urn:microsoft.com/office/officeart/2005/8/layout/hierarchy1"/>
    <dgm:cxn modelId="{DDB9B0CE-B5EF-4B56-BE98-54B55782FB23}" type="presParOf" srcId="{55DB664D-17FF-4A7C-B3F2-696D5EDE1E2E}" destId="{8C6A45EA-BB59-43F4-BDA5-F29184F2F828}" srcOrd="2" destOrd="0" presId="urn:microsoft.com/office/officeart/2005/8/layout/hierarchy1"/>
    <dgm:cxn modelId="{638E637C-32CE-493F-8A3B-BA7B94101473}" type="presParOf" srcId="{55DB664D-17FF-4A7C-B3F2-696D5EDE1E2E}" destId="{CD25CEE4-D97D-4F99-9856-EE3E5758449D}" srcOrd="3" destOrd="0" presId="urn:microsoft.com/office/officeart/2005/8/layout/hierarchy1"/>
    <dgm:cxn modelId="{28078626-D6BA-4CF5-AE9C-467D6BF01E73}" type="presParOf" srcId="{CD25CEE4-D97D-4F99-9856-EE3E5758449D}" destId="{2EDFA0FE-644F-4B82-B344-C952ED460E96}" srcOrd="0" destOrd="0" presId="urn:microsoft.com/office/officeart/2005/8/layout/hierarchy1"/>
    <dgm:cxn modelId="{BB702521-BE10-46CA-A560-7201B7CADF14}" type="presParOf" srcId="{2EDFA0FE-644F-4B82-B344-C952ED460E96}" destId="{0B29B869-2142-45A9-A2A7-6B9EF7133D27}" srcOrd="0" destOrd="0" presId="urn:microsoft.com/office/officeart/2005/8/layout/hierarchy1"/>
    <dgm:cxn modelId="{057BB93A-A7F9-4380-B167-89AE3EEF4AB6}" type="presParOf" srcId="{2EDFA0FE-644F-4B82-B344-C952ED460E96}" destId="{D0080B40-9AFB-4771-BBDD-D56F244CD82A}" srcOrd="1" destOrd="0" presId="urn:microsoft.com/office/officeart/2005/8/layout/hierarchy1"/>
    <dgm:cxn modelId="{44464C1C-E62F-4DE0-8393-B90BC7D4F2EC}" type="presParOf" srcId="{CD25CEE4-D97D-4F99-9856-EE3E5758449D}" destId="{708C0FB0-34E3-4949-9606-41956BAA0DC7}" srcOrd="1" destOrd="0" presId="urn:microsoft.com/office/officeart/2005/8/layout/hierarchy1"/>
    <dgm:cxn modelId="{6F8A01F7-0743-410D-9FA7-263BCD51F5BB}" type="presParOf" srcId="{55DB664D-17FF-4A7C-B3F2-696D5EDE1E2E}" destId="{D3C5402A-8ED7-42BD-A8A6-4ED0039A3969}" srcOrd="4" destOrd="0" presId="urn:microsoft.com/office/officeart/2005/8/layout/hierarchy1"/>
    <dgm:cxn modelId="{4B79C70F-C19B-4DF3-8DDF-EEF7886C2BDF}" type="presParOf" srcId="{55DB664D-17FF-4A7C-B3F2-696D5EDE1E2E}" destId="{1595DDB7-EBB5-4F81-A88A-B2A50156573C}" srcOrd="5" destOrd="0" presId="urn:microsoft.com/office/officeart/2005/8/layout/hierarchy1"/>
    <dgm:cxn modelId="{A79977EC-D88D-4550-97AC-06E8EA7F2DA9}" type="presParOf" srcId="{1595DDB7-EBB5-4F81-A88A-B2A50156573C}" destId="{884CA59D-EB6A-4FDC-B73C-CA1B6BBE1E37}" srcOrd="0" destOrd="0" presId="urn:microsoft.com/office/officeart/2005/8/layout/hierarchy1"/>
    <dgm:cxn modelId="{D65D64DB-3B5C-4EBD-9AA9-BFF982180758}" type="presParOf" srcId="{884CA59D-EB6A-4FDC-B73C-CA1B6BBE1E37}" destId="{4D7C0D9A-5836-42CB-9ABF-2416E73A4C17}" srcOrd="0" destOrd="0" presId="urn:microsoft.com/office/officeart/2005/8/layout/hierarchy1"/>
    <dgm:cxn modelId="{E688C42E-99B4-421C-A298-FA10EC70A143}" type="presParOf" srcId="{884CA59D-EB6A-4FDC-B73C-CA1B6BBE1E37}" destId="{BB8B806E-CA28-4FBC-911C-C2A5D8206861}" srcOrd="1" destOrd="0" presId="urn:microsoft.com/office/officeart/2005/8/layout/hierarchy1"/>
    <dgm:cxn modelId="{6882EAE6-C359-4BB2-BE32-32B36AEEB671}" type="presParOf" srcId="{1595DDB7-EBB5-4F81-A88A-B2A50156573C}" destId="{996BA45B-895E-4927-BB04-623DD8088D86}" srcOrd="1" destOrd="0" presId="urn:microsoft.com/office/officeart/2005/8/layout/hierarchy1"/>
    <dgm:cxn modelId="{81DEE759-CC3B-45E9-8F2C-788748615C4B}" type="presParOf" srcId="{A16F7C16-E9A7-45E8-8EF9-FA55C5DEA625}" destId="{4145FF9B-6E7E-4040-A18C-FBB1DF2E5E9D}" srcOrd="2" destOrd="0" presId="urn:microsoft.com/office/officeart/2005/8/layout/hierarchy1"/>
    <dgm:cxn modelId="{59ED5EC1-3C73-4A24-833F-84EE55BA2677}" type="presParOf" srcId="{A16F7C16-E9A7-45E8-8EF9-FA55C5DEA625}" destId="{6CB815DC-19F3-4658-9A90-E3FCD52A9791}" srcOrd="3" destOrd="0" presId="urn:microsoft.com/office/officeart/2005/8/layout/hierarchy1"/>
    <dgm:cxn modelId="{F82E9011-605E-4940-BEEF-FA80714165DA}" type="presParOf" srcId="{6CB815DC-19F3-4658-9A90-E3FCD52A9791}" destId="{9D209F35-05D1-48FB-A806-1423A425BA3F}" srcOrd="0" destOrd="0" presId="urn:microsoft.com/office/officeart/2005/8/layout/hierarchy1"/>
    <dgm:cxn modelId="{249135DB-D2FD-49DE-8806-397360DD7767}" type="presParOf" srcId="{9D209F35-05D1-48FB-A806-1423A425BA3F}" destId="{34D0F818-7C7C-46A5-AD47-50025E65AE11}" srcOrd="0" destOrd="0" presId="urn:microsoft.com/office/officeart/2005/8/layout/hierarchy1"/>
    <dgm:cxn modelId="{040CE88B-E0BE-4742-8B94-384A821C7C98}" type="presParOf" srcId="{9D209F35-05D1-48FB-A806-1423A425BA3F}" destId="{4F7F838F-9957-4518-ABBE-F5789618FEE5}" srcOrd="1" destOrd="0" presId="urn:microsoft.com/office/officeart/2005/8/layout/hierarchy1"/>
    <dgm:cxn modelId="{03BB9A46-956D-4DE1-89A7-67C977ED04C2}" type="presParOf" srcId="{6CB815DC-19F3-4658-9A90-E3FCD52A9791}" destId="{32BB8332-3F84-4C74-AAD1-1F8911896F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5FF9B-6E7E-4040-A18C-FBB1DF2E5E9D}">
      <dsp:nvSpPr>
        <dsp:cNvPr id="0" name=""/>
        <dsp:cNvSpPr/>
      </dsp:nvSpPr>
      <dsp:spPr>
        <a:xfrm>
          <a:off x="1857292" y="1131205"/>
          <a:ext cx="547638" cy="365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821"/>
              </a:lnTo>
              <a:lnTo>
                <a:pt x="547638" y="344821"/>
              </a:lnTo>
              <a:lnTo>
                <a:pt x="547638" y="365188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5402A-8ED7-42BD-A8A6-4ED0039A3969}">
      <dsp:nvSpPr>
        <dsp:cNvPr id="0" name=""/>
        <dsp:cNvSpPr/>
      </dsp:nvSpPr>
      <dsp:spPr>
        <a:xfrm>
          <a:off x="1342009" y="2247630"/>
          <a:ext cx="1076288" cy="292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210"/>
              </a:lnTo>
              <a:lnTo>
                <a:pt x="1076288" y="272210"/>
              </a:lnTo>
              <a:lnTo>
                <a:pt x="1076288" y="292577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6A45EA-BB59-43F4-BDA5-F29184F2F828}">
      <dsp:nvSpPr>
        <dsp:cNvPr id="0" name=""/>
        <dsp:cNvSpPr/>
      </dsp:nvSpPr>
      <dsp:spPr>
        <a:xfrm>
          <a:off x="1296289" y="2247630"/>
          <a:ext cx="91440" cy="2925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210"/>
              </a:lnTo>
              <a:lnTo>
                <a:pt x="113895" y="272210"/>
              </a:lnTo>
              <a:lnTo>
                <a:pt x="113895" y="292577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C5F00E-D80E-4320-912A-C1A9C6874ABB}">
      <dsp:nvSpPr>
        <dsp:cNvPr id="0" name=""/>
        <dsp:cNvSpPr/>
      </dsp:nvSpPr>
      <dsp:spPr>
        <a:xfrm>
          <a:off x="426788" y="2247630"/>
          <a:ext cx="915220" cy="288876"/>
        </a:xfrm>
        <a:custGeom>
          <a:avLst/>
          <a:gdLst/>
          <a:ahLst/>
          <a:cxnLst/>
          <a:rect l="0" t="0" r="0" b="0"/>
          <a:pathLst>
            <a:path>
              <a:moveTo>
                <a:pt x="915220" y="0"/>
              </a:moveTo>
              <a:lnTo>
                <a:pt x="915220" y="268509"/>
              </a:lnTo>
              <a:lnTo>
                <a:pt x="0" y="268509"/>
              </a:lnTo>
              <a:lnTo>
                <a:pt x="0" y="288876"/>
              </a:lnTo>
            </a:path>
          </a:pathLst>
        </a:custGeom>
        <a:noFill/>
        <a:ln w="25400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719F6-7122-45F9-90C7-4A8CC05E30B4}">
      <dsp:nvSpPr>
        <dsp:cNvPr id="0" name=""/>
        <dsp:cNvSpPr/>
      </dsp:nvSpPr>
      <dsp:spPr>
        <a:xfrm>
          <a:off x="1342009" y="1131205"/>
          <a:ext cx="515283" cy="365188"/>
        </a:xfrm>
        <a:custGeom>
          <a:avLst/>
          <a:gdLst/>
          <a:ahLst/>
          <a:cxnLst/>
          <a:rect l="0" t="0" r="0" b="0"/>
          <a:pathLst>
            <a:path>
              <a:moveTo>
                <a:pt x="515283" y="0"/>
              </a:moveTo>
              <a:lnTo>
                <a:pt x="515283" y="344821"/>
              </a:lnTo>
              <a:lnTo>
                <a:pt x="0" y="344821"/>
              </a:lnTo>
              <a:lnTo>
                <a:pt x="0" y="365188"/>
              </a:lnTo>
            </a:path>
          </a:pathLst>
        </a:custGeom>
        <a:noFill/>
        <a:ln w="254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581A2-CB9C-4BE7-8FB1-16A2850EBB73}">
      <dsp:nvSpPr>
        <dsp:cNvPr id="0" name=""/>
        <dsp:cNvSpPr/>
      </dsp:nvSpPr>
      <dsp:spPr>
        <a:xfrm>
          <a:off x="1343724" y="379967"/>
          <a:ext cx="1027136" cy="7512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9341BD7-1358-4275-942E-F3B95118C362}">
      <dsp:nvSpPr>
        <dsp:cNvPr id="0" name=""/>
        <dsp:cNvSpPr/>
      </dsp:nvSpPr>
      <dsp:spPr>
        <a:xfrm>
          <a:off x="1368153" y="403175"/>
          <a:ext cx="1027136" cy="751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Služby </a:t>
          </a:r>
          <a:r>
            <a:rPr lang="cs-CZ" sz="1800" kern="1200" dirty="0" err="1" smtClean="0"/>
            <a:t>eGov</a:t>
          </a:r>
          <a:endParaRPr lang="cs-CZ" sz="1800" kern="1200" dirty="0"/>
        </a:p>
      </dsp:txBody>
      <dsp:txXfrm>
        <a:off x="1390156" y="425178"/>
        <a:ext cx="983130" cy="707231"/>
      </dsp:txXfrm>
    </dsp:sp>
    <dsp:sp modelId="{E89BFD38-9FA7-49EA-9B7B-C49A6B81E142}">
      <dsp:nvSpPr>
        <dsp:cNvPr id="0" name=""/>
        <dsp:cNvSpPr/>
      </dsp:nvSpPr>
      <dsp:spPr>
        <a:xfrm>
          <a:off x="828441" y="1496393"/>
          <a:ext cx="1027136" cy="7512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FF653A3-87B7-4019-8090-03F0334FBBAF}">
      <dsp:nvSpPr>
        <dsp:cNvPr id="0" name=""/>
        <dsp:cNvSpPr/>
      </dsp:nvSpPr>
      <dsp:spPr>
        <a:xfrm>
          <a:off x="852870" y="1519600"/>
          <a:ext cx="1027136" cy="751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E-služby (G2C/B)</a:t>
          </a:r>
          <a:endParaRPr lang="cs-CZ" sz="1800" kern="1200" dirty="0"/>
        </a:p>
      </dsp:txBody>
      <dsp:txXfrm>
        <a:off x="874873" y="1541603"/>
        <a:ext cx="983130" cy="707231"/>
      </dsp:txXfrm>
    </dsp:sp>
    <dsp:sp modelId="{9E0BAF5E-8B19-4D1C-A13B-9F98DA644F5B}">
      <dsp:nvSpPr>
        <dsp:cNvPr id="0" name=""/>
        <dsp:cNvSpPr/>
      </dsp:nvSpPr>
      <dsp:spPr>
        <a:xfrm>
          <a:off x="286" y="2536506"/>
          <a:ext cx="853004" cy="6489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0EE618E-8AEC-4082-A493-AC8F1D2D660B}">
      <dsp:nvSpPr>
        <dsp:cNvPr id="0" name=""/>
        <dsp:cNvSpPr/>
      </dsp:nvSpPr>
      <dsp:spPr>
        <a:xfrm>
          <a:off x="24715" y="2559714"/>
          <a:ext cx="853004" cy="648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Info</a:t>
          </a:r>
          <a:endParaRPr lang="cs-CZ" sz="1800" kern="1200" dirty="0"/>
        </a:p>
      </dsp:txBody>
      <dsp:txXfrm>
        <a:off x="43722" y="2578721"/>
        <a:ext cx="814990" cy="610922"/>
      </dsp:txXfrm>
    </dsp:sp>
    <dsp:sp modelId="{0B29B869-2142-45A9-A2A7-6B9EF7133D27}">
      <dsp:nvSpPr>
        <dsp:cNvPr id="0" name=""/>
        <dsp:cNvSpPr/>
      </dsp:nvSpPr>
      <dsp:spPr>
        <a:xfrm>
          <a:off x="983682" y="2540207"/>
          <a:ext cx="853004" cy="6489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080B40-9AFB-4771-BBDD-D56F244CD82A}">
      <dsp:nvSpPr>
        <dsp:cNvPr id="0" name=""/>
        <dsp:cNvSpPr/>
      </dsp:nvSpPr>
      <dsp:spPr>
        <a:xfrm>
          <a:off x="1008111" y="2563415"/>
          <a:ext cx="853004" cy="648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Trans-akce</a:t>
          </a:r>
          <a:endParaRPr lang="cs-CZ" sz="1800" kern="1200" dirty="0"/>
        </a:p>
      </dsp:txBody>
      <dsp:txXfrm>
        <a:off x="1027118" y="2582422"/>
        <a:ext cx="814990" cy="610922"/>
      </dsp:txXfrm>
    </dsp:sp>
    <dsp:sp modelId="{4D7C0D9A-5836-42CB-9ABF-2416E73A4C17}">
      <dsp:nvSpPr>
        <dsp:cNvPr id="0" name=""/>
        <dsp:cNvSpPr/>
      </dsp:nvSpPr>
      <dsp:spPr>
        <a:xfrm>
          <a:off x="1991795" y="2540207"/>
          <a:ext cx="853004" cy="6489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B8B806E-CA28-4FBC-911C-C2A5D8206861}">
      <dsp:nvSpPr>
        <dsp:cNvPr id="0" name=""/>
        <dsp:cNvSpPr/>
      </dsp:nvSpPr>
      <dsp:spPr>
        <a:xfrm>
          <a:off x="2016224" y="2563415"/>
          <a:ext cx="853004" cy="6489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e-</a:t>
          </a:r>
          <a:r>
            <a:rPr lang="cs-CZ" sz="1800" kern="1200" dirty="0" err="1" smtClean="0"/>
            <a:t>Parti</a:t>
          </a:r>
          <a:r>
            <a:rPr lang="cs-CZ" sz="1800" kern="1200" dirty="0" smtClean="0"/>
            <a:t>-</a:t>
          </a:r>
          <a:r>
            <a:rPr lang="cs-CZ" sz="1800" kern="1200" dirty="0" err="1" smtClean="0"/>
            <a:t>cipace</a:t>
          </a:r>
          <a:endParaRPr lang="cs-CZ" sz="1800" kern="1200" dirty="0"/>
        </a:p>
      </dsp:txBody>
      <dsp:txXfrm>
        <a:off x="2035231" y="2582422"/>
        <a:ext cx="814990" cy="610922"/>
      </dsp:txXfrm>
    </dsp:sp>
    <dsp:sp modelId="{34D0F818-7C7C-46A5-AD47-50025E65AE11}">
      <dsp:nvSpPr>
        <dsp:cNvPr id="0" name=""/>
        <dsp:cNvSpPr/>
      </dsp:nvSpPr>
      <dsp:spPr>
        <a:xfrm>
          <a:off x="1891362" y="1496393"/>
          <a:ext cx="1027136" cy="7512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F7F838F-9957-4518-ABBE-F5789618FEE5}">
      <dsp:nvSpPr>
        <dsp:cNvPr id="0" name=""/>
        <dsp:cNvSpPr/>
      </dsp:nvSpPr>
      <dsp:spPr>
        <a:xfrm>
          <a:off x="1915791" y="1519600"/>
          <a:ext cx="1027136" cy="751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eSpráva</a:t>
          </a:r>
          <a:r>
            <a:rPr lang="cs-CZ" sz="1800" kern="1200" dirty="0" smtClean="0"/>
            <a:t> (G2G)</a:t>
          </a:r>
          <a:endParaRPr lang="cs-CZ" sz="1800" kern="1200" dirty="0"/>
        </a:p>
      </dsp:txBody>
      <dsp:txXfrm>
        <a:off x="1937794" y="1541603"/>
        <a:ext cx="983130" cy="707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BFEF-E63E-44B5-93B8-4502E20F9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62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10BF-7424-4674-B095-D9E0D7A30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80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C1EC-2F53-4F1D-9E79-3976D9293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7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2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0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19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4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9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677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93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0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7BDF-EABE-4004-90D6-9D98C6D40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412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72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84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931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Nadpis 7172"/>
          <p:cNvSpPr>
            <a:spLocks noGrp="1"/>
          </p:cNvSpPr>
          <p:nvPr>
            <p:ph type="title"/>
          </p:nvPr>
        </p:nvSpPr>
        <p:spPr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pPr lvl="0"/>
            <a:r>
              <a:rPr lang="en-US" altLang="en-US" dirty="0"/>
              <a:t>Klepnutím lze upravit styl předlohy nadpisů.</a:t>
            </a:r>
          </a:p>
        </p:txBody>
      </p:sp>
      <p:sp>
        <p:nvSpPr>
          <p:cNvPr id="7174" name="Zástupný symbol pro text 7173"/>
          <p:cNvSpPr>
            <a:spLocks noGrp="1"/>
          </p:cNvSpPr>
          <p:nvPr>
            <p:ph type="body" idx="1"/>
          </p:nvPr>
        </p:nvSpPr>
        <p:spPr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 anchorCtr="0"/>
          <a:lstStyle/>
          <a:p>
            <a:pPr lvl="0"/>
            <a:r>
              <a:rPr lang="en-US" altLang="en-US" dirty="0"/>
              <a:t>Klepnutím lze upravit styly předlohy textu.</a:t>
            </a:r>
          </a:p>
          <a:p>
            <a:pPr lvl="1"/>
            <a:r>
              <a:rPr lang="en-US" altLang="en-US" dirty="0"/>
              <a:t>Druhá úroveň</a:t>
            </a:r>
          </a:p>
          <a:p>
            <a:pPr lvl="2"/>
            <a:r>
              <a:rPr lang="en-US" altLang="en-US" dirty="0"/>
              <a:t>Třetí úroveň</a:t>
            </a:r>
          </a:p>
          <a:p>
            <a:pPr lvl="3"/>
            <a:r>
              <a:rPr lang="en-US" altLang="en-US" dirty="0"/>
              <a:t>Čtvrtá úroveň</a:t>
            </a:r>
          </a:p>
          <a:p>
            <a:pPr lvl="4"/>
            <a:r>
              <a:rPr lang="en-US" altLang="en-US" dirty="0"/>
              <a:t>Pátá úroveň</a:t>
            </a:r>
          </a:p>
        </p:txBody>
      </p:sp>
      <p:sp>
        <p:nvSpPr>
          <p:cNvPr id="7175" name="Zástupný symbol pro zápatí 7174"/>
          <p:cNvSpPr>
            <a:spLocks noGrp="1"/>
          </p:cNvSpPr>
          <p:nvPr>
            <p:ph type="ftr" sz="quarter" idx="3"/>
          </p:nvPr>
        </p:nvSpPr>
        <p:spPr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r>
              <a:rPr lang="en-US" altLang="en-US" sz="1200" dirty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</a:p>
        </p:txBody>
      </p:sp>
      <p:sp>
        <p:nvSpPr>
          <p:cNvPr id="7176" name="Zástupný symbol pro číslo snímku 7175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pPr algn="r"/>
            <a:fld id="{12FF1C42-D199-4080-1509-587298610EC3}" type="slidenum">
              <a:rPr lang="en-US" altLang="en-US" sz="1200" dirty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BFD6-00E6-4791-98DD-CE41E9E8D5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9178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D9A2E-738A-41A0-8910-D19E65F078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103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1E48C-A465-4215-8642-5DF0FC867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454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FEF7A-6851-479C-B463-447C71735F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29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3290A-B68B-43C8-942B-0F06FDA45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460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22EE3-8E0A-4A41-8F3C-E254DB7EB2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7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2BD7-7381-4940-B209-8C6188619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80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D549-A900-4634-B902-5ABAD77B2F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836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F96D-15E7-4900-BFB3-859AA520FC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601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91BFD-8DDF-45FB-A8FB-F275C0F056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58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49B1-FB68-4402-872D-69B1291A63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95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E82D-8943-4213-905D-EE5AAB8694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8339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AEE4D-D3D8-4169-B41A-1BB341F22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9969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3C11D-66E5-4E7C-9C9B-7B6031B20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650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179C-4A83-4677-A339-E13955E212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325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22469-6058-476B-AC07-BDA656B8E4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996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BC8F-C0D0-41C8-A316-C70FE548AE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1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8CB8F-9D38-498A-B92A-108362655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971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82FF5-D594-4698-9DFB-CBD8C6145A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036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6E173-94FF-4883-9F12-6D793006A1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192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92F06-C5CE-49FA-8F91-C2BE2A256C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754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08EA3-55C2-4AB5-92BB-215825E332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2944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A1FC-2BAE-40E4-AED9-5A0F1C5EAB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196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EFD12-B88F-4148-8C8E-FB61675A8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510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BFEF-E63E-44B5-93B8-4502E20F9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1069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7BDF-EABE-4004-90D6-9D98C6D40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585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2BD7-7381-4940-B209-8C6188619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1336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8CB8F-9D38-498A-B92A-108362655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0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2820-CAF2-4C2D-BB3F-EE5493828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3743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2820-CAF2-4C2D-BB3F-EE5493828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1049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CA263-A2E6-4EC3-BFEB-8262CD78C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285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1134-829A-4271-AC46-3A56CC41FF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8117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E3C12-D3B4-4BB7-9BFA-5D28B53CE6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530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F2F0-201E-4B88-B32A-187539A81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489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10BF-7424-4674-B095-D9E0D7A30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7293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C1EC-2F53-4F1D-9E79-3976D9293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7907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BD20-0C77-44A0-B6A2-F2AB49C72C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3081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4CD3C-6BA8-4EA6-AAE9-46CEE48DEE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577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2429E-623B-4B2D-B067-68FFA0B81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36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CA263-A2E6-4EC3-BFEB-8262CD78C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275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6A59A-E2A7-4BDB-A36A-EDF98B921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067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38295-A4A7-49FA-9AE6-58E4029A95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5406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D918-BDFC-4B49-A209-B60089B72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867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6479-4297-40A6-BB48-EE1D797985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571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6B6A7-1ECE-4DC3-9EC3-41AAF75054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4666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C55DC-ED64-4185-AB25-5A30B53C27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90702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364F0-D134-4254-ADA2-CA53274FDE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7237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ADE3D-E1A7-4B59-AE2C-E85DFAF7DA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24757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B41AF-9826-4772-B0AB-502EA81DBF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09888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FFDC-1236-4DE3-9687-9BFD55A6D5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715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1134-829A-4271-AC46-3A56CC41FF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5118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3F242-8DCE-43FB-818E-F2EA920C70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20760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129E1-B065-486A-A42D-ECB4CDB573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931230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C9AB-2802-4C27-BB25-B60A715C8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359129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EC5D2-B816-4B4E-86F7-A01584E816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77445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3BDB6-9BA6-4F06-BE6F-E34255CCB1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8422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93A-7309-4728-83B4-0D6924C256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7375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F4E5D-4261-4469-BEAA-1A0C77FCBC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22075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1864D-DD50-46F4-A7D2-4A20758B00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16602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3695D-6DB4-49D1-8F08-AD0938784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137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E3C12-D3B4-4BB7-9BFA-5D28B53CE6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2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F2F0-201E-4B88-B32A-187539A81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5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3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cs-CZ" kern="1200">
                <a:ea typeface="+mn-ea"/>
                <a:cs typeface="Arial" charset="0"/>
              </a:rPr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D93308F-4FCE-4B7A-B8A8-2CDC8C70BB05}" type="slidenum">
              <a:rPr lang="cs-CZ" kern="1200">
                <a:ea typeface="+mn-ea"/>
                <a:cs typeface="Arial" charset="0"/>
              </a:rPr>
              <a:pPr eaLnBrk="1" hangingPunct="1">
                <a:defRPr/>
              </a:pPr>
              <a:t>‹#›</a:t>
            </a:fld>
            <a:endParaRPr lang="cs-CZ" kern="1200">
              <a:ea typeface="+mn-ea"/>
              <a:cs typeface="Arial" charset="0"/>
            </a:endParaRPr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84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125" r:id="rId1"/>
    <p:sldLayoutId id="2147489126" r:id="rId2"/>
    <p:sldLayoutId id="2147489127" r:id="rId3"/>
    <p:sldLayoutId id="2147489128" r:id="rId4"/>
    <p:sldLayoutId id="2147489129" r:id="rId5"/>
    <p:sldLayoutId id="2147489130" r:id="rId6"/>
    <p:sldLayoutId id="2147489131" r:id="rId7"/>
    <p:sldLayoutId id="2147489132" r:id="rId8"/>
    <p:sldLayoutId id="2147489133" r:id="rId9"/>
    <p:sldLayoutId id="2147489134" r:id="rId10"/>
    <p:sldLayoutId id="214748913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37" r:id="rId1"/>
    <p:sldLayoutId id="2147489138" r:id="rId2"/>
    <p:sldLayoutId id="2147489139" r:id="rId3"/>
    <p:sldLayoutId id="2147489140" r:id="rId4"/>
    <p:sldLayoutId id="2147489141" r:id="rId5"/>
    <p:sldLayoutId id="2147489142" r:id="rId6"/>
    <p:sldLayoutId id="2147489143" r:id="rId7"/>
    <p:sldLayoutId id="2147489144" r:id="rId8"/>
    <p:sldLayoutId id="2147489145" r:id="rId9"/>
    <p:sldLayoutId id="2147489146" r:id="rId10"/>
    <p:sldLayoutId id="2147489147" r:id="rId11"/>
    <p:sldLayoutId id="214748914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BDF21D0-5CE0-42DA-B8A0-5A3957EB57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50" r:id="rId1"/>
    <p:sldLayoutId id="2147489151" r:id="rId2"/>
    <p:sldLayoutId id="2147489152" r:id="rId3"/>
    <p:sldLayoutId id="2147489153" r:id="rId4"/>
    <p:sldLayoutId id="2147489154" r:id="rId5"/>
    <p:sldLayoutId id="2147489155" r:id="rId6"/>
    <p:sldLayoutId id="2147489156" r:id="rId7"/>
    <p:sldLayoutId id="2147489157" r:id="rId8"/>
    <p:sldLayoutId id="2147489158" r:id="rId9"/>
    <p:sldLayoutId id="2147489159" r:id="rId10"/>
    <p:sldLayoutId id="214748916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21F6E153-B8BF-4EB2-8E1A-9356A9BE36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62" r:id="rId1"/>
    <p:sldLayoutId id="2147489163" r:id="rId2"/>
    <p:sldLayoutId id="2147489164" r:id="rId3"/>
    <p:sldLayoutId id="2147489165" r:id="rId4"/>
    <p:sldLayoutId id="2147489166" r:id="rId5"/>
    <p:sldLayoutId id="2147489167" r:id="rId6"/>
    <p:sldLayoutId id="2147489168" r:id="rId7"/>
    <p:sldLayoutId id="2147489169" r:id="rId8"/>
    <p:sldLayoutId id="2147489170" r:id="rId9"/>
    <p:sldLayoutId id="2147489171" r:id="rId10"/>
    <p:sldLayoutId id="214748917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4D93308F-4FCE-4B7A-B8A8-2CDC8C70BB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174" r:id="rId1"/>
    <p:sldLayoutId id="2147489175" r:id="rId2"/>
    <p:sldLayoutId id="2147489176" r:id="rId3"/>
    <p:sldLayoutId id="2147489177" r:id="rId4"/>
    <p:sldLayoutId id="2147489178" r:id="rId5"/>
    <p:sldLayoutId id="2147489179" r:id="rId6"/>
    <p:sldLayoutId id="2147489180" r:id="rId7"/>
    <p:sldLayoutId id="2147489181" r:id="rId8"/>
    <p:sldLayoutId id="2147489182" r:id="rId9"/>
    <p:sldLayoutId id="2147489183" r:id="rId10"/>
    <p:sldLayoutId id="21474891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2CC14918-EB72-419C-96B3-C7D70A94C6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186" r:id="rId1"/>
    <p:sldLayoutId id="2147489187" r:id="rId2"/>
    <p:sldLayoutId id="2147489188" r:id="rId3"/>
    <p:sldLayoutId id="2147489189" r:id="rId4"/>
    <p:sldLayoutId id="2147489190" r:id="rId5"/>
    <p:sldLayoutId id="2147489191" r:id="rId6"/>
    <p:sldLayoutId id="2147489192" r:id="rId7"/>
    <p:sldLayoutId id="2147489193" r:id="rId8"/>
    <p:sldLayoutId id="2147489194" r:id="rId9"/>
    <p:sldLayoutId id="2147489195" r:id="rId10"/>
    <p:sldLayoutId id="21474891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cs-CZ" kern="1200">
              <a:ea typeface="+mn-ea"/>
            </a:endParaRP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E868AAB-AA5E-4904-AA7F-23AC340085D0}" type="slidenum">
              <a:rPr lang="cs-CZ" altLang="cs-CZ" kern="1200">
                <a:ea typeface="+mn-ea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cs-CZ" altLang="cs-CZ" kern="1200"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198" r:id="rId1"/>
    <p:sldLayoutId id="2147489199" r:id="rId2"/>
    <p:sldLayoutId id="2147489200" r:id="rId3"/>
    <p:sldLayoutId id="2147489201" r:id="rId4"/>
    <p:sldLayoutId id="2147489202" r:id="rId5"/>
    <p:sldLayoutId id="2147489203" r:id="rId6"/>
    <p:sldLayoutId id="2147489204" r:id="rId7"/>
    <p:sldLayoutId id="2147489205" r:id="rId8"/>
    <p:sldLayoutId id="2147489206" r:id="rId9"/>
    <p:sldLayoutId id="2147489207" r:id="rId10"/>
    <p:sldLayoutId id="21474892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joinup.ec.europa.eu/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informationdaily.com/2010/04/16/hungary-traffic-point-system-in-operation" TargetMode="External"/><Relationship Id="rId2" Type="http://schemas.openxmlformats.org/officeDocument/2006/relationships/hyperlink" Target="https://data.gov.uk/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plikace.mvcr.cz/archiv2008/micr/egovernment/default.htm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mtClean="0"/>
              <a:t>eGovernment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7. 10. 2016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603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Znáte nějaké příklady dobré </a:t>
            </a:r>
            <a:r>
              <a:rPr lang="cs-CZ" dirty="0" smtClean="0"/>
              <a:t>praxe </a:t>
            </a:r>
            <a:r>
              <a:rPr lang="cs-CZ" dirty="0" err="1" smtClean="0">
                <a:hlinkClick r:id="rId2"/>
              </a:rPr>
              <a:t>eGov</a:t>
            </a:r>
            <a:r>
              <a:rPr lang="cs-CZ" dirty="0" smtClean="0">
                <a:hlinkClick r:id="rId2"/>
              </a:rPr>
              <a:t> </a:t>
            </a:r>
            <a:r>
              <a:rPr lang="cs-CZ" dirty="0" smtClean="0">
                <a:hlinkClick r:id="rId2"/>
              </a:rPr>
              <a:t>v EU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722313" y="1640781"/>
            <a:ext cx="7772400" cy="1500187"/>
          </a:xfrm>
        </p:spPr>
        <p:txBody>
          <a:bodyPr/>
          <a:lstStyle/>
          <a:p>
            <a:r>
              <a:rPr lang="cs-CZ" sz="4000" b="1" cap="all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Znáte nějaké </a:t>
            </a:r>
            <a:r>
              <a:rPr lang="cs-CZ" sz="40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projekty </a:t>
            </a:r>
            <a:r>
              <a:rPr lang="cs-CZ" sz="4000" b="1" cap="all" dirty="0" err="1">
                <a:solidFill>
                  <a:srgbClr val="00287D"/>
                </a:solidFill>
                <a:latin typeface="+mj-lt"/>
                <a:ea typeface="+mj-ea"/>
                <a:cs typeface="+mj-cs"/>
              </a:rPr>
              <a:t>egov</a:t>
            </a:r>
            <a:r>
              <a:rPr lang="cs-CZ" sz="4000" b="1" cap="all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 v </a:t>
            </a:r>
            <a:r>
              <a:rPr lang="cs-CZ" sz="4000" b="1" cap="all" dirty="0" err="1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čr</a:t>
            </a:r>
            <a:r>
              <a:rPr lang="cs-CZ" sz="4000" b="1" cap="all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?</a:t>
            </a:r>
            <a:endParaRPr lang="cs-CZ" sz="4000" b="1" cap="all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207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43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Projekty eGov v EU</a:t>
            </a:r>
            <a:r>
              <a:rPr lang="cs-CZ" altLang="en-US" smtClean="0"/>
              <a:t> - Estonsko</a:t>
            </a:r>
            <a:endParaRPr lang="en-US" altLang="en-US" dirty="0"/>
          </a:p>
        </p:txBody>
      </p:sp>
      <p:sp>
        <p:nvSpPr>
          <p:cNvPr id="14339" name="Zástupný symbol pro obsah 1433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eID</a:t>
            </a:r>
            <a:r>
              <a:rPr lang="cs-CZ" dirty="0" smtClean="0"/>
              <a:t> od ledna 2002 (e-podpis, soukromé i veřejné e-služby), květen 2007 zahájen mobilní ID, kompletní </a:t>
            </a:r>
            <a:r>
              <a:rPr lang="cs-CZ" dirty="0"/>
              <a:t>e-registrace nové firmy i ze zahraničí (nutné </a:t>
            </a:r>
            <a:r>
              <a:rPr lang="cs-CZ" dirty="0" err="1"/>
              <a:t>eID</a:t>
            </a:r>
            <a:r>
              <a:rPr lang="cs-CZ" dirty="0" smtClean="0"/>
              <a:t>)</a:t>
            </a:r>
          </a:p>
          <a:p>
            <a:r>
              <a:rPr lang="cs-CZ" dirty="0" smtClean="0"/>
              <a:t>Od října 2005 hlasování přes internet zvláštním zařízením, od 2007 registrovaným neposílány papíry, od 2011 možnost přes mobilní telefon</a:t>
            </a:r>
          </a:p>
          <a:p>
            <a:r>
              <a:rPr lang="cs-CZ" dirty="0" err="1" smtClean="0"/>
              <a:t>eTaxBoard</a:t>
            </a:r>
            <a:r>
              <a:rPr lang="cs-CZ" dirty="0" smtClean="0"/>
              <a:t> (</a:t>
            </a:r>
            <a:r>
              <a:rPr lang="cs-CZ" dirty="0" err="1" smtClean="0"/>
              <a:t>eMaksuamet</a:t>
            </a:r>
            <a:r>
              <a:rPr lang="cs-CZ" dirty="0" smtClean="0"/>
              <a:t>) pro sledování a úpravy </a:t>
            </a:r>
            <a:r>
              <a:rPr lang="cs-CZ" dirty="0" err="1" smtClean="0"/>
              <a:t>danového</a:t>
            </a:r>
            <a:r>
              <a:rPr lang="cs-CZ" dirty="0" smtClean="0"/>
              <a:t> přiznání (využití </a:t>
            </a:r>
            <a:r>
              <a:rPr lang="cs-CZ" dirty="0" err="1" smtClean="0"/>
              <a:t>eID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Velmi rozšířené bezdrátové připojení zdarma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301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43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Projekty eGov v EU</a:t>
            </a:r>
            <a:r>
              <a:rPr lang="cs-CZ" altLang="en-US" smtClean="0"/>
              <a:t> - Dánsko</a:t>
            </a:r>
            <a:endParaRPr lang="en-US" altLang="en-US" dirty="0"/>
          </a:p>
        </p:txBody>
      </p:sp>
      <p:sp>
        <p:nvSpPr>
          <p:cNvPr id="14339" name="Zástupný symbol pro obsah 1433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2005 povinnost fakturovat centrálním úřadům elektronicky + pro to web na otevřených standardech a open source komponentech (=&gt; evropský projekt PEPPOL)</a:t>
            </a:r>
          </a:p>
          <a:p>
            <a:r>
              <a:rPr lang="cs-CZ" dirty="0" smtClean="0"/>
              <a:t>Ve strategii 2007-2010 požadavek na hodnocení projektů </a:t>
            </a:r>
            <a:r>
              <a:rPr lang="cs-CZ" dirty="0" err="1" smtClean="0"/>
              <a:t>eGov</a:t>
            </a:r>
            <a:r>
              <a:rPr lang="cs-CZ" dirty="0" smtClean="0"/>
              <a:t>, povinnost pro projekty </a:t>
            </a:r>
            <a:r>
              <a:rPr lang="cs-CZ" dirty="0" err="1" smtClean="0"/>
              <a:t>eGov</a:t>
            </a:r>
            <a:r>
              <a:rPr lang="cs-CZ" dirty="0" smtClean="0"/>
              <a:t> nad 10 mil. DKK tvořit podnikatelský plán (hodnocení rizik, podpora rozhodování, návratnost investic…), a to i pro monitoring a reporting</a:t>
            </a:r>
          </a:p>
          <a:p>
            <a:r>
              <a:rPr lang="cs-CZ" dirty="0" smtClean="0"/>
              <a:t>Podpora využití mobilních zařízení pro veřejné služby, výslovně „bez ohledu na bezpečnostní rizika“</a:t>
            </a:r>
          </a:p>
          <a:p>
            <a:r>
              <a:rPr lang="cs-CZ" dirty="0"/>
              <a:t>Centrální portál s nabídkami práce </a:t>
            </a:r>
            <a:r>
              <a:rPr lang="cs-CZ" dirty="0" smtClean="0"/>
              <a:t>+ přístup k CV bance, personalizovaným reklamám…</a:t>
            </a:r>
          </a:p>
          <a:p>
            <a:r>
              <a:rPr lang="cs-CZ" dirty="0" smtClean="0"/>
              <a:t>Plně interaktivní služba studentských půjček a grantů (informace i zpracování)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6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43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P</a:t>
            </a:r>
            <a:r>
              <a:rPr lang="en-US" altLang="en-US" dirty="0" err="1" smtClean="0"/>
              <a:t>rojekty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</a:t>
            </a:r>
            <a:r>
              <a:rPr lang="en-US" altLang="en-US" dirty="0" smtClean="0"/>
              <a:t> v EU</a:t>
            </a:r>
            <a:r>
              <a:rPr lang="cs-CZ" altLang="en-US" dirty="0" smtClean="0"/>
              <a:t> - Belgie</a:t>
            </a:r>
            <a:endParaRPr lang="en-US" altLang="en-US" dirty="0"/>
          </a:p>
        </p:txBody>
      </p:sp>
      <p:sp>
        <p:nvSpPr>
          <p:cNvPr id="14339" name="Zástupný symbol pro obsah 14338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První </a:t>
            </a:r>
            <a:r>
              <a:rPr lang="cs-CZ" dirty="0"/>
              <a:t>test e-voleb 1991 (ale postup jako u papírových)</a:t>
            </a:r>
          </a:p>
          <a:p>
            <a:r>
              <a:rPr lang="cs-CZ" dirty="0"/>
              <a:t>Od září 2008 všechny vnitřní vládní dokumenty v ODF</a:t>
            </a:r>
          </a:p>
          <a:p>
            <a:r>
              <a:rPr lang="cs-CZ" dirty="0"/>
              <a:t>Jeden z pilotních států </a:t>
            </a:r>
            <a:r>
              <a:rPr lang="cs-CZ" dirty="0" err="1"/>
              <a:t>eID</a:t>
            </a:r>
            <a:r>
              <a:rPr lang="cs-CZ" dirty="0"/>
              <a:t>, </a:t>
            </a:r>
            <a:r>
              <a:rPr lang="cs-CZ" dirty="0" smtClean="0"/>
              <a:t>od </a:t>
            </a:r>
            <a:r>
              <a:rPr lang="cs-CZ" dirty="0"/>
              <a:t>konce </a:t>
            </a:r>
            <a:r>
              <a:rPr lang="cs-CZ" dirty="0" smtClean="0"/>
              <a:t>2004 </a:t>
            </a:r>
            <a:r>
              <a:rPr lang="cs-CZ" dirty="0"/>
              <a:t>povinné pro každého Belgičana nad 12 let (pro děti zvláštní karta), funkce ID + cestovní (pas i dráhy) + e-podpis + zprostředkování e-služeb (např. e-nákup vstupenek na fotbal) </a:t>
            </a:r>
          </a:p>
          <a:p>
            <a:r>
              <a:rPr lang="cs-CZ" dirty="0"/>
              <a:t>Web pro setkávání občanů se zájmem podílet se na realizaci projektů zvyšujících kvalitu života v místě </a:t>
            </a:r>
            <a:r>
              <a:rPr lang="cs-CZ" dirty="0" smtClean="0"/>
              <a:t>(</a:t>
            </a:r>
            <a:r>
              <a:rPr lang="cs-CZ" dirty="0"/>
              <a:t>už nefunguje)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298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43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Další p</a:t>
            </a:r>
            <a:r>
              <a:rPr lang="en-US" altLang="en-US" dirty="0" err="1" smtClean="0"/>
              <a:t>rojekty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</a:t>
            </a:r>
            <a:r>
              <a:rPr lang="en-US" altLang="en-US" dirty="0" smtClean="0"/>
              <a:t> v EU</a:t>
            </a:r>
            <a:endParaRPr lang="en-US" altLang="en-US" dirty="0"/>
          </a:p>
        </p:txBody>
      </p:sp>
      <p:sp>
        <p:nvSpPr>
          <p:cNvPr id="14339" name="Zástupný symbol pro obsah 1433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VB</a:t>
            </a:r>
          </a:p>
          <a:p>
            <a:pPr lvl="1"/>
            <a:r>
              <a:rPr lang="cs-CZ" dirty="0"/>
              <a:t>Personalizované služby citlivé na potřeby uživatelů</a:t>
            </a:r>
          </a:p>
          <a:p>
            <a:pPr lvl="1"/>
            <a:r>
              <a:rPr lang="cs-CZ" dirty="0"/>
              <a:t>Silné prosazení </a:t>
            </a:r>
            <a:r>
              <a:rPr lang="cs-CZ" dirty="0">
                <a:hlinkClick r:id="rId2"/>
              </a:rPr>
              <a:t>Open Data</a:t>
            </a:r>
            <a:endParaRPr lang="cs-CZ" dirty="0"/>
          </a:p>
          <a:p>
            <a:pPr lvl="0"/>
            <a:r>
              <a:rPr lang="cs-CZ" dirty="0" smtClean="0"/>
              <a:t>Maďarsko: </a:t>
            </a:r>
            <a:r>
              <a:rPr lang="cs-CZ" dirty="0" err="1" smtClean="0">
                <a:hlinkClick r:id="rId3"/>
              </a:rPr>
              <a:t>TrafficPOINT</a:t>
            </a:r>
            <a:r>
              <a:rPr lang="cs-CZ" dirty="0" smtClean="0"/>
              <a:t> online přístup občanům k foto a </a:t>
            </a:r>
            <a:r>
              <a:rPr lang="cs-CZ" dirty="0" err="1" smtClean="0"/>
              <a:t>info</a:t>
            </a:r>
            <a:r>
              <a:rPr lang="cs-CZ" dirty="0" smtClean="0"/>
              <a:t> policie při spáchání přestupku a zahájení řízení (už nefunkční)</a:t>
            </a:r>
          </a:p>
          <a:p>
            <a:pPr lvl="0"/>
            <a:r>
              <a:rPr lang="cs-CZ" dirty="0" smtClean="0"/>
              <a:t>Francie, Malta, Řecko</a:t>
            </a:r>
            <a:r>
              <a:rPr lang="cs-CZ" dirty="0"/>
              <a:t>: </a:t>
            </a:r>
            <a:r>
              <a:rPr lang="cs-CZ" dirty="0" smtClean="0"/>
              <a:t>návrhy </a:t>
            </a:r>
            <a:r>
              <a:rPr lang="cs-CZ" dirty="0"/>
              <a:t>občanů i expertů pro zlepšení e-služeb </a:t>
            </a:r>
            <a:r>
              <a:rPr lang="cs-CZ" dirty="0" smtClean="0"/>
              <a:t>+ </a:t>
            </a:r>
            <a:r>
              <a:rPr lang="cs-CZ" dirty="0"/>
              <a:t>e-debaty o navrhované legislativě a politice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873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025"/>
          <p:cNvSpPr>
            <a:spLocks/>
          </p:cNvSpPr>
          <p:nvPr/>
        </p:nvSpPr>
        <p:spPr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10800000" scaled="1"/>
          </a:gradFill>
          <a:ln>
            <a:noFill/>
          </a:ln>
          <a:effectLst/>
        </p:spPr>
        <p:txBody>
          <a:bodyPr/>
          <a:lstStyle/>
          <a:p>
            <a:endParaRPr lang="en-US" altLang="en-US" dirty="0"/>
          </a:p>
        </p:txBody>
      </p:sp>
      <p:sp>
        <p:nvSpPr>
          <p:cNvPr id="1028" name="Nadpis 10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cs-CZ" dirty="0" smtClean="0"/>
              <a:t>Náznak českých</a:t>
            </a:r>
            <a:endParaRPr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725" y="2017713"/>
            <a:ext cx="2627139" cy="4114800"/>
          </a:xfrm>
        </p:spPr>
        <p:txBody>
          <a:bodyPr/>
          <a:lstStyle/>
          <a:p>
            <a:r>
              <a:rPr lang="cs-CZ" dirty="0"/>
              <a:t>Kmenové projekty </a:t>
            </a:r>
            <a:r>
              <a:rPr lang="cs-CZ" dirty="0" err="1"/>
              <a:t>eGovernmentu</a:t>
            </a:r>
            <a:r>
              <a:rPr lang="cs-CZ" dirty="0"/>
              <a:t> a jejich vazby (Strategický rámec rozvoje </a:t>
            </a:r>
            <a:r>
              <a:rPr lang="cs-CZ" dirty="0" err="1"/>
              <a:t>eGovernmentu</a:t>
            </a:r>
            <a:r>
              <a:rPr lang="cs-CZ" dirty="0"/>
              <a:t> </a:t>
            </a:r>
            <a:r>
              <a:rPr lang="cs-CZ" dirty="0" smtClean="0"/>
              <a:t>2014+)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0"/>
            <a:ext cx="579613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483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služeb </a:t>
            </a:r>
            <a:r>
              <a:rPr lang="cs-CZ" dirty="0" err="1" smtClean="0"/>
              <a:t>eGov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 (analýza potřeb)</a:t>
            </a:r>
          </a:p>
          <a:p>
            <a:r>
              <a:rPr lang="cs-CZ" dirty="0" smtClean="0"/>
              <a:t>Neustálá </a:t>
            </a:r>
            <a:r>
              <a:rPr lang="cs-CZ" dirty="0"/>
              <a:t>ú</a:t>
            </a:r>
            <a:r>
              <a:rPr lang="cs-CZ" dirty="0" smtClean="0"/>
              <a:t>prava fungujícího dle zpětné vazby (akční výzkum)</a:t>
            </a:r>
          </a:p>
          <a:p>
            <a:r>
              <a:rPr lang="cs-CZ" dirty="0" smtClean="0"/>
              <a:t>Zhodnocení zavedeného (evaluační výzkum)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7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– co stanovit?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Desk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: co, kde, jak v literatuře (i webové prezentace, šedá literatura, osobní kontakty…)</a:t>
            </a:r>
          </a:p>
          <a:p>
            <a:r>
              <a:rPr lang="cs-CZ" dirty="0" smtClean="0"/>
              <a:t>Účel výzkumu: výzkumný problém, otázka, hypotézy, operacionalizace proměnných, předpokládané využití výsledků</a:t>
            </a:r>
          </a:p>
          <a:p>
            <a:r>
              <a:rPr lang="cs-CZ" dirty="0" smtClean="0"/>
              <a:t>Populace, vzorek, sběr dat, vstup do terénu, počet…</a:t>
            </a:r>
          </a:p>
          <a:p>
            <a:r>
              <a:rPr lang="cs-CZ" dirty="0" smtClean="0"/>
              <a:t>Výzkumné metody, nástroje</a:t>
            </a:r>
          </a:p>
          <a:p>
            <a:r>
              <a:rPr lang="cs-CZ" dirty="0" smtClean="0"/>
              <a:t>Omezení</a:t>
            </a:r>
          </a:p>
          <a:p>
            <a:endParaRPr lang="cs-CZ" dirty="0"/>
          </a:p>
          <a:p>
            <a:r>
              <a:rPr lang="cs-CZ" dirty="0" smtClean="0"/>
              <a:t>Příklad – již známý projekt </a:t>
            </a:r>
            <a:r>
              <a:rPr lang="cs-CZ" dirty="0" err="1" smtClean="0"/>
              <a:t>eGov</a:t>
            </a:r>
            <a:r>
              <a:rPr lang="cs-CZ" dirty="0" smtClean="0"/>
              <a:t> (pro všechny stejný)</a:t>
            </a:r>
          </a:p>
          <a:p>
            <a:r>
              <a:rPr lang="cs-CZ" dirty="0" smtClean="0"/>
              <a:t>Skupiny cca 5 lidí </a:t>
            </a:r>
            <a:r>
              <a:rPr lang="cs-CZ" smtClean="0"/>
              <a:t>vlastní návrh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34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02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Spojení EGovernment, e-zdravotnictví, e-archivnictví</a:t>
            </a:r>
            <a:endParaRPr lang="en-US" altLang="en-US" dirty="0"/>
          </a:p>
        </p:txBody>
      </p:sp>
      <p:sp>
        <p:nvSpPr>
          <p:cNvPr id="10243" name="Zástupný symbol pro obsah 102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E-veřejné služby - nové možnosti a nástroje</a:t>
            </a:r>
          </a:p>
          <a:p>
            <a:r>
              <a:rPr lang="en-US" altLang="en-US" smtClean="0"/>
              <a:t>Snaha o důvěryhodnost, bohatost… příliš vysoké cíle</a:t>
            </a:r>
          </a:p>
          <a:p>
            <a:r>
              <a:rPr lang="en-US" altLang="en-US" smtClean="0"/>
              <a:t>Dílčí (některé) fungují, vše zatím ne</a:t>
            </a:r>
          </a:p>
          <a:p>
            <a:r>
              <a:rPr lang="en-US" altLang="en-US" smtClean="0"/>
              <a:t>Podpora státu (legislativa, projekty, financování…)</a:t>
            </a:r>
          </a:p>
          <a:p>
            <a:r>
              <a:rPr lang="en-US" altLang="en-US" smtClean="0"/>
              <a:t>eGovernment základní, e-zdravotnictví a e-archivnictví primárně pro jiné obory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327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Zdroje</a:t>
            </a:r>
            <a:endParaRPr lang="en-US" altLang="en-US" dirty="0"/>
          </a:p>
        </p:txBody>
      </p:sp>
      <p:sp>
        <p:nvSpPr>
          <p:cNvPr id="32771" name="Zástupný symbol pro obsah 3277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E-</a:t>
            </a:r>
            <a:r>
              <a:rPr lang="cs-CZ" dirty="0" err="1"/>
              <a:t>Government</a:t>
            </a:r>
            <a:r>
              <a:rPr lang="cs-CZ" dirty="0"/>
              <a:t> [online</a:t>
            </a:r>
            <a:r>
              <a:rPr lang="cs-CZ" dirty="0" smtClean="0"/>
              <a:t>]. Archiv </a:t>
            </a:r>
            <a:r>
              <a:rPr lang="cs-CZ" dirty="0"/>
              <a:t>stránek bývalého Ministerstva informatiky [cit. 2012-02-10].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aplikace.mvcr.cz/archiv2008/micr/egovernment/default.htm</a:t>
            </a:r>
            <a:endParaRPr lang="cs-CZ" dirty="0" smtClean="0"/>
          </a:p>
          <a:p>
            <a:r>
              <a:rPr lang="en-US" dirty="0"/>
              <a:t>SLÁMOVÁ, Hana. </a:t>
            </a:r>
            <a:r>
              <a:rPr lang="cs-CZ" dirty="0"/>
              <a:t>SIKP Přednáška X a, e-</a:t>
            </a:r>
            <a:r>
              <a:rPr lang="cs-CZ" dirty="0" err="1"/>
              <a:t>Government</a:t>
            </a:r>
            <a:r>
              <a:rPr lang="cs-CZ" dirty="0"/>
              <a:t>. Hana Slámová </a:t>
            </a:r>
            <a:r>
              <a:rPr lang="it-IT" dirty="0"/>
              <a:t>[online]. </a:t>
            </a:r>
            <a:r>
              <a:rPr lang="cs-CZ" dirty="0"/>
              <a:t>2009 </a:t>
            </a:r>
            <a:r>
              <a:rPr lang="it-IT" dirty="0"/>
              <a:t>[cit. 201</a:t>
            </a:r>
            <a:r>
              <a:rPr lang="cs-CZ" dirty="0"/>
              <a:t>4</a:t>
            </a:r>
            <a:r>
              <a:rPr lang="it-IT" dirty="0"/>
              <a:t>-0</a:t>
            </a:r>
            <a:r>
              <a:rPr lang="cs-CZ" dirty="0"/>
              <a:t>9</a:t>
            </a:r>
            <a:r>
              <a:rPr lang="it-IT" dirty="0"/>
              <a:t>-26]. Dostupné z: http://hasl.slamow.com/content/view/195/75/</a:t>
            </a:r>
            <a:endParaRPr lang="cs-CZ" dirty="0"/>
          </a:p>
          <a:p>
            <a:r>
              <a:rPr lang="cs-CZ" dirty="0"/>
              <a:t>ŠPAČEK, David. </a:t>
            </a:r>
            <a:r>
              <a:rPr lang="cs-CZ" i="1" dirty="0" err="1"/>
              <a:t>EGovernment</a:t>
            </a:r>
            <a:r>
              <a:rPr lang="cs-CZ" i="1" dirty="0"/>
              <a:t>: cíle, trendy a přístupy k jeho hodnocení</a:t>
            </a:r>
            <a:r>
              <a:rPr lang="cs-CZ" dirty="0"/>
              <a:t>. Vyd. 1. V Praze: C.H. Beck, 2012, </a:t>
            </a:r>
            <a:r>
              <a:rPr lang="cs-CZ" dirty="0" err="1"/>
              <a:t>xix</a:t>
            </a:r>
            <a:r>
              <a:rPr lang="cs-CZ" dirty="0"/>
              <a:t>, 258 s. Beckova edice ekonomie. ISBN 978-807-4002-618.</a:t>
            </a:r>
          </a:p>
          <a:p>
            <a:endParaRPr lang="cs-CZ" dirty="0"/>
          </a:p>
          <a:p>
            <a:endParaRPr lang="cs-CZ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Týmový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</a:p>
          <a:p>
            <a:r>
              <a:rPr lang="cs-CZ" dirty="0" smtClean="0"/>
              <a:t>Konzultace k zvažovaným tématům?</a:t>
            </a:r>
          </a:p>
          <a:p>
            <a:r>
              <a:rPr lang="cs-CZ" dirty="0" smtClean="0"/>
              <a:t>Formování týmů?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472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4817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Děkuji za pozornost.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12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Pojetí eGovernmentu</a:t>
            </a:r>
            <a:endParaRPr lang="en-US" altLang="en-US" dirty="0"/>
          </a:p>
        </p:txBody>
      </p:sp>
      <p:sp>
        <p:nvSpPr>
          <p:cNvPr id="11267" name="Zástupný symbol pro obsah 1126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en-US" dirty="0" smtClean="0"/>
              <a:t>„představuje </a:t>
            </a:r>
            <a:r>
              <a:rPr lang="cs-CZ" altLang="en-US" b="1" dirty="0" smtClean="0"/>
              <a:t>transformaci vnitřních a vnějších vztahů </a:t>
            </a:r>
            <a:r>
              <a:rPr lang="cs-CZ" altLang="en-US" dirty="0" smtClean="0"/>
              <a:t>veřejné správy pomocí </a:t>
            </a:r>
            <a:r>
              <a:rPr lang="cs-CZ" altLang="en-US" b="1" dirty="0" smtClean="0"/>
              <a:t>informačních a komunikačních technologií </a:t>
            </a:r>
            <a:r>
              <a:rPr lang="cs-CZ" altLang="en-US" dirty="0" smtClean="0"/>
              <a:t>s </a:t>
            </a:r>
            <a:r>
              <a:rPr lang="cs-CZ" altLang="en-US" b="1" dirty="0" smtClean="0"/>
              <a:t>cílem</a:t>
            </a:r>
            <a:r>
              <a:rPr lang="cs-CZ" altLang="en-US" dirty="0" smtClean="0"/>
              <a:t> </a:t>
            </a:r>
            <a:r>
              <a:rPr lang="cs-CZ" altLang="en-US" b="1" dirty="0" smtClean="0"/>
              <a:t>optimalizovat interní procesy</a:t>
            </a:r>
            <a:r>
              <a:rPr lang="cs-CZ" altLang="en-US" dirty="0" smtClean="0"/>
              <a:t>. Jejím cílem je pak rychlejší, spolehlivější a levnější poskytování služeb veřejné správy nejširší veřejnosti a zajištění větší otevřenosti veřejné správy ve vztahu ke svým uživatelům.“ (Archiv stránek bývalého Ministerstva informatiky)</a:t>
            </a:r>
          </a:p>
          <a:p>
            <a:r>
              <a:rPr lang="cs-CZ" altLang="en-US" dirty="0" smtClean="0"/>
              <a:t>Definice OSN: "Trvalá povinnost veřejné správy zlepšovat vztah mezi občany a veřejným sektorem poskytováním levných a efektivních služeb, informací a znalostí.“ (Slámová, 2009)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025"/>
          <p:cNvSpPr>
            <a:spLocks/>
          </p:cNvSpPr>
          <p:nvPr/>
        </p:nvSpPr>
        <p:spPr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10800000" scaled="1"/>
          </a:gradFill>
          <a:ln>
            <a:noFill/>
          </a:ln>
          <a:effectLst/>
        </p:spPr>
        <p:txBody>
          <a:bodyPr/>
          <a:lstStyle/>
          <a:p>
            <a:endParaRPr lang="en-US" altLang="en-US" dirty="0"/>
          </a:p>
        </p:txBody>
      </p:sp>
      <p:sp>
        <p:nvSpPr>
          <p:cNvPr id="1028" name="Nadpis 10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mtClean="0"/>
              <a:t>eGov do hloubky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Riley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e-</a:t>
            </a:r>
            <a:r>
              <a:rPr lang="cs-CZ" dirty="0" err="1" smtClean="0"/>
              <a:t>governance</a:t>
            </a:r>
            <a:r>
              <a:rPr lang="cs-CZ" dirty="0" smtClean="0"/>
              <a:t>: výsledek interakce, PPP – public-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partnership</a:t>
            </a:r>
            <a:endParaRPr lang="cs-CZ" dirty="0" smtClean="0"/>
          </a:p>
          <a:p>
            <a:pPr lvl="1"/>
            <a:r>
              <a:rPr lang="cs-CZ" dirty="0" smtClean="0"/>
              <a:t>e-</a:t>
            </a:r>
            <a:r>
              <a:rPr lang="cs-CZ" dirty="0" err="1" smtClean="0"/>
              <a:t>government</a:t>
            </a:r>
            <a:r>
              <a:rPr lang="cs-CZ" dirty="0" smtClean="0"/>
              <a:t>: e-poskytování služeb, e-procesy uvnitř VS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engagement</a:t>
            </a:r>
            <a:r>
              <a:rPr lang="cs-CZ" dirty="0" smtClean="0"/>
              <a:t> = e-konzultace a zapojování veřejnosti do rozhodování o veřejných věcech </a:t>
            </a:r>
          </a:p>
          <a:p>
            <a:pPr lvl="1"/>
            <a:r>
              <a:rPr lang="cs-CZ" dirty="0" smtClean="0"/>
              <a:t>e-participace: nástroje pro zapojování potenciálně dotčených do rozhodování o veřejných věcech</a:t>
            </a:r>
          </a:p>
          <a:p>
            <a:pPr lvl="1"/>
            <a:r>
              <a:rPr lang="cs-CZ" dirty="0" smtClean="0"/>
              <a:t>e-demokracie: využití IT k podpoře demokracie (např. e-volby)</a:t>
            </a:r>
          </a:p>
          <a:p>
            <a:r>
              <a:rPr lang="cs-CZ" dirty="0" smtClean="0"/>
              <a:t>EK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 –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: důraz na zapojování občanů do konstrukce a implementace politik EU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E-služby v eGov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4" y="2017713"/>
            <a:ext cx="5147419" cy="4114800"/>
          </a:xfrm>
        </p:spPr>
        <p:txBody>
          <a:bodyPr>
            <a:normAutofit fontScale="85000" lnSpcReduction="10000"/>
          </a:bodyPr>
          <a:lstStyle/>
          <a:p>
            <a:r>
              <a:rPr lang="cs-CZ" smtClean="0"/>
              <a:t>E-služba = interaktivní, zaměřená na obsah, internetová služba zákazníkovi, který ji obsluhuje</a:t>
            </a:r>
          </a:p>
          <a:p>
            <a:pPr lvl="1"/>
            <a:r>
              <a:rPr lang="cs-CZ" smtClean="0"/>
              <a:t>na dálku, překonání vzdálenosti, času (otevírací hodiny) a v pohodlí</a:t>
            </a:r>
          </a:p>
          <a:p>
            <a:pPr lvl="1"/>
            <a:r>
              <a:rPr lang="cs-CZ" smtClean="0"/>
              <a:t>informační služba = zvyšování kvality informací pro snížení nejistoty</a:t>
            </a:r>
          </a:p>
          <a:p>
            <a:pPr lvl="1"/>
            <a:r>
              <a:rPr lang="cs-CZ" smtClean="0"/>
              <a:t>typicky samoobslužná =&gt; nutné pochopit =&gt; na zákazníka cílený design</a:t>
            </a:r>
          </a:p>
          <a:p>
            <a:pPr lvl="1"/>
            <a:r>
              <a:rPr lang="cs-CZ" smtClean="0"/>
              <a:t>při vzniku komunity C2C aspekt (kontrola kvality i služeb ostatním)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38080116"/>
              </p:ext>
            </p:extLst>
          </p:nvPr>
        </p:nvGraphicFramePr>
        <p:xfrm>
          <a:off x="6012160" y="2017713"/>
          <a:ext cx="2942928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468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228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Témata v eGovernmentu (příklady)</a:t>
            </a:r>
            <a:endParaRPr lang="en-US" altLang="en-US" dirty="0"/>
          </a:p>
        </p:txBody>
      </p:sp>
      <p:sp>
        <p:nvSpPr>
          <p:cNvPr id="12291" name="Zástupný symbol pro obsah 12290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dirty="0" err="1"/>
              <a:t>Ochrana</a:t>
            </a:r>
            <a:r>
              <a:rPr lang="en-US" altLang="en-US" dirty="0"/>
              <a:t> OÚ, </a:t>
            </a:r>
            <a:r>
              <a:rPr lang="en-US" altLang="en-US" dirty="0" err="1"/>
              <a:t>implementace</a:t>
            </a:r>
            <a:r>
              <a:rPr lang="en-US" altLang="en-US" dirty="0"/>
              <a:t> </a:t>
            </a:r>
            <a:r>
              <a:rPr lang="en-US" altLang="en-US" dirty="0" err="1"/>
              <a:t>biometrických</a:t>
            </a:r>
            <a:r>
              <a:rPr lang="en-US" altLang="en-US" dirty="0"/>
              <a:t> </a:t>
            </a:r>
            <a:r>
              <a:rPr lang="en-US" altLang="en-US" dirty="0" err="1"/>
              <a:t>údajů</a:t>
            </a:r>
            <a:endParaRPr lang="en-US" altLang="en-US" dirty="0"/>
          </a:p>
          <a:p>
            <a:r>
              <a:rPr lang="en-US" altLang="en-US" dirty="0" smtClean="0"/>
              <a:t>E-</a:t>
            </a:r>
            <a:r>
              <a:rPr lang="en-US" altLang="en-US" dirty="0" err="1" smtClean="0"/>
              <a:t>komunikace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</a:t>
            </a:r>
            <a:r>
              <a:rPr lang="cs-CZ" altLang="en-US" dirty="0" smtClean="0"/>
              <a:t> </a:t>
            </a:r>
            <a:r>
              <a:rPr lang="en-US" altLang="en-US" dirty="0" smtClean="0"/>
              <a:t>KIVS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komunikační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infrastruktura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veřejné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správy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IS VS (</a:t>
            </a:r>
            <a:r>
              <a:rPr lang="en-US" altLang="en-US" dirty="0" err="1" smtClean="0"/>
              <a:t>informační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systémy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veřejné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správy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E-</a:t>
            </a:r>
            <a:r>
              <a:rPr lang="en-US" altLang="en-US" dirty="0" err="1" smtClean="0"/>
              <a:t>podpis</a:t>
            </a:r>
            <a:endParaRPr lang="en-US" altLang="en-US" dirty="0"/>
          </a:p>
          <a:p>
            <a:r>
              <a:rPr lang="en-US" altLang="en-US" dirty="0" err="1" smtClean="0"/>
              <a:t>Konverze</a:t>
            </a:r>
            <a:r>
              <a:rPr lang="en-US" altLang="en-US" dirty="0" smtClean="0"/>
              <a:t> </a:t>
            </a:r>
            <a:r>
              <a:rPr lang="en-US" altLang="en-US" dirty="0" err="1"/>
              <a:t>dokumentů</a:t>
            </a:r>
            <a:r>
              <a:rPr lang="en-US" altLang="en-US" dirty="0"/>
              <a:t> – </a:t>
            </a:r>
            <a:r>
              <a:rPr lang="en-US" altLang="en-US" dirty="0" err="1"/>
              <a:t>nutné</a:t>
            </a:r>
            <a:r>
              <a:rPr lang="en-US" altLang="en-US" dirty="0"/>
              <a:t> </a:t>
            </a:r>
            <a:r>
              <a:rPr lang="en-US" altLang="en-US" dirty="0" err="1"/>
              <a:t>mj</a:t>
            </a:r>
            <a:r>
              <a:rPr lang="en-US" altLang="en-US" dirty="0"/>
              <a:t>. </a:t>
            </a:r>
            <a:r>
              <a:rPr lang="en-US" altLang="en-US" dirty="0" err="1"/>
              <a:t>zajištění</a:t>
            </a:r>
            <a:r>
              <a:rPr lang="en-US" altLang="en-US" dirty="0"/>
              <a:t> </a:t>
            </a:r>
            <a:r>
              <a:rPr lang="cs-CZ" altLang="en-US" dirty="0" smtClean="0"/>
              <a:t>identity</a:t>
            </a:r>
            <a:r>
              <a:rPr lang="en-US" altLang="en-US" dirty="0" smtClean="0"/>
              <a:t> </a:t>
            </a:r>
            <a:r>
              <a:rPr lang="en-US" altLang="en-US" dirty="0"/>
              <a:t>a </a:t>
            </a:r>
            <a:r>
              <a:rPr lang="en-US" altLang="en-US" dirty="0" err="1"/>
              <a:t>časové</a:t>
            </a:r>
            <a:r>
              <a:rPr lang="en-US" altLang="en-US" dirty="0"/>
              <a:t> </a:t>
            </a:r>
            <a:r>
              <a:rPr lang="en-US" altLang="en-US" dirty="0" err="1"/>
              <a:t>razítko</a:t>
            </a:r>
            <a:endParaRPr lang="en-US" altLang="en-US" dirty="0"/>
          </a:p>
          <a:p>
            <a:r>
              <a:rPr lang="en-US" altLang="en-US" dirty="0" smtClean="0"/>
              <a:t>E-</a:t>
            </a:r>
            <a:r>
              <a:rPr lang="en-US" altLang="en-US" dirty="0" err="1" smtClean="0"/>
              <a:t>podání</a:t>
            </a:r>
            <a:r>
              <a:rPr lang="en-US" altLang="en-US" dirty="0" smtClean="0"/>
              <a:t> </a:t>
            </a:r>
            <a:r>
              <a:rPr lang="en-US" altLang="en-US" dirty="0"/>
              <a:t>(</a:t>
            </a:r>
            <a:r>
              <a:rPr lang="en-US" altLang="en-US" dirty="0" err="1"/>
              <a:t>viz</a:t>
            </a:r>
            <a:r>
              <a:rPr lang="en-US" altLang="en-US" dirty="0"/>
              <a:t> </a:t>
            </a:r>
            <a:r>
              <a:rPr lang="en-US" altLang="en-US" dirty="0" err="1"/>
              <a:t>CzechPOINT</a:t>
            </a:r>
            <a:r>
              <a:rPr lang="en-US" altLang="en-US" dirty="0"/>
              <a:t>)</a:t>
            </a:r>
          </a:p>
          <a:p>
            <a:r>
              <a:rPr lang="en-US" altLang="en-US" dirty="0" smtClean="0"/>
              <a:t>E-LTP (long term preservation)</a:t>
            </a:r>
          </a:p>
          <a:p>
            <a:r>
              <a:rPr lang="en-US" altLang="en-US" dirty="0" smtClean="0"/>
              <a:t>E-</a:t>
            </a:r>
            <a:r>
              <a:rPr lang="en-US" altLang="en-US" dirty="0" err="1" smtClean="0"/>
              <a:t>veřejné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zakázky</a:t>
            </a:r>
            <a:endParaRPr lang="en-US" altLang="en-US" dirty="0" smtClean="0"/>
          </a:p>
          <a:p>
            <a:r>
              <a:rPr lang="en-US" altLang="en-US" dirty="0" err="1" smtClean="0"/>
              <a:t>eCommerce</a:t>
            </a:r>
            <a:r>
              <a:rPr lang="en-US" altLang="en-US" dirty="0" smtClean="0"/>
              <a:t> - e-</a:t>
            </a:r>
            <a:r>
              <a:rPr lang="en-US" altLang="en-US" dirty="0" err="1" smtClean="0"/>
              <a:t>shopy</a:t>
            </a:r>
            <a:r>
              <a:rPr lang="en-US" altLang="en-US" dirty="0" smtClean="0"/>
              <a:t>, e-</a:t>
            </a:r>
            <a:r>
              <a:rPr lang="en-US" altLang="en-US" dirty="0" err="1" smtClean="0"/>
              <a:t>platby</a:t>
            </a:r>
            <a:r>
              <a:rPr lang="en-US" altLang="en-US" dirty="0" smtClean="0"/>
              <a:t>, e-marketing, e-</a:t>
            </a:r>
            <a:r>
              <a:rPr lang="en-US" altLang="en-US" dirty="0" err="1" smtClean="0"/>
              <a:t>sběry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dat</a:t>
            </a:r>
            <a:r>
              <a:rPr lang="en-US" altLang="en-US" dirty="0" smtClean="0"/>
              <a:t>, e-</a:t>
            </a:r>
            <a:r>
              <a:rPr lang="en-US" altLang="en-US" dirty="0" err="1" smtClean="0"/>
              <a:t>fakturace</a:t>
            </a:r>
            <a:r>
              <a:rPr lang="en-US" altLang="en-US" dirty="0" smtClean="0"/>
              <a:t>…</a:t>
            </a:r>
          </a:p>
          <a:p>
            <a:r>
              <a:rPr lang="en-US" altLang="en-US" dirty="0" err="1" smtClean="0"/>
              <a:t>Bezpečnost</a:t>
            </a:r>
            <a:r>
              <a:rPr lang="en-US" altLang="en-US" dirty="0" smtClean="0"/>
              <a:t> </a:t>
            </a:r>
            <a:r>
              <a:rPr lang="en-US" altLang="en-US" dirty="0" err="1"/>
              <a:t>kompletního</a:t>
            </a:r>
            <a:r>
              <a:rPr lang="en-US" altLang="en-US" dirty="0"/>
              <a:t> IS</a:t>
            </a:r>
            <a:endParaRPr lang="en-US" dirty="0"/>
          </a:p>
          <a:p>
            <a:r>
              <a:rPr lang="en-US" altLang="en-US" dirty="0" err="1" smtClean="0"/>
              <a:t>Informační</a:t>
            </a:r>
            <a:r>
              <a:rPr lang="en-US" altLang="en-US" dirty="0" smtClean="0"/>
              <a:t> audit, </a:t>
            </a:r>
            <a:r>
              <a:rPr lang="en-US" altLang="en-US" dirty="0" err="1" smtClean="0"/>
              <a:t>utajované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viz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jiné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předměty</a:t>
            </a:r>
            <a:r>
              <a:rPr lang="en-US" alt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Bariéry eGov (dle výzkumu)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4" y="2017713"/>
            <a:ext cx="4643364" cy="4114800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rezistence</a:t>
            </a:r>
          </a:p>
          <a:p>
            <a:r>
              <a:rPr lang="cs-CZ" sz="2400" dirty="0" smtClean="0"/>
              <a:t>technické</a:t>
            </a:r>
          </a:p>
          <a:p>
            <a:r>
              <a:rPr lang="cs-CZ" sz="2400" dirty="0" smtClean="0"/>
              <a:t>využití</a:t>
            </a:r>
          </a:p>
          <a:p>
            <a:r>
              <a:rPr lang="cs-CZ" sz="2400" dirty="0" smtClean="0"/>
              <a:t>administrativní (např. standardy)</a:t>
            </a:r>
          </a:p>
          <a:p>
            <a:r>
              <a:rPr lang="cs-CZ" sz="2400" dirty="0" smtClean="0"/>
              <a:t>ochrana soukromí</a:t>
            </a:r>
          </a:p>
          <a:p>
            <a:r>
              <a:rPr lang="cs-CZ" sz="2400" dirty="0" smtClean="0"/>
              <a:t>design (použitelnost, motivace)</a:t>
            </a:r>
          </a:p>
          <a:p>
            <a:r>
              <a:rPr lang="cs-CZ" sz="2400" dirty="0" smtClean="0"/>
              <a:t>právní</a:t>
            </a:r>
          </a:p>
          <a:p>
            <a:r>
              <a:rPr lang="cs-CZ" sz="2400" dirty="0" smtClean="0"/>
              <a:t>náklady</a:t>
            </a:r>
          </a:p>
          <a:p>
            <a:r>
              <a:rPr lang="cs-CZ" sz="2400" dirty="0" smtClean="0"/>
              <a:t>zpřístupnění (postižení)</a:t>
            </a:r>
          </a:p>
          <a:p>
            <a:r>
              <a:rPr lang="cs-CZ" sz="2400" dirty="0" smtClean="0"/>
              <a:t>jiné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96136" y="2017713"/>
            <a:ext cx="3158952" cy="41148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špatná koordinace v hierarchii VS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vzdorování úředníků změně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nedostatek interoperability IS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metodologické zkreslení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277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Zkuste definovat: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eGov</a:t>
            </a:r>
            <a:endParaRPr lang="cs-CZ" dirty="0" smtClean="0"/>
          </a:p>
          <a:p>
            <a:r>
              <a:rPr lang="cs-CZ" dirty="0" smtClean="0"/>
              <a:t>E-</a:t>
            </a:r>
            <a:r>
              <a:rPr lang="cs-CZ" dirty="0" err="1" smtClean="0"/>
              <a:t>governance</a:t>
            </a:r>
            <a:endParaRPr lang="cs-CZ" dirty="0" smtClean="0"/>
          </a:p>
          <a:p>
            <a:r>
              <a:rPr lang="cs-CZ" dirty="0" smtClean="0"/>
              <a:t>E-</a:t>
            </a:r>
            <a:r>
              <a:rPr lang="cs-CZ" dirty="0" err="1" smtClean="0"/>
              <a:t>engagement</a:t>
            </a:r>
            <a:endParaRPr lang="cs-CZ" dirty="0" smtClean="0"/>
          </a:p>
          <a:p>
            <a:r>
              <a:rPr lang="cs-CZ" dirty="0" smtClean="0"/>
              <a:t>E-participace</a:t>
            </a:r>
          </a:p>
          <a:p>
            <a:r>
              <a:rPr lang="cs-CZ" dirty="0" smtClean="0"/>
              <a:t>E-demokracie</a:t>
            </a:r>
          </a:p>
          <a:p>
            <a:r>
              <a:rPr lang="cs-CZ" dirty="0" smtClean="0"/>
              <a:t>Služba </a:t>
            </a:r>
            <a:r>
              <a:rPr lang="cs-CZ" dirty="0" err="1" smtClean="0"/>
              <a:t>eGov</a:t>
            </a:r>
            <a:endParaRPr lang="cs-CZ" dirty="0" smtClean="0"/>
          </a:p>
          <a:p>
            <a:r>
              <a:rPr lang="cs-CZ" dirty="0" smtClean="0"/>
              <a:t>E-služba</a:t>
            </a:r>
          </a:p>
          <a:p>
            <a:r>
              <a:rPr lang="cs-CZ" smtClean="0"/>
              <a:t>E-správa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0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307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Úkol</a:t>
            </a:r>
            <a:r>
              <a:rPr lang="en-US" altLang="en-US" dirty="0" smtClean="0"/>
              <a:t> č. </a:t>
            </a:r>
            <a:r>
              <a:rPr lang="cs-CZ" altLang="en-US" dirty="0" smtClean="0"/>
              <a:t>3</a:t>
            </a:r>
            <a:endParaRPr lang="en-US" altLang="en-US" dirty="0"/>
          </a:p>
        </p:txBody>
      </p:sp>
      <p:sp>
        <p:nvSpPr>
          <p:cNvPr id="30723" name="Zástupný symbol pro obsah 307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Popište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osobní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zkušenost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službou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eGovernmentu</a:t>
            </a:r>
            <a:endParaRPr lang="cs-CZ" altLang="en-US" dirty="0" smtClean="0"/>
          </a:p>
          <a:p>
            <a:pPr lvl="1"/>
            <a:r>
              <a:rPr lang="cs-CZ" altLang="en-US" dirty="0" smtClean="0"/>
              <a:t>Lze získat např. vyhledáváním informace v IS VS</a:t>
            </a:r>
            <a:endParaRPr lang="en-US" alt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cs-CZ" altLang="en-US" dirty="0" smtClean="0"/>
              <a:t>Popis služby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en-US" dirty="0" smtClean="0"/>
              <a:t>Popis jejího využití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en-US" dirty="0" smtClean="0"/>
              <a:t>SWOT analýza služby dle zážitku</a:t>
            </a:r>
          </a:p>
          <a:p>
            <a:r>
              <a:rPr lang="en-US" altLang="en-US" dirty="0" err="1" smtClean="0"/>
              <a:t>Rozsah</a:t>
            </a:r>
            <a:r>
              <a:rPr lang="en-US" altLang="en-US" dirty="0" smtClean="0"/>
              <a:t> 1</a:t>
            </a:r>
            <a:r>
              <a:rPr lang="cs-CZ" altLang="en-US" dirty="0" smtClean="0"/>
              <a:t>-2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normostran</a:t>
            </a:r>
            <a:r>
              <a:rPr lang="cs-CZ" altLang="en-US" dirty="0" smtClean="0"/>
              <a:t>y</a:t>
            </a:r>
            <a:endParaRPr lang="en-US" altLang="en-US" dirty="0" smtClean="0"/>
          </a:p>
          <a:p>
            <a:r>
              <a:rPr lang="en-US" altLang="en-US" dirty="0" err="1" smtClean="0"/>
              <a:t>Odevzdání</a:t>
            </a:r>
            <a:r>
              <a:rPr lang="en-US" altLang="en-US" dirty="0" smtClean="0"/>
              <a:t> do IS – </a:t>
            </a:r>
            <a:r>
              <a:rPr lang="en-US" altLang="en-US" dirty="0" err="1" smtClean="0"/>
              <a:t>odevzdávárna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825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1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943</Words>
  <Application>Microsoft Office PowerPoint</Application>
  <PresentationFormat>Předvádění na obrazovce (4:3)</PresentationFormat>
  <Paragraphs>124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7</vt:i4>
      </vt:variant>
      <vt:variant>
        <vt:lpstr>Nadpisy snímků</vt:lpstr>
      </vt:variant>
      <vt:variant>
        <vt:i4>20</vt:i4>
      </vt:variant>
    </vt:vector>
  </HeadingPairs>
  <TitlesOfParts>
    <vt:vector size="31" baseType="lpstr">
      <vt:lpstr>Arial</vt:lpstr>
      <vt:lpstr>Tahoma</vt:lpstr>
      <vt:lpstr>Trebuchet MS</vt:lpstr>
      <vt:lpstr>Wingdings</vt:lpstr>
      <vt:lpstr>1_MU_PPTprezentace_sablona_CZ</vt:lpstr>
      <vt:lpstr>Motiv1MU</vt:lpstr>
      <vt:lpstr>1_Směsi</vt:lpstr>
      <vt:lpstr>2_Směsi</vt:lpstr>
      <vt:lpstr>2_MU_PPTprezentace_sablona_CZ</vt:lpstr>
      <vt:lpstr>3_Směsi</vt:lpstr>
      <vt:lpstr>SITMU</vt:lpstr>
      <vt:lpstr>eGovernment  7. 10. 2016</vt:lpstr>
      <vt:lpstr>Týmový úkol</vt:lpstr>
      <vt:lpstr>Pojetí eGovernmentu</vt:lpstr>
      <vt:lpstr>eGov do hloubky</vt:lpstr>
      <vt:lpstr>E-služby v eGov</vt:lpstr>
      <vt:lpstr>Témata v eGovernmentu (příklady)</vt:lpstr>
      <vt:lpstr>Bariéry eGov (dle výzkumu)</vt:lpstr>
      <vt:lpstr>Zkuste definovat:</vt:lpstr>
      <vt:lpstr>Úkol č. 3</vt:lpstr>
      <vt:lpstr>Znáte nějaké příklady dobré praxe eGov v EU?</vt:lpstr>
      <vt:lpstr>Projekty eGov v EU - Estonsko</vt:lpstr>
      <vt:lpstr>Projekty eGov v EU - Dánsko</vt:lpstr>
      <vt:lpstr>Projekty eGov v EU - Belgie</vt:lpstr>
      <vt:lpstr>Další projekty eGov v EU</vt:lpstr>
      <vt:lpstr>Náznak českých</vt:lpstr>
      <vt:lpstr>Výzkumy služeb eGov</vt:lpstr>
      <vt:lpstr>Výzkum – co stanovit?</vt:lpstr>
      <vt:lpstr>Spojení EGovernment, e-zdravotnictví, e-archivnictví</vt:lpstr>
      <vt:lpstr>Zdroje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EGovernment, ISVS Vyzkoušet odkazy, doplnit knížku 10. 10. 2014</dc:title>
  <cp:lastModifiedBy>Pavla Kovářová</cp:lastModifiedBy>
  <cp:revision>58</cp:revision>
  <dcterms:modified xsi:type="dcterms:W3CDTF">2016-10-07T09:45:02Z</dcterms:modified>
</cp:coreProperties>
</file>