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5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0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1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35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1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40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20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2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5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9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7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12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60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9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67D3FE-7114-45BD-8833-CCD1A26DB807}" type="datetimeFigureOut">
              <a:rPr lang="cs-CZ" smtClean="0"/>
              <a:t>23. 9. 2017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76AD9-3556-46D6-9E92-D17F2D94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19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1853" y="2489981"/>
            <a:ext cx="9441145" cy="1733265"/>
          </a:xfrm>
        </p:spPr>
        <p:txBody>
          <a:bodyPr/>
          <a:lstStyle/>
          <a:p>
            <a:r>
              <a:rPr lang="sk-SK" dirty="0" smtClean="0"/>
              <a:t>    Eugen Savojský</a:t>
            </a:r>
            <a:r>
              <a:rPr lang="sk-SK" sz="5400" dirty="0"/>
              <a:t/>
            </a:r>
            <a:br>
              <a:rPr lang="sk-SK" sz="5400" dirty="0"/>
            </a:br>
            <a:r>
              <a:rPr lang="sk-SK" sz="5400" dirty="0" smtClean="0"/>
              <a:t>           (1663 – 1736)</a:t>
            </a:r>
            <a:endParaRPr lang="cs-CZ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9462333" y="6161963"/>
            <a:ext cx="3016270" cy="696037"/>
          </a:xfrm>
        </p:spPr>
        <p:txBody>
          <a:bodyPr>
            <a:normAutofit/>
          </a:bodyPr>
          <a:lstStyle/>
          <a:p>
            <a:r>
              <a:rPr lang="sk-SK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Bc. Emília Weissová</a:t>
            </a:r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6594"/>
          <a:stretch>
            <a:fillRect/>
          </a:stretch>
        </p:blipFill>
        <p:spPr>
          <a:xfrm>
            <a:off x="8901186" y="146393"/>
            <a:ext cx="2658467" cy="379781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28299" y="477672"/>
            <a:ext cx="5011634" cy="604595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savojský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carignanský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gróf zo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Soissons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Deväťročná vojna</a:t>
            </a:r>
          </a:p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Vojna o španielske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dedičsto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Rakúsko - turecká vojna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dmietnutie cirkevnej kariéry kvôli záujmu o vojenstvo</a:t>
            </a:r>
          </a:p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Ľudovít XIV. mu zamietol žiadosť o pridelenie do armády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brátenie sa na Leopolda I. = boje pri Viedni (1683)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ýprava rakúskych vojsk na Nové Zámky a Budín (1686) držané Turkami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 obliehaní Belehradu (1688) bol zranený a dlho sa liečil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84" y="1721549"/>
            <a:ext cx="2548188" cy="361279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435" y="3029802"/>
            <a:ext cx="2623413" cy="37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41946" y="1211239"/>
            <a:ext cx="4997987" cy="443552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1688 bojuje proti Francúzsku - dobytie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Mainzu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bitka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Staffardy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zahnanie vojsk obliehajúcich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Cuneo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(1691), prehra v bitke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Marsaglie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 dlhých rokovaniach bol uzatvorený mier medzi Francúzskom a Rakúskom (1697)</a:t>
            </a:r>
          </a:p>
          <a:p>
            <a:pPr marL="342900" indent="-342900">
              <a:buFontTx/>
              <a:buChar char="-"/>
            </a:pP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omierové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pokojné chvíle využil Leopold I. na vyriešenie tureckých záležitostí – bitka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Zente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(1697) – štvanicou donútil sultána podpísať mier (1699), ktorý znamenal stiahnutie tureckých vojsk z Uhorska a postupný rozpad Osmanskej ríše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8" r="428"/>
          <a:stretch>
            <a:fillRect/>
          </a:stretch>
        </p:blipFill>
        <p:spPr>
          <a:xfrm>
            <a:off x="8600925" y="266131"/>
            <a:ext cx="3200400" cy="4572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457" y="2552131"/>
            <a:ext cx="2864294" cy="406062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25" y="5398334"/>
            <a:ext cx="2920422" cy="10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72074" y="701495"/>
            <a:ext cx="5084979" cy="5773003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Vojna o španielske dedičstvo (1701 – 1714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rekročenie Álp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eď sa boje nesústredili v Taliansku, odchádza Eugen Savojský do Viedne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enovanie prezidentom Dvorskej vojnovej rady (reforma armády, založenie tirolskej domobrany)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spojenie síl Eugena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Savojského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Jána Václava Vratislava z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Mitrovíc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Johna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Churchilla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vojvodu z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Marlborough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znamenali porážku francúzskej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armády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Höchstädte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1705 sa spojenecké vojská rozdelili – bitka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Cassane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bitka pri Turíne (1706)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3" y="1318373"/>
            <a:ext cx="5586484" cy="38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54954" y="1377742"/>
            <a:ext cx="5084979" cy="439526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1708 – menovanie Eugena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Savojského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generálporučíkom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itka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Oudenaarde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(1708), dobytie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Lille</a:t>
            </a:r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 mierových rokovaní v Haagu (1709)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ásledkom parlamentných volieb v Anglicku a nečakanej smrti Jozefa I. došlo k rozpadu koalície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asledovala rada prehier, ktoré vyústili do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Rastattského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mieru (1714)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r="4806"/>
          <a:stretch>
            <a:fillRect/>
          </a:stretch>
        </p:blipFill>
        <p:spPr>
          <a:xfrm>
            <a:off x="7126967" y="511550"/>
            <a:ext cx="4132436" cy="5903480"/>
          </a:xfrm>
        </p:spPr>
      </p:pic>
    </p:spTree>
    <p:extLst>
      <p:ext uri="{BB962C8B-B14F-4D97-AF65-F5344CB8AC3E}">
        <p14:creationId xmlns:p14="http://schemas.microsoft.com/office/powerpoint/2010/main" val="41172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32486" y="600501"/>
            <a:ext cx="6564851" cy="294109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palác Belvedér + rozsiahla knižnica</a:t>
            </a:r>
          </a:p>
          <a:p>
            <a:pPr marL="342900" indent="-342900">
              <a:buFontTx/>
              <a:buChar char="-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vojna s Turkami – bitka pri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Petrovaradíne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(1716), dobytie Temešváru (1716), kapitulácia Belehradu (1717)  - výsledkom bol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Požarevacký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mier (1718)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vojne sa zaoberal politikou, organizáciou armády a diplomaciou</a:t>
            </a:r>
          </a:p>
          <a:p>
            <a:pPr marL="342900" indent="-342900"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omiera v roku 1736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" y="3709288"/>
            <a:ext cx="9121254" cy="281713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7" y="1627486"/>
            <a:ext cx="4064000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92825" y="2565779"/>
            <a:ext cx="8011236" cy="1542862"/>
          </a:xfrm>
        </p:spPr>
        <p:txBody>
          <a:bodyPr/>
          <a:lstStyle/>
          <a:p>
            <a:r>
              <a:rPr lang="sk-SK" sz="5400" dirty="0" smtClean="0"/>
              <a:t>Ďakujem za pozornosť 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9093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1489</TotalTime>
  <Words>331</Words>
  <Application>Microsoft Office PowerPoint</Application>
  <PresentationFormat>Širokouhlá</PresentationFormat>
  <Paragraphs>29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Ión</vt:lpstr>
      <vt:lpstr>    Eugen Savojský            (1663 – 1736)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 Evžen Savojský            (1663 – 1736)</dc:title>
  <dc:creator>mituska</dc:creator>
  <cp:lastModifiedBy>mituska</cp:lastModifiedBy>
  <cp:revision>13</cp:revision>
  <dcterms:created xsi:type="dcterms:W3CDTF">2017-09-23T15:04:22Z</dcterms:created>
  <dcterms:modified xsi:type="dcterms:W3CDTF">2017-09-24T15:54:16Z</dcterms:modified>
</cp:coreProperties>
</file>