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A862C-0D6C-4DF6-B6BF-A6A2F572A60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C170C-420D-4744-9C88-B88EB054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www.slovnikceskeliteratury.cz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170C-420D-4744-9C88-B88EB05438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4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3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A03D-7F61-4EDE-985F-8B5AC6558E9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23EA-C907-43F6-A35B-CB45CA96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Základní příručky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 do studia 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… a přehledné shrnutí posledního období</a:t>
            </a:r>
            <a:endParaRPr lang="en-US" sz="2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744416" cy="5024765"/>
          </a:xfrm>
        </p:spPr>
      </p:pic>
    </p:spTree>
    <p:extLst>
      <p:ext uri="{BB962C8B-B14F-4D97-AF65-F5344CB8AC3E}">
        <p14:creationId xmlns:p14="http://schemas.microsoft.com/office/powerpoint/2010/main" val="324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Česká literatura od počátků k dnešku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58" y="1600200"/>
            <a:ext cx="3073883" cy="4525963"/>
          </a:xfrm>
        </p:spPr>
      </p:pic>
    </p:spTree>
    <p:extLst>
      <p:ext uri="{BB962C8B-B14F-4D97-AF65-F5344CB8AC3E}">
        <p14:creationId xmlns:p14="http://schemas.microsoft.com/office/powerpoint/2010/main" val="20283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hlavní typy příruček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Slovníky</a:t>
            </a:r>
          </a:p>
          <a:p>
            <a:pPr>
              <a:buFontTx/>
              <a:buChar char="-"/>
            </a:pPr>
            <a:r>
              <a:rPr lang="cs-CZ" dirty="0" smtClean="0"/>
              <a:t>dílčí/specializované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omplexní (pro určitý úsek časové osy)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b="1" dirty="0" smtClean="0"/>
              <a:t>Dějiny</a:t>
            </a:r>
            <a:r>
              <a:rPr lang="cs-CZ" dirty="0" smtClean="0"/>
              <a:t> neboli „literárněhistorické syntézy“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Slovník zakázaných autorů</a:t>
            </a:r>
            <a:br>
              <a:rPr lang="cs-CZ" sz="2800" dirty="0" smtClean="0"/>
            </a:br>
            <a:r>
              <a:rPr lang="cs-CZ" sz="2800" dirty="0" smtClean="0"/>
              <a:t>Česká literatura v exilu 1948-1989</a:t>
            </a:r>
            <a:endParaRPr lang="en-US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104456" cy="4104456"/>
          </a:xfrm>
        </p:spPr>
      </p:pic>
    </p:spTree>
    <p:extLst>
      <p:ext uri="{BB962C8B-B14F-4D97-AF65-F5344CB8AC3E}">
        <p14:creationId xmlns:p14="http://schemas.microsoft.com/office/powerpoint/2010/main" val="10386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Slovník českého románu a Slovník české prózy</a:t>
            </a:r>
            <a:endParaRPr lang="en-US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2645098" cy="365605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2489477" cy="3528392"/>
          </a:xfrm>
        </p:spPr>
      </p:pic>
    </p:spTree>
    <p:extLst>
      <p:ext uri="{BB962C8B-B14F-4D97-AF65-F5344CB8AC3E}">
        <p14:creationId xmlns:p14="http://schemas.microsoft.com/office/powerpoint/2010/main" val="11884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Slovník básnických knih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384376" cy="5103005"/>
          </a:xfrm>
        </p:spPr>
      </p:pic>
    </p:spTree>
    <p:extLst>
      <p:ext uri="{BB962C8B-B14F-4D97-AF65-F5344CB8AC3E}">
        <p14:creationId xmlns:p14="http://schemas.microsoft.com/office/powerpoint/2010/main" val="40069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Lexikon české literatury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799"/>
            <a:ext cx="6696744" cy="4476433"/>
          </a:xfrm>
        </p:spPr>
      </p:pic>
    </p:spTree>
    <p:extLst>
      <p:ext uri="{BB962C8B-B14F-4D97-AF65-F5344CB8AC3E}">
        <p14:creationId xmlns:p14="http://schemas.microsoft.com/office/powerpoint/2010/main" val="33149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Slovník českých spisovatelů od roku 1945</a:t>
            </a:r>
            <a:br>
              <a:rPr lang="cs-CZ" sz="2800" dirty="0" smtClean="0"/>
            </a:br>
            <a:r>
              <a:rPr lang="cs-CZ" sz="2800" dirty="0" smtClean="0"/>
              <a:t>Průvodce po nových jménech české poezie a prózy</a:t>
            </a:r>
            <a:endParaRPr lang="en-US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603903" cy="345638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600400" cy="3600400"/>
          </a:xfrm>
        </p:spPr>
      </p:pic>
    </p:spTree>
    <p:extLst>
      <p:ext uri="{BB962C8B-B14F-4D97-AF65-F5344CB8AC3E}">
        <p14:creationId xmlns:p14="http://schemas.microsoft.com/office/powerpoint/2010/main" val="14619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Dějiny české literatury</a:t>
            </a:r>
            <a:br>
              <a:rPr lang="cs-CZ" dirty="0" smtClean="0"/>
            </a:br>
            <a:r>
              <a:rPr lang="cs-CZ" sz="3100" dirty="0" smtClean="0"/>
              <a:t>zvané Akademické</a:t>
            </a:r>
            <a:endParaRPr lang="en-US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024336" cy="426509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1960" y="1700808"/>
            <a:ext cx="4216756" cy="4320480"/>
          </a:xfrm>
        </p:spPr>
      </p:pic>
    </p:spTree>
    <p:extLst>
      <p:ext uri="{BB962C8B-B14F-4D97-AF65-F5344CB8AC3E}">
        <p14:creationId xmlns:p14="http://schemas.microsoft.com/office/powerpoint/2010/main" val="3343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jejich pokračování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3" y="1600200"/>
            <a:ext cx="3099974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78" y="1600200"/>
            <a:ext cx="2779643" cy="4525963"/>
          </a:xfrm>
        </p:spPr>
      </p:pic>
    </p:spTree>
    <p:extLst>
      <p:ext uri="{BB962C8B-B14F-4D97-AF65-F5344CB8AC3E}">
        <p14:creationId xmlns:p14="http://schemas.microsoft.com/office/powerpoint/2010/main" val="39983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Předvádění na obrazovce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Základní příručky</vt:lpstr>
      <vt:lpstr>Dva hlavní typy příruček</vt:lpstr>
      <vt:lpstr>Slovník zakázaných autorů Česká literatura v exilu 1948-1989</vt:lpstr>
      <vt:lpstr>Slovník českého románu a Slovník české prózy</vt:lpstr>
      <vt:lpstr>Slovník básnických knih</vt:lpstr>
      <vt:lpstr>Lexikon české literatury</vt:lpstr>
      <vt:lpstr>Slovník českých spisovatelů od roku 1945 Průvodce po nových jménech české poezie a prózy</vt:lpstr>
      <vt:lpstr>Dějiny české literatury zvané Akademické</vt:lpstr>
      <vt:lpstr>… a jejich pokračování</vt:lpstr>
      <vt:lpstr>… a přehledné shrnutí posledního období</vt:lpstr>
      <vt:lpstr>Česká literatura od počátků k dnešku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příručky</dc:title>
  <dc:creator>Jitka</dc:creator>
  <cp:lastModifiedBy>Jitka</cp:lastModifiedBy>
  <cp:revision>4</cp:revision>
  <dcterms:created xsi:type="dcterms:W3CDTF">2014-10-29T17:48:47Z</dcterms:created>
  <dcterms:modified xsi:type="dcterms:W3CDTF">2017-10-12T08:14:14Z</dcterms:modified>
</cp:coreProperties>
</file>