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ail.co.uk/sciencetech/article-2281891/Women-really-talk-men-13-000-words-day-precise.html" TargetMode="External"/><Relationship Id="rId2" Type="http://schemas.openxmlformats.org/officeDocument/2006/relationships/hyperlink" Target="http://www.linguisticsociety.org/resource/neurolinguisti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</a:t>
            </a:r>
            <a:br>
              <a:rPr lang="cs-CZ" dirty="0"/>
            </a:br>
            <a:r>
              <a:rPr lang="cs-CZ" dirty="0"/>
              <a:t>        </a:t>
            </a:r>
            <a:r>
              <a:rPr lang="en-US" dirty="0"/>
              <a:t>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LANGUAGE &amp; GENDER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differently we use it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       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BY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           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 </a:t>
            </a:r>
            <a: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Anastasia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Tsypkina     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Summary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haroni" pitchFamily="2" charset="-79"/>
                <a:cs typeface="Aharoni" pitchFamily="2" charset="-79"/>
              </a:rPr>
              <a:t>There are differences in men’s and women’s speech: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they brought up differently; 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  have different social tasks/roles.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dirty="0">
                <a:latin typeface="Aharoni" pitchFamily="2" charset="-79"/>
                <a:cs typeface="Aharoni" pitchFamily="2" charset="-79"/>
              </a:rPr>
              <a:t>A possible explanation – evolution</a:t>
            </a:r>
            <a:endParaRPr lang="ru-RU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Literature</a:t>
            </a:r>
            <a:br>
              <a:rPr lang="en-US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>
                <a:latin typeface="Aharoni" pitchFamily="2" charset="-79"/>
                <a:cs typeface="Aharoni" pitchFamily="2" charset="-79"/>
              </a:rPr>
              <a:t>Jeniffer, C. (1993). Women, Men and Language (originally published 1989, 2</a:t>
            </a:r>
            <a:r>
              <a:rPr lang="en-US" sz="2200" baseline="30000" dirty="0">
                <a:latin typeface="Aharoni" pitchFamily="2" charset="-79"/>
                <a:cs typeface="Aharoni" pitchFamily="2" charset="-79"/>
              </a:rPr>
              <a:t>nd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edition 1993) Harlow: Longman.</a:t>
            </a:r>
          </a:p>
          <a:p>
            <a:r>
              <a:rPr lang="en-US" sz="2200" dirty="0">
                <a:latin typeface="Aharoni" pitchFamily="2" charset="-79"/>
                <a:cs typeface="Aharoni" pitchFamily="2" charset="-79"/>
              </a:rPr>
              <a:t>Keith, G and J Shuttleworth (2008). Living language and Literature, 2</a:t>
            </a:r>
            <a:r>
              <a:rPr lang="en-US" sz="2200" baseline="30000" dirty="0">
                <a:latin typeface="Aharoni" pitchFamily="2" charset="-79"/>
                <a:cs typeface="Aharoni" pitchFamily="2" charset="-79"/>
              </a:rPr>
              <a:t>nd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ed. Hodler Education </a:t>
            </a:r>
          </a:p>
          <a:p>
            <a:r>
              <a:rPr lang="cs-CZ" sz="2200" b="1" dirty="0">
                <a:latin typeface="Aharoni" pitchFamily="2" charset="-79"/>
                <a:cs typeface="Aharoni" pitchFamily="2" charset="-79"/>
                <a:hlinkClick r:id="rId2"/>
              </a:rPr>
              <a:t>http://www.linguisticsociety.org/resource/neurolinguistics</a:t>
            </a:r>
            <a:endParaRPr lang="en-US" sz="2200" b="1" dirty="0">
              <a:latin typeface="Aharoni" pitchFamily="2" charset="-79"/>
              <a:cs typeface="Aharoni" pitchFamily="2" charset="-79"/>
            </a:endParaRPr>
          </a:p>
          <a:p>
            <a:r>
              <a:rPr lang="en-US" sz="2200" b="1" dirty="0">
                <a:latin typeface="Aharoni" pitchFamily="2" charset="-79"/>
                <a:cs typeface="Aharoni" pitchFamily="2" charset="-79"/>
              </a:rPr>
              <a:t>Why are women more chatty? </a:t>
            </a:r>
            <a:r>
              <a:rPr lang="en-US" sz="2200" b="1" dirty="0">
                <a:latin typeface="Aharoni" pitchFamily="2" charset="-79"/>
                <a:cs typeface="Aharoni" pitchFamily="2" charset="-79"/>
                <a:hlinkClick r:id="rId3"/>
              </a:rPr>
              <a:t>http://www.dailymail.co.uk/sciencetech/article-2281891/Women-really-talk-men-13-000-words-day-precise.html</a:t>
            </a:r>
            <a:endParaRPr lang="en-US" sz="2200" b="1" dirty="0">
              <a:latin typeface="Aharoni" pitchFamily="2" charset="-79"/>
              <a:cs typeface="Aharoni" pitchFamily="2" charset="-79"/>
            </a:endParaRPr>
          </a:p>
          <a:p>
            <a:r>
              <a:rPr lang="en-US" b="1" dirty="0"/>
              <a:t>http://www.popsci.com/article/science/different-ways-men-and-women-talk-facebook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652934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Thank you for your attention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12" name="Содержимое 11" descr="menvswomenword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7488832" cy="568863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Who is possibly talking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endParaRPr lang="en-US" dirty="0"/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r>
              <a:rPr lang="cs-CZ" sz="2000" dirty="0">
                <a:latin typeface="Aharoni" pitchFamily="2" charset="-79"/>
                <a:cs typeface="Aharoni" pitchFamily="2" charset="-79"/>
              </a:rPr>
              <a:t>Oh dear,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honey,</a:t>
            </a:r>
            <a:r>
              <a:rPr lang="cs-CZ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you put the ice-cream into the refrigerator, again!?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Damn! You’ve put the ice-cream into the refrigerator, again?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What a lovely idea! I’m so excited!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An awful idea. I’m done! 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1000"/>
            </a:pPr>
            <a:endParaRPr lang="ru-RU" sz="2000" dirty="0">
              <a:cs typeface="Aharoni" pitchFamily="2" charset="-79"/>
            </a:endParaRPr>
          </a:p>
        </p:txBody>
      </p:sp>
      <p:pic>
        <p:nvPicPr>
          <p:cNvPr id="5" name="Содержимое 4" descr="genderneutra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51512" y="1619250"/>
            <a:ext cx="2114550" cy="42291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Why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 call it Gender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?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1980</a:t>
            </a:r>
            <a:r>
              <a:rPr lang="cs-CZ" sz="3200" dirty="0">
                <a:latin typeface="Aharoni" pitchFamily="2" charset="-79"/>
                <a:cs typeface="Aharoni" pitchFamily="2" charset="-79"/>
              </a:rPr>
              <a:t>s</a:t>
            </a:r>
            <a:r>
              <a:rPr lang="ru-RU" dirty="0">
                <a:cs typeface="Aharoni" pitchFamily="2" charset="-79"/>
              </a:rPr>
              <a:t>: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Language and </a:t>
            </a:r>
            <a:r>
              <a:rPr lang="en-US" strike="sngStrike" dirty="0">
                <a:latin typeface="Aharoni" pitchFamily="2" charset="-79"/>
                <a:cs typeface="Aharoni" pitchFamily="2" charset="-79"/>
              </a:rPr>
              <a:t>sex</a:t>
            </a:r>
            <a:endParaRPr lang="ru-RU" strike="sngStrike" dirty="0">
              <a:cs typeface="Aharoni" pitchFamily="2" charset="-79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None/>
            </a:pPr>
            <a:r>
              <a:rPr lang="en-US" sz="1800" dirty="0">
                <a:latin typeface="Aharoni" pitchFamily="2" charset="-79"/>
                <a:cs typeface="Aharoni" pitchFamily="2" charset="-79"/>
              </a:rPr>
              <a:t>N</a:t>
            </a:r>
            <a:r>
              <a:rPr lang="cs-CZ" sz="1800" dirty="0">
                <a:latin typeface="Aharoni" pitchFamily="2" charset="-79"/>
                <a:cs typeface="Aharoni" pitchFamily="2" charset="-79"/>
              </a:rPr>
              <a:t>owadays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:</a:t>
            </a:r>
          </a:p>
          <a:p>
            <a:pPr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Language and </a:t>
            </a:r>
            <a:r>
              <a:rPr lang="en-US" u="sng" dirty="0">
                <a:latin typeface="Aharoni" pitchFamily="2" charset="-79"/>
                <a:cs typeface="Aharoni" pitchFamily="2" charset="-79"/>
              </a:rPr>
              <a:t>gender</a:t>
            </a:r>
          </a:p>
          <a:p>
            <a:pPr>
              <a:buNone/>
            </a:pPr>
            <a:endParaRPr lang="en-US" u="sng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dirty="0">
                <a:cs typeface="Aharoni" pitchFamily="2" charset="-79"/>
              </a:rPr>
              <a:t>  </a:t>
            </a:r>
          </a:p>
          <a:p>
            <a:pPr>
              <a:buNone/>
            </a:pPr>
            <a:r>
              <a:rPr lang="en-US" dirty="0">
                <a:cs typeface="Aharoni" pitchFamily="2" charset="-79"/>
              </a:rPr>
              <a:t>  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is not biological sex  of speaker, it’s social identity. </a:t>
            </a:r>
          </a:p>
          <a:p>
            <a:pPr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    (</a:t>
            </a:r>
            <a:r>
              <a:rPr lang="en-US" sz="1600" dirty="0">
                <a:latin typeface="Aharoni" pitchFamily="2" charset="-79"/>
                <a:cs typeface="Aharoni" pitchFamily="2" charset="-79"/>
              </a:rPr>
              <a:t>Miriam Meyerhoff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37220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How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does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language affect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our thoughts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4161656" cy="762000"/>
          </a:xfrm>
        </p:spPr>
        <p:txBody>
          <a:bodyPr/>
          <a:lstStyle/>
          <a:p>
            <a:r>
              <a:rPr lang="cs-CZ" dirty="0">
                <a:latin typeface="Aharoni" pitchFamily="2" charset="-79"/>
                <a:cs typeface="Aharoni" pitchFamily="2" charset="-79"/>
              </a:rPr>
              <a:t>German                      A KEY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>
                <a:latin typeface="Aharoni" pitchFamily="2" charset="-79"/>
                <a:cs typeface="Aharoni" pitchFamily="2" charset="-79"/>
              </a:rPr>
              <a:t>                            Spanish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1560" y="2276872"/>
            <a:ext cx="3733800" cy="3886200"/>
          </a:xfrm>
        </p:spPr>
        <p:txBody>
          <a:bodyPr/>
          <a:lstStyle/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r>
              <a:rPr lang="cs-CZ" dirty="0">
                <a:latin typeface="Aharoni" pitchFamily="2" charset="-79"/>
                <a:cs typeface="Aharoni" pitchFamily="2" charset="-79"/>
              </a:rPr>
              <a:t>Masculine</a:t>
            </a:r>
          </a:p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hard, heavy, jagged,</a:t>
            </a: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metal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r>
              <a:rPr lang="cs-CZ" dirty="0">
                <a:latin typeface="Aharoni" pitchFamily="2" charset="-79"/>
                <a:cs typeface="Aharoni" pitchFamily="2" charset="-79"/>
              </a:rPr>
              <a:t>Feminine</a:t>
            </a:r>
          </a:p>
          <a:p>
            <a:endParaRPr lang="cs-CZ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golden, little,lovely,</a:t>
            </a: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shiny, tiny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Gender Differences in Language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pPr>
              <a:buNone/>
            </a:pPr>
            <a:r>
              <a:rPr lang="cs-CZ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                                    M A L E    </a:t>
            </a: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514350" indent="-514350"/>
            <a:r>
              <a:rPr lang="cs-CZ" sz="2000" dirty="0">
                <a:latin typeface="Aharoni" pitchFamily="2" charset="-79"/>
                <a:cs typeface="Aharoni" pitchFamily="2" charset="-79"/>
              </a:rPr>
              <a:t>Avoid eye contact                         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Physical orientation </a:t>
            </a:r>
          </a:p>
          <a:p>
            <a:pPr>
              <a:buNone/>
            </a:pPr>
            <a:r>
              <a:rPr lang="cs-CZ" dirty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457200" indent="-457200"/>
            <a:r>
              <a:rPr lang="cs-CZ" sz="2000" dirty="0">
                <a:latin typeface="Aharoni" pitchFamily="2" charset="-79"/>
                <a:cs typeface="Aharoni" pitchFamily="2" charset="-79"/>
              </a:rPr>
              <a:t> From decision to discussion         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Directness/Indirectness</a:t>
            </a:r>
          </a:p>
          <a:p>
            <a:pPr>
              <a:buNone/>
            </a:pPr>
            <a:endParaRPr lang="cs-CZ" sz="2000" dirty="0">
              <a:latin typeface="Aharoni" pitchFamily="2" charset="-79"/>
              <a:cs typeface="Aharoni" pitchFamily="2" charset="-79"/>
            </a:endParaRPr>
          </a:p>
          <a:p>
            <a:pPr marL="457200" indent="-457200"/>
            <a:r>
              <a:rPr lang="cs-CZ" sz="2000" dirty="0">
                <a:latin typeface="Aharoni" pitchFamily="2" charset="-79"/>
                <a:cs typeface="Aharoni" pitchFamily="2" charset="-79"/>
              </a:rPr>
              <a:t> Talkative in public, quiet in private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Public/private talk </a:t>
            </a:r>
          </a:p>
          <a:p>
            <a:pPr>
              <a:buNone/>
            </a:pPr>
            <a:endParaRPr lang="cs-CZ" sz="2000" dirty="0">
              <a:latin typeface="Aharoni" pitchFamily="2" charset="-79"/>
              <a:cs typeface="Aharoni" pitchFamily="2" charset="-79"/>
            </a:endParaRPr>
          </a:p>
          <a:p>
            <a:r>
              <a:rPr lang="cs-CZ" sz="2000" dirty="0">
                <a:latin typeface="Aharoni" pitchFamily="2" charset="-79"/>
                <a:cs typeface="Aharoni" pitchFamily="2" charset="-79"/>
              </a:rPr>
              <a:t>Trouble talk avoided, would not put</a:t>
            </a:r>
          </a:p>
          <a:p>
            <a:pPr>
              <a:buNone/>
            </a:pPr>
            <a:r>
              <a:rPr lang="cs-CZ" sz="2000" dirty="0">
                <a:latin typeface="Aharoni" pitchFamily="2" charset="-79"/>
                <a:cs typeface="Aharoni" pitchFamily="2" charset="-79"/>
              </a:rPr>
              <a:t>status in risk                                             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Conversation style </a:t>
            </a:r>
            <a:endParaRPr lang="ru-RU" sz="2000" u="sng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Gender Differences in Language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solidFill>
                  <a:srgbClr val="FF0066"/>
                </a:solidFill>
              </a:rPr>
              <a:t>                             F E M A L E</a:t>
            </a:r>
          </a:p>
          <a:p>
            <a:pPr>
              <a:buNone/>
            </a:pPr>
            <a:endParaRPr lang="cs-CZ" b="1" dirty="0"/>
          </a:p>
          <a:p>
            <a:r>
              <a:rPr lang="cs-CZ" sz="2000" b="1" dirty="0">
                <a:latin typeface="Aharoni" pitchFamily="2" charset="-79"/>
                <a:cs typeface="Aharoni" pitchFamily="2" charset="-79"/>
              </a:rPr>
              <a:t>Uses eye contact                        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Physical orientation </a:t>
            </a:r>
          </a:p>
          <a:p>
            <a:endParaRPr lang="cs-CZ" sz="2000" b="1" dirty="0">
              <a:latin typeface="Aharoni" pitchFamily="2" charset="-79"/>
              <a:cs typeface="Aharoni" pitchFamily="2" charset="-79"/>
            </a:endParaRPr>
          </a:p>
          <a:p>
            <a:r>
              <a:rPr lang="cs-CZ" sz="2000" b="1" dirty="0">
                <a:latin typeface="Aharoni" pitchFamily="2" charset="-79"/>
                <a:cs typeface="Aharoni" pitchFamily="2" charset="-79"/>
              </a:rPr>
              <a:t>From discussion to decision</a:t>
            </a:r>
            <a:r>
              <a:rPr lang="cs-CZ" sz="2000" dirty="0">
                <a:latin typeface="Aharoni" pitchFamily="2" charset="-79"/>
                <a:cs typeface="Aharoni" pitchFamily="2" charset="-79"/>
              </a:rPr>
              <a:t>    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Directness/Indirectness</a:t>
            </a:r>
          </a:p>
          <a:p>
            <a:endParaRPr lang="cs-CZ" sz="2000" b="1" dirty="0">
              <a:latin typeface="Aharoni" pitchFamily="2" charset="-79"/>
              <a:cs typeface="Aharoni" pitchFamily="2" charset="-79"/>
            </a:endParaRPr>
          </a:p>
          <a:p>
            <a:r>
              <a:rPr lang="cs-CZ" sz="2000" b="1" dirty="0">
                <a:latin typeface="Aharoni" pitchFamily="2" charset="-79"/>
                <a:cs typeface="Aharoni" pitchFamily="2" charset="-79"/>
              </a:rPr>
              <a:t>Quiet in public, talkative in private            </a:t>
            </a:r>
            <a:r>
              <a:rPr lang="cs-CZ" sz="2000" u="sng" dirty="0">
                <a:latin typeface="Aharoni" pitchFamily="2" charset="-79"/>
                <a:cs typeface="Aharoni" pitchFamily="2" charset="-79"/>
              </a:rPr>
              <a:t>Public/private talk </a:t>
            </a:r>
          </a:p>
          <a:p>
            <a:endParaRPr lang="cs-CZ" sz="2000" b="1" dirty="0">
              <a:latin typeface="Aharoni" pitchFamily="2" charset="-79"/>
              <a:cs typeface="Aharoni" pitchFamily="2" charset="-79"/>
            </a:endParaRPr>
          </a:p>
          <a:p>
            <a:r>
              <a:rPr lang="cs-CZ" sz="2000" b="1" dirty="0">
                <a:latin typeface="Aharoni" pitchFamily="2" charset="-79"/>
                <a:cs typeface="Aharoni" pitchFamily="2" charset="-79"/>
              </a:rPr>
              <a:t>Troble talks used to create rapport           </a:t>
            </a:r>
            <a:r>
              <a:rPr lang="cs-CZ" sz="2000" b="1" u="sng" dirty="0">
                <a:latin typeface="Aharoni" pitchFamily="2" charset="-79"/>
                <a:cs typeface="Aharoni" pitchFamily="2" charset="-79"/>
              </a:rPr>
              <a:t>Converstion style</a:t>
            </a:r>
            <a:endParaRPr lang="ru-RU" sz="2000" b="1" u="sng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George Keith and John Shuttleworh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  </a:t>
            </a:r>
            <a:r>
              <a:rPr lang="cs-CZ" b="1" dirty="0">
                <a:cs typeface="Aharoni" pitchFamily="2" charset="-79"/>
              </a:rPr>
              <a:t>In </a:t>
            </a:r>
            <a:r>
              <a:rPr lang="en-US" b="1" dirty="0">
                <a:cs typeface="Aharoni" pitchFamily="2" charset="-79"/>
              </a:rPr>
              <a:t>“Living language” (p.228) </a:t>
            </a:r>
            <a:r>
              <a:rPr lang="cs-CZ" b="1" dirty="0">
                <a:cs typeface="Aharoni" pitchFamily="2" charset="-79"/>
              </a:rPr>
              <a:t>they </a:t>
            </a:r>
            <a:r>
              <a:rPr lang="en-US" b="1" dirty="0">
                <a:cs typeface="Aharoni" pitchFamily="2" charset="-79"/>
              </a:rPr>
              <a:t>suggest that</a:t>
            </a:r>
            <a:r>
              <a:rPr lang="ru-RU" b="1" dirty="0">
                <a:cs typeface="Aharoni" pitchFamily="2" charset="-79"/>
              </a:rPr>
              <a:t>:</a:t>
            </a:r>
            <a:endParaRPr lang="cs-CZ" b="1" dirty="0">
              <a:cs typeface="Aharoni" pitchFamily="2" charset="-79"/>
            </a:endParaRPr>
          </a:p>
          <a:p>
            <a:pPr>
              <a:buNone/>
            </a:pPr>
            <a:endParaRPr lang="cs-CZ" dirty="0">
              <a:cs typeface="Aharoni" pitchFamily="2" charset="-79"/>
            </a:endParaRPr>
          </a:p>
          <a:p>
            <a:endParaRPr lang="cs-CZ" dirty="0">
              <a:cs typeface="Aharoni" pitchFamily="2" charset="-79"/>
            </a:endParaRPr>
          </a:p>
          <a:p>
            <a:r>
              <a:rPr lang="cs-CZ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Women</a:t>
            </a:r>
            <a:r>
              <a:rPr lang="cs-CZ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– talk more, than men, talk too much, are more polite, ask more questions…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– swear more, don’t talk about emotions, talk about sport/women, machines (in the same way) more…</a:t>
            </a:r>
            <a:endParaRPr lang="cs-CZ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cs-CZ" dirty="0">
              <a:latin typeface="Aharoni" pitchFamily="2" charset="-79"/>
              <a:cs typeface="Aharoni" pitchFamily="2" charset="-79"/>
            </a:endParaRPr>
          </a:p>
          <a:p>
            <a:endParaRPr lang="cs-CZ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Reasons for communication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Female 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Male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Most  common theme – Empathy: </a:t>
            </a:r>
          </a:p>
          <a:p>
            <a:pPr>
              <a:buNone/>
            </a:pPr>
            <a:r>
              <a:rPr lang="en-US" sz="2000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‘</a:t>
            </a:r>
            <a:r>
              <a:rPr lang="en-US" sz="2000" i="1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To know you’re not alone</a:t>
            </a:r>
            <a:r>
              <a:rPr lang="en-US" sz="2000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’.</a:t>
            </a:r>
          </a:p>
          <a:p>
            <a:pPr>
              <a:buNone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To establish and maintain relationships:</a:t>
            </a:r>
          </a:p>
          <a:p>
            <a:pPr>
              <a:buNone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‘</a:t>
            </a:r>
            <a:r>
              <a:rPr lang="en-US" sz="2000" i="1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Talking is the essence of relationship</a:t>
            </a:r>
            <a:r>
              <a:rPr lang="en-US" sz="2000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‘.</a:t>
            </a:r>
            <a:endParaRPr lang="ru-RU" sz="2000" dirty="0">
              <a:solidFill>
                <a:srgbClr val="FF0066"/>
              </a:solidFill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To get practical tips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Direct at practical, straight to the point.</a:t>
            </a:r>
          </a:p>
          <a:p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r>
              <a:rPr lang="en-US" sz="2000" dirty="0">
                <a:latin typeface="Aharoni" pitchFamily="2" charset="-79"/>
                <a:cs typeface="Aharoni" pitchFamily="2" charset="-79"/>
              </a:rPr>
              <a:t>Conversations are fast-paced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Why women are more chatty?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Researchers found the so called ‘language protein’ that makes women more talkative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Women have higher levels of Foxp2 protein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Girls learn to speak earlier and more quickly than boys</a:t>
            </a:r>
          </a:p>
          <a:p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Daily </a:t>
            </a:r>
            <a:r>
              <a:rPr lang="en-US" sz="2400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women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speak about 13000 words, </a:t>
            </a:r>
            <a:r>
              <a:rPr lang="en-US" sz="2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– 7000.</a:t>
            </a:r>
            <a:endParaRPr lang="ru-RU" sz="2400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551</TotalTime>
  <Words>494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Aharoni</vt:lpstr>
      <vt:lpstr>Calibri</vt:lpstr>
      <vt:lpstr>Cambria</vt:lpstr>
      <vt:lpstr>Franklin Gothic Book</vt:lpstr>
      <vt:lpstr>Perpetua</vt:lpstr>
      <vt:lpstr>Wingdings 2</vt:lpstr>
      <vt:lpstr>Справедливость</vt:lpstr>
      <vt:lpstr>                  LANGUAGE &amp; GENDER               how differently we use it                              BY                     Anastasia  Tsypkina      </vt:lpstr>
      <vt:lpstr>Who is possibly talking</vt:lpstr>
      <vt:lpstr>Why do we call it Gender? </vt:lpstr>
      <vt:lpstr>How does the language affects our thoughts?</vt:lpstr>
      <vt:lpstr>Gender Differences in Language</vt:lpstr>
      <vt:lpstr>Gender Differences in Language</vt:lpstr>
      <vt:lpstr>George Keith and John Shuttleworh</vt:lpstr>
      <vt:lpstr>Reasons for communication </vt:lpstr>
      <vt:lpstr>Why women are more chatty?</vt:lpstr>
      <vt:lpstr>Summary </vt:lpstr>
      <vt:lpstr>Literature 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LANGUAGE &amp; GENDER                               BY                    Anastasia Tsypkina      </dc:title>
  <dc:creator>Настя</dc:creator>
  <cp:lastModifiedBy>Lenka Zouhar Ludvíková</cp:lastModifiedBy>
  <cp:revision>41</cp:revision>
  <dcterms:created xsi:type="dcterms:W3CDTF">2017-04-02T14:12:59Z</dcterms:created>
  <dcterms:modified xsi:type="dcterms:W3CDTF">2017-10-30T05:13:13Z</dcterms:modified>
</cp:coreProperties>
</file>