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364" r:id="rId2"/>
    <p:sldId id="383" r:id="rId3"/>
    <p:sldId id="386" r:id="rId4"/>
    <p:sldId id="398" r:id="rId5"/>
    <p:sldId id="399" r:id="rId6"/>
    <p:sldId id="376" r:id="rId7"/>
    <p:sldId id="373" r:id="rId8"/>
    <p:sldId id="384" r:id="rId9"/>
    <p:sldId id="390" r:id="rId10"/>
    <p:sldId id="391" r:id="rId11"/>
    <p:sldId id="394" r:id="rId12"/>
    <p:sldId id="393" r:id="rId13"/>
    <p:sldId id="392" r:id="rId14"/>
    <p:sldId id="395" r:id="rId15"/>
    <p:sldId id="400" r:id="rId16"/>
    <p:sldId id="389" r:id="rId17"/>
    <p:sldId id="332" r:id="rId18"/>
  </p:sldIdLst>
  <p:sldSz cx="9144000" cy="6858000" type="screen4x3"/>
  <p:notesSz cx="6858000" cy="9144000"/>
  <p:embeddedFontLst>
    <p:embeddedFont>
      <p:font typeface="Tahoma" panose="020B0604030504040204" pitchFamily="3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305" marR="0" lvl="2" indent="-12605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458" marR="0" lvl="3" indent="-1255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610" marR="0" lvl="4" indent="-1251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5763" marR="0" lvl="5" indent="-12462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2915" marR="0" lvl="6" indent="-12414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068" marR="0" lvl="7" indent="-123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220" marR="0" lvl="8" indent="-1232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305" marR="0" lvl="2" indent="-12605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458" marR="0" lvl="3" indent="-1255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610" marR="0" lvl="4" indent="-1251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5763" marR="0" lvl="5" indent="-12462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2915" marR="0" lvl="6" indent="-12414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068" marR="0" lvl="7" indent="-123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220" marR="0" lvl="8" indent="-1232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05" marR="0" lvl="2" indent="-12605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458" marR="0" lvl="3" indent="-12557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610" marR="0" lvl="4" indent="-1251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763" marR="0" lvl="5" indent="-12462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915" marR="0" lvl="6" indent="-12414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68" marR="0" lvl="7" indent="-12368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220" marR="0" lvl="8" indent="-1232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305" marR="0" lvl="2" indent="-12605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458" marR="0" lvl="3" indent="-1255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610" marR="0" lvl="4" indent="-1251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5763" marR="0" lvl="5" indent="-12462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2915" marR="0" lvl="6" indent="-12414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068" marR="0" lvl="7" indent="-123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220" marR="0" lvl="8" indent="-1232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cs-CZ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latin typeface="Times New Roman" panose="02020603050405020304" pitchFamily="18" charset="0"/>
              </a:rPr>
              <a:t>What is learning? How do you learn???</a:t>
            </a:r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5638" algn="l"/>
                <a:tab pos="1312863" algn="l"/>
                <a:tab pos="1970088" algn="l"/>
                <a:tab pos="262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655638" algn="l"/>
                <a:tab pos="1312863" algn="l"/>
                <a:tab pos="1970088" algn="l"/>
                <a:tab pos="262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655638" algn="l"/>
                <a:tab pos="1312863" algn="l"/>
                <a:tab pos="1970088" algn="l"/>
                <a:tab pos="262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655638" algn="l"/>
                <a:tab pos="1312863" algn="l"/>
                <a:tab pos="1970088" algn="l"/>
                <a:tab pos="262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655638" algn="l"/>
                <a:tab pos="1312863" algn="l"/>
                <a:tab pos="1970088" algn="l"/>
                <a:tab pos="262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70088" algn="l"/>
                <a:tab pos="262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70088" algn="l"/>
                <a:tab pos="262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70088" algn="l"/>
                <a:tab pos="262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70088" algn="l"/>
                <a:tab pos="262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EDF19D-8497-44D0-B9E4-3F4893A0E58F}" type="slidenum">
              <a:rPr lang="cs-CZ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cs-CZ" altLang="cs-CZ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21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Dva obsah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509589" y="1125538"/>
            <a:ext cx="8086634" cy="6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153" marR="0" lvl="5" indent="-12653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305" marR="0" lvl="6" indent="-12605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458" marR="0" lvl="7" indent="-12557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610" marR="0" lvl="8" indent="-1251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509587" y="2019301"/>
            <a:ext cx="3876943" cy="41105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65" marR="0" lvl="0" indent="-165065" algn="l" rtl="0">
              <a:spcBef>
                <a:spcPts val="560"/>
              </a:spcBef>
              <a:spcAft>
                <a:spcPts val="0"/>
              </a:spcAft>
              <a:buClr>
                <a:srgbClr val="00287D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873" marR="0" lvl="1" indent="-176453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ct val="8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882" marR="0" lvl="2" indent="-139581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8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034" marR="0" lvl="3" indent="-138264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187" marR="0" lvl="4" indent="-126787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0" marR="0" lvl="5" indent="-12673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492" marR="0" lvl="6" indent="-126692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45" marR="0" lvl="7" indent="-126644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797" marR="0" lvl="8" indent="-12659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724130" y="2019301"/>
            <a:ext cx="3876943" cy="41105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65" marR="0" lvl="0" indent="-165065" algn="l" rtl="0">
              <a:spcBef>
                <a:spcPts val="560"/>
              </a:spcBef>
              <a:spcAft>
                <a:spcPts val="0"/>
              </a:spcAft>
              <a:buClr>
                <a:srgbClr val="00287D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873" marR="0" lvl="1" indent="-176453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ct val="8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882" marR="0" lvl="2" indent="-139581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8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034" marR="0" lvl="3" indent="-138264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187" marR="0" lvl="4" indent="-126787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0" marR="0" lvl="5" indent="-12673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492" marR="0" lvl="6" indent="-126692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45" marR="0" lvl="7" indent="-126644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797" marR="0" lvl="8" indent="-12659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cs-CZ"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cs-CZ" sz="1200">
              <a:solidFill>
                <a:srgbClr val="9696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22693" y="6248400"/>
            <a:ext cx="630590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305" marR="0" lvl="2" indent="-12605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458" marR="0" lvl="3" indent="-1255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610" marR="0" lvl="4" indent="-1251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5763" marR="0" lvl="5" indent="-12462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2915" marR="0" lvl="6" indent="-12414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068" marR="0" lvl="7" indent="-123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220" marR="0" lvl="8" indent="-1232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orovnání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509589" y="1134533"/>
            <a:ext cx="8091487" cy="643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153" marR="0" lvl="5" indent="-12653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305" marR="0" lvl="6" indent="-12605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458" marR="0" lvl="7" indent="-12557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610" marR="0" lvl="8" indent="-1251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512370" y="2019300"/>
            <a:ext cx="387865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400"/>
              </a:spcBef>
              <a:spcAft>
                <a:spcPts val="0"/>
              </a:spcAft>
              <a:buClr>
                <a:srgbClr val="00287D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05" marR="0" lvl="2" indent="-12605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458" marR="0" lvl="3" indent="-12557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610" marR="0" lvl="4" indent="-1251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763" marR="0" lvl="5" indent="-12462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915" marR="0" lvl="6" indent="-12414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068" marR="0" lvl="7" indent="-12368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220" marR="0" lvl="8" indent="-1232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509587" y="2915728"/>
            <a:ext cx="3874282" cy="32104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65" marR="0" lvl="0" indent="-190465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873" marR="0" lvl="1" indent="-196773" algn="l" rtl="0">
              <a:spcBef>
                <a:spcPts val="400"/>
              </a:spcBef>
              <a:spcAft>
                <a:spcPts val="0"/>
              </a:spcAft>
              <a:buClr>
                <a:srgbClr val="00287D"/>
              </a:buClr>
              <a:buSzPct val="8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882" marR="0" lvl="2" indent="-149742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79999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034" marR="0" lvl="3" indent="-149694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187" marR="0" lvl="4" indent="-139487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0" marR="0" lvl="5" indent="-13943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492" marR="0" lvl="6" indent="-139392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45" marR="0" lvl="7" indent="-139344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797" marR="0" lvl="8" indent="-139296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3"/>
          </p:nvPr>
        </p:nvSpPr>
        <p:spPr>
          <a:xfrm>
            <a:off x="4723119" y="2019300"/>
            <a:ext cx="387795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400"/>
              </a:spcBef>
              <a:spcAft>
                <a:spcPts val="0"/>
              </a:spcAft>
              <a:buClr>
                <a:srgbClr val="00287D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05" marR="0" lvl="2" indent="-12605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458" marR="0" lvl="3" indent="-12557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610" marR="0" lvl="4" indent="-1251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763" marR="0" lvl="5" indent="-12462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915" marR="0" lvl="6" indent="-12414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068" marR="0" lvl="7" indent="-12368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220" marR="0" lvl="8" indent="-1232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4"/>
          </p:nvPr>
        </p:nvSpPr>
        <p:spPr>
          <a:xfrm>
            <a:off x="4722962" y="2938734"/>
            <a:ext cx="3878113" cy="3191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65" marR="0" lvl="0" indent="-190465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873" marR="0" lvl="1" indent="-196773" algn="l" rtl="0">
              <a:spcBef>
                <a:spcPts val="400"/>
              </a:spcBef>
              <a:spcAft>
                <a:spcPts val="0"/>
              </a:spcAft>
              <a:buClr>
                <a:srgbClr val="00287D"/>
              </a:buClr>
              <a:buSzPct val="8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882" marR="0" lvl="2" indent="-149742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79999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034" marR="0" lvl="3" indent="-149694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187" marR="0" lvl="4" indent="-139487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0" marR="0" lvl="5" indent="-13943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492" marR="0" lvl="6" indent="-139392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45" marR="0" lvl="7" indent="-139344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797" marR="0" lvl="8" indent="-139296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cs-CZ"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cs-CZ" sz="1200">
              <a:solidFill>
                <a:srgbClr val="9696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422693" y="6248400"/>
            <a:ext cx="630590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305" marR="0" lvl="2" indent="-12605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458" marR="0" lvl="3" indent="-1255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610" marR="0" lvl="4" indent="-1251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5763" marR="0" lvl="5" indent="-12462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2915" marR="0" lvl="6" indent="-12414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068" marR="0" lvl="7" indent="-123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220" marR="0" lvl="8" indent="-1232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Obsah s titulkem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509589" y="1134534"/>
            <a:ext cx="8091487" cy="6434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002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153" marR="0" lvl="5" indent="-12653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305" marR="0" lvl="6" indent="-12605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458" marR="0" lvl="7" indent="-12557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610" marR="0" lvl="8" indent="-1251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575051" y="2019300"/>
            <a:ext cx="5026025" cy="4106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65" marR="0" lvl="0" indent="-139665" algn="l" rtl="0">
              <a:spcBef>
                <a:spcPts val="640"/>
              </a:spcBef>
              <a:spcAft>
                <a:spcPts val="0"/>
              </a:spcAft>
              <a:buClr>
                <a:srgbClr val="00287D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873" marR="0" lvl="1" indent="-156133" algn="l" rtl="0">
              <a:spcBef>
                <a:spcPts val="560"/>
              </a:spcBef>
              <a:spcAft>
                <a:spcPts val="0"/>
              </a:spcAft>
              <a:buClr>
                <a:srgbClr val="00287D"/>
              </a:buClr>
              <a:buSzPct val="8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882" marR="0" lvl="2" indent="-119262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ct val="8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034" marR="0" lvl="3" indent="-126834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187" marR="0" lvl="4" indent="-11408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0" marR="0" lvl="5" indent="-114039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492" marR="0" lvl="6" indent="-11399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45" marR="0" lvl="7" indent="-11394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797" marR="0" lvl="8" indent="-11389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509587" y="2019300"/>
            <a:ext cx="2746884" cy="4106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00287D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240"/>
              </a:spcBef>
              <a:spcAft>
                <a:spcPts val="0"/>
              </a:spcAft>
              <a:buClr>
                <a:srgbClr val="00287D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05" marR="0" lvl="2" indent="-12605" algn="l" rtl="0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458" marR="0" lvl="3" indent="-12557" algn="l" rtl="0"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610" marR="0" lvl="4" indent="-1251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763" marR="0" lvl="5" indent="-12462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915" marR="0" lvl="6" indent="-12414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068" marR="0" lvl="7" indent="-12368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220" marR="0" lvl="8" indent="-1232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cs-CZ"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cs-CZ" sz="1200">
              <a:solidFill>
                <a:srgbClr val="9696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422693" y="6248400"/>
            <a:ext cx="630590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305" marR="0" lvl="2" indent="-12605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458" marR="0" lvl="3" indent="-1255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610" marR="0" lvl="4" indent="-1251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5763" marR="0" lvl="5" indent="-12462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2915" marR="0" lvl="6" indent="-12414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068" marR="0" lvl="7" indent="-123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220" marR="0" lvl="8" indent="-1232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Obrázek s titulkem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1792288" y="5087507"/>
            <a:ext cx="5486399" cy="566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002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153" marR="0" lvl="5" indent="-12653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305" marR="0" lvl="6" indent="-12605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458" marR="0" lvl="7" indent="-12557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610" marR="0" lvl="8" indent="-1251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pic" idx="2"/>
          </p:nvPr>
        </p:nvSpPr>
        <p:spPr>
          <a:xfrm>
            <a:off x="1792288" y="1134533"/>
            <a:ext cx="5486399" cy="38745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00287D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560"/>
              </a:spcBef>
              <a:spcAft>
                <a:spcPts val="0"/>
              </a:spcAft>
              <a:buClr>
                <a:srgbClr val="00287D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05" marR="0" lvl="2" indent="-12605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458" marR="0" lvl="3" indent="-12557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610" marR="0" lvl="4" indent="-1251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763" marR="0" lvl="5" indent="-1246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915" marR="0" lvl="6" indent="-1241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068" marR="0" lvl="7" indent="-1236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220" marR="0" lvl="8" indent="-1232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1792288" y="5654246"/>
            <a:ext cx="5486399" cy="4756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00287D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240"/>
              </a:spcBef>
              <a:spcAft>
                <a:spcPts val="0"/>
              </a:spcAft>
              <a:buClr>
                <a:srgbClr val="00287D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05" marR="0" lvl="2" indent="-12605" algn="l" rtl="0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458" marR="0" lvl="3" indent="-12557" algn="l" rtl="0"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610" marR="0" lvl="4" indent="-1251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763" marR="0" lvl="5" indent="-12462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915" marR="0" lvl="6" indent="-12414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068" marR="0" lvl="7" indent="-12368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220" marR="0" lvl="8" indent="-1232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cs-CZ"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cs-CZ" sz="1200">
              <a:solidFill>
                <a:srgbClr val="9696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422693" y="6248400"/>
            <a:ext cx="630590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305" marR="0" lvl="2" indent="-12605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458" marR="0" lvl="3" indent="-1255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610" marR="0" lvl="4" indent="-1251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5763" marR="0" lvl="5" indent="-12462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2915" marR="0" lvl="6" indent="-12414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068" marR="0" lvl="7" indent="-123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220" marR="0" lvl="8" indent="-1232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>
  <p:cSld name="Nadpis a svislý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509589" y="1125538"/>
            <a:ext cx="8086634" cy="6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153" marR="0" lvl="5" indent="-12653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305" marR="0" lvl="6" indent="-12605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458" marR="0" lvl="7" indent="-12557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610" marR="0" lvl="8" indent="-1251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 rot="5400000">
            <a:off x="2493350" y="33953"/>
            <a:ext cx="4114800" cy="80823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65" marR="0" lvl="0" indent="-190465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873" marR="0" lvl="1" indent="-176453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ct val="8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882" marR="0" lvl="2" indent="-119262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ct val="8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034" marR="0" lvl="3" indent="-126834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187" marR="0" lvl="4" indent="-126787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0" marR="0" lvl="5" indent="-12673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492" marR="0" lvl="6" indent="-126692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45" marR="0" lvl="7" indent="-126644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797" marR="0" lvl="8" indent="-12659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cs-CZ"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cs-CZ" sz="1200">
              <a:solidFill>
                <a:srgbClr val="9696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22693" y="6248400"/>
            <a:ext cx="630590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305" marR="0" lvl="2" indent="-12605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458" marR="0" lvl="3" indent="-1255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610" marR="0" lvl="4" indent="-1251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5763" marR="0" lvl="5" indent="-12462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2915" marR="0" lvl="6" indent="-12414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068" marR="0" lvl="7" indent="-123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220" marR="0" lvl="8" indent="-1232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>
  <p:cSld name="Svislý nadpis a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 rot="5400000">
            <a:off x="5245896" y="2777334"/>
            <a:ext cx="5006975" cy="1703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153" marR="0" lvl="5" indent="-12653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305" marR="0" lvl="6" indent="-12605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458" marR="0" lvl="7" indent="-12557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610" marR="0" lvl="8" indent="-1251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1025030" y="610096"/>
            <a:ext cx="5006975" cy="6037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65" marR="0" lvl="0" indent="-190465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873" marR="0" lvl="1" indent="-176453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ct val="8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882" marR="0" lvl="2" indent="-119262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ct val="8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034" marR="0" lvl="3" indent="-126834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187" marR="0" lvl="4" indent="-126787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0" marR="0" lvl="5" indent="-12673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492" marR="0" lvl="6" indent="-126692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45" marR="0" lvl="7" indent="-126644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797" marR="0" lvl="8" indent="-12659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cs-CZ"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cs-CZ" sz="1200">
              <a:solidFill>
                <a:srgbClr val="9696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22693" y="6248400"/>
            <a:ext cx="630590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305" marR="0" lvl="2" indent="-12605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458" marR="0" lvl="3" indent="-1255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610" marR="0" lvl="4" indent="-1251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5763" marR="0" lvl="5" indent="-12462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2915" marR="0" lvl="6" indent="-12414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068" marR="0" lvl="7" indent="-123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220" marR="0" lvl="8" indent="-1232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2E3F-6CDE-4BA9-96D4-23468E16A202}" type="datetimeFigureOut">
              <a:rPr lang="cs-CZ" smtClean="0"/>
              <a:t>26.9.2017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761144B-3534-4B58-9C39-7BEBD492F28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53750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2E3F-6CDE-4BA9-96D4-23468E16A202}" type="datetimeFigureOut">
              <a:rPr lang="cs-CZ" smtClean="0"/>
              <a:t>26.9.2017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761144B-3534-4B58-9C39-7BEBD492F28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10073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09589" y="1125538"/>
            <a:ext cx="8086634" cy="6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153" marR="0" lvl="5" indent="-12653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305" marR="0" lvl="6" indent="-12605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458" marR="0" lvl="7" indent="-12557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610" marR="0" lvl="8" indent="-1251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509589" y="2017714"/>
            <a:ext cx="8082321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65" marR="0" lvl="0" indent="-190465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873" marR="0" lvl="1" indent="-176453" algn="l" rtl="0">
              <a:spcBef>
                <a:spcPts val="480"/>
              </a:spcBef>
              <a:spcAft>
                <a:spcPts val="0"/>
              </a:spcAft>
              <a:buClr>
                <a:srgbClr val="00287D"/>
              </a:buClr>
              <a:buSzPct val="8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882" marR="0" lvl="2" indent="-119262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ct val="8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034" marR="0" lvl="3" indent="-126834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187" marR="0" lvl="4" indent="-126787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0" marR="0" lvl="5" indent="-12673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492" marR="0" lvl="6" indent="-126692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45" marR="0" lvl="7" indent="-126644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797" marR="0" lvl="8" indent="-12659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cs-CZ" sz="1200" b="0" i="0" u="none" strike="noStrike" cap="none">
              <a:solidFill>
                <a:srgbClr val="9696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22693" y="6248400"/>
            <a:ext cx="630590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53" marR="0" lvl="1" indent="-12653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305" marR="0" lvl="2" indent="-12605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458" marR="0" lvl="3" indent="-1255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610" marR="0" lvl="4" indent="-1251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5763" marR="0" lvl="5" indent="-12462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2915" marR="0" lvl="6" indent="-12414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068" marR="0" lvl="7" indent="-123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220" marR="0" lvl="8" indent="-1232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odnetwork.co.uk/article/crazy-meals-mcdonalds-menus-around-world/10.html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An6c8H418A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hyperlink" Target="http://www.macmillanincompany3.com/resources/student/resource-centre/intermediate/audio/unit-9/" TargetMode="Externa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68036" y="1066800"/>
            <a:ext cx="7263357" cy="1752600"/>
          </a:xfrm>
        </p:spPr>
        <p:txBody>
          <a:bodyPr/>
          <a:lstStyle/>
          <a:p>
            <a:pPr algn="l"/>
            <a:r>
              <a:rPr lang="cs-CZ" sz="2400" dirty="0" smtClean="0"/>
              <a:t>VIDEOCONFERENCING IN ENGLISH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MARTINA Šindelářová Skupeňová</a:t>
            </a: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69" y="2463204"/>
            <a:ext cx="5375564" cy="40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4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Food </a:t>
            </a:r>
            <a:r>
              <a:rPr lang="cs-CZ" dirty="0" smtClean="0">
                <a:solidFill>
                  <a:schemeClr val="tx2"/>
                </a:solidFill>
              </a:rPr>
              <a:t>B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725" y="2043254"/>
            <a:ext cx="67151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6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Food </a:t>
            </a:r>
            <a:r>
              <a:rPr lang="cs-CZ" dirty="0" smtClean="0">
                <a:solidFill>
                  <a:schemeClr val="tx2"/>
                </a:solidFill>
              </a:rPr>
              <a:t>C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15" y="2002311"/>
            <a:ext cx="67151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Food </a:t>
            </a:r>
            <a:r>
              <a:rPr lang="cs-CZ" dirty="0" smtClean="0">
                <a:solidFill>
                  <a:schemeClr val="tx2"/>
                </a:solidFill>
              </a:rPr>
              <a:t>D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43" y="2029607"/>
            <a:ext cx="67151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Food </a:t>
            </a:r>
            <a:r>
              <a:rPr lang="cs-CZ" dirty="0" smtClean="0">
                <a:solidFill>
                  <a:schemeClr val="tx2"/>
                </a:solidFill>
              </a:rPr>
              <a:t>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725" y="2207028"/>
            <a:ext cx="67151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0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/>
                </a:solidFill>
              </a:rPr>
              <a:t>Key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338328" y="2059311"/>
            <a:ext cx="8503920" cy="4572000"/>
          </a:xfrm>
        </p:spPr>
        <p:txBody>
          <a:bodyPr/>
          <a:lstStyle/>
          <a:p>
            <a:pPr marL="152400" indent="0">
              <a:buNone/>
            </a:pPr>
            <a:r>
              <a:rPr lang="cs-CZ" dirty="0" smtClean="0"/>
              <a:t>A: </a:t>
            </a:r>
            <a:r>
              <a:rPr lang="cs-CZ" dirty="0" err="1" smtClean="0"/>
              <a:t>Malaysia</a:t>
            </a:r>
            <a:r>
              <a:rPr lang="cs-CZ" dirty="0" smtClean="0"/>
              <a:t> B: </a:t>
            </a:r>
            <a:r>
              <a:rPr lang="cs-CZ" dirty="0" err="1" smtClean="0"/>
              <a:t>Mexico</a:t>
            </a:r>
            <a:r>
              <a:rPr lang="cs-CZ" dirty="0" smtClean="0"/>
              <a:t> C: Czech Republic D:Brasil</a:t>
            </a:r>
            <a:r>
              <a:rPr lang="cs-CZ" dirty="0"/>
              <a:t> </a:t>
            </a:r>
            <a:r>
              <a:rPr lang="cs-CZ" dirty="0" smtClean="0"/>
              <a:t>E: Japan</a:t>
            </a:r>
          </a:p>
          <a:p>
            <a:pPr marL="152400" indent="0">
              <a:buNone/>
            </a:pPr>
            <a:endParaRPr lang="cs-CZ" dirty="0" smtClean="0"/>
          </a:p>
          <a:p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www.foodnetwork.co.uk/article/crazy-meals-mcdonalds-menus-around-world/10.html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6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70C0"/>
                </a:solidFill>
              </a:rPr>
              <a:t>Describing</a:t>
            </a:r>
            <a:r>
              <a:rPr lang="cs-CZ" dirty="0" smtClean="0">
                <a:solidFill>
                  <a:srgbClr val="0070C0"/>
                </a:solidFill>
              </a:rPr>
              <a:t> and </a:t>
            </a:r>
            <a:r>
              <a:rPr lang="cs-CZ" dirty="0" err="1" smtClean="0">
                <a:solidFill>
                  <a:srgbClr val="0070C0"/>
                </a:solidFill>
              </a:rPr>
              <a:t>defining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1144B-3534-4B58-9C39-7BEBD492F281}" type="slidenum">
              <a:rPr lang="cs-CZ" smtClean="0"/>
              <a:t>15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509589" y="1838847"/>
            <a:ext cx="8503920" cy="4572000"/>
          </a:xfrm>
        </p:spPr>
        <p:txBody>
          <a:bodyPr/>
          <a:lstStyle/>
          <a:p>
            <a:pPr marL="152400" indent="0">
              <a:buNone/>
            </a:pPr>
            <a:r>
              <a:rPr lang="cs-CZ" i="1" dirty="0" err="1" smtClean="0"/>
              <a:t>Describe</a:t>
            </a:r>
            <a:r>
              <a:rPr lang="cs-CZ" i="1" dirty="0" smtClean="0"/>
              <a:t> </a:t>
            </a:r>
            <a:r>
              <a:rPr lang="cs-CZ" i="1" dirty="0" err="1" smtClean="0"/>
              <a:t>one</a:t>
            </a:r>
            <a:r>
              <a:rPr lang="cs-CZ" i="1" dirty="0" smtClean="0"/>
              <a:t> FOOD </a:t>
            </a:r>
            <a:r>
              <a:rPr lang="cs-CZ" i="1" dirty="0" err="1" smtClean="0"/>
              <a:t>item</a:t>
            </a:r>
            <a:r>
              <a:rPr lang="cs-CZ" i="1" dirty="0" smtClean="0"/>
              <a:t> </a:t>
            </a:r>
            <a:r>
              <a:rPr lang="cs-CZ" i="1" dirty="0" err="1" smtClean="0"/>
              <a:t>representing</a:t>
            </a:r>
            <a:r>
              <a:rPr lang="cs-CZ" i="1" dirty="0" smtClean="0"/>
              <a:t> </a:t>
            </a:r>
            <a:r>
              <a:rPr lang="cs-CZ" i="1" dirty="0" err="1" smtClean="0"/>
              <a:t>your</a:t>
            </a:r>
            <a:r>
              <a:rPr lang="cs-CZ" i="1" dirty="0" smtClean="0"/>
              <a:t> </a:t>
            </a:r>
            <a:r>
              <a:rPr lang="cs-CZ" i="1" dirty="0" err="1" smtClean="0"/>
              <a:t>culture</a:t>
            </a:r>
            <a:r>
              <a:rPr lang="cs-CZ" i="1" dirty="0" smtClean="0"/>
              <a:t>.</a:t>
            </a:r>
          </a:p>
          <a:p>
            <a:pPr marL="15240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41" y="2709354"/>
            <a:ext cx="6055093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11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/>
                </a:solidFill>
              </a:rPr>
              <a:t>Intercultural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communication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300946" y="1872404"/>
            <a:ext cx="8503920" cy="4572000"/>
          </a:xfrm>
        </p:spPr>
        <p:txBody>
          <a:bodyPr/>
          <a:lstStyle/>
          <a:p>
            <a:r>
              <a:rPr lang="cs-CZ" i="1" dirty="0" err="1" smtClean="0"/>
              <a:t>Watch</a:t>
            </a:r>
            <a:r>
              <a:rPr lang="cs-CZ" i="1" dirty="0" smtClean="0"/>
              <a:t> and </a:t>
            </a:r>
            <a:r>
              <a:rPr lang="cs-CZ" i="1" dirty="0" err="1" smtClean="0"/>
              <a:t>describe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following</a:t>
            </a:r>
            <a:r>
              <a:rPr lang="cs-CZ" i="1" dirty="0" smtClean="0"/>
              <a:t> video.</a:t>
            </a:r>
            <a:r>
              <a:rPr lang="cs-CZ" dirty="0">
                <a:hlinkClick r:id="rId2"/>
              </a:rPr>
              <a:t> https://</a:t>
            </a:r>
            <a:r>
              <a:rPr lang="cs-CZ" dirty="0" smtClean="0">
                <a:hlinkClick r:id="rId2"/>
              </a:rPr>
              <a:t>www.youtube.com/watch?v=WAn6c8H418A</a:t>
            </a:r>
            <a:endParaRPr lang="cs-CZ" dirty="0" smtClean="0"/>
          </a:p>
          <a:p>
            <a:endParaRPr lang="cs-CZ" i="1" dirty="0" smtClean="0"/>
          </a:p>
          <a:p>
            <a:r>
              <a:rPr lang="cs-CZ" i="1" dirty="0" err="1" smtClean="0"/>
              <a:t>Read</a:t>
            </a:r>
            <a:r>
              <a:rPr lang="cs-CZ" i="1" dirty="0" smtClean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following</a:t>
            </a:r>
            <a:r>
              <a:rPr lang="cs-CZ" i="1" dirty="0"/>
              <a:t> text and </a:t>
            </a:r>
            <a:r>
              <a:rPr lang="cs-CZ" i="1" dirty="0" err="1"/>
              <a:t>ask</a:t>
            </a:r>
            <a:r>
              <a:rPr lang="cs-CZ" i="1" dirty="0"/>
              <a:t> </a:t>
            </a:r>
            <a:r>
              <a:rPr lang="cs-CZ" i="1" dirty="0" err="1"/>
              <a:t>your</a:t>
            </a:r>
            <a:r>
              <a:rPr lang="cs-CZ" i="1" dirty="0"/>
              <a:t> partner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missing</a:t>
            </a:r>
            <a:r>
              <a:rPr lang="cs-CZ" i="1" dirty="0"/>
              <a:t> </a:t>
            </a:r>
            <a:r>
              <a:rPr lang="cs-CZ" i="1" dirty="0" err="1"/>
              <a:t>information</a:t>
            </a:r>
            <a:r>
              <a:rPr lang="cs-CZ" i="1" dirty="0" smtClean="0"/>
              <a:t>.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83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Zástupný symbol pro obsah 4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81" y="5800681"/>
            <a:ext cx="1069920" cy="1056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540001" y="1629001"/>
            <a:ext cx="8064000" cy="4248000"/>
          </a:xfrm>
        </p:spPr>
        <p:txBody>
          <a:bodyPr/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 marL="0" indent="0">
              <a:buNone/>
              <a:defRPr/>
            </a:pPr>
            <a:endParaRPr lang="cs-CZ" altLang="cs-CZ" sz="2903" dirty="0"/>
          </a:p>
          <a:p>
            <a:pPr marL="0" indent="0">
              <a:buNone/>
              <a:defRPr/>
            </a:pPr>
            <a:endParaRPr lang="cs-CZ" altLang="cs-CZ" sz="2903" dirty="0"/>
          </a:p>
          <a:p>
            <a:pPr marL="0" indent="0">
              <a:buNone/>
              <a:defRPr/>
            </a:pPr>
            <a:endParaRPr lang="cs-CZ" altLang="cs-CZ" sz="2903" dirty="0"/>
          </a:p>
          <a:p>
            <a:pPr marL="0" indent="0">
              <a:buNone/>
              <a:defRPr/>
            </a:pPr>
            <a:r>
              <a:rPr lang="cs-CZ" altLang="cs-CZ" sz="2903" dirty="0" err="1"/>
              <a:t>Thank</a:t>
            </a:r>
            <a:r>
              <a:rPr lang="cs-CZ" altLang="cs-CZ" sz="2903" dirty="0"/>
              <a:t> </a:t>
            </a:r>
            <a:r>
              <a:rPr lang="cs-CZ" altLang="cs-CZ" sz="2903" dirty="0" err="1"/>
              <a:t>you</a:t>
            </a:r>
            <a:r>
              <a:rPr lang="cs-CZ" altLang="cs-CZ" sz="2903" dirty="0"/>
              <a:t> </a:t>
            </a:r>
            <a:r>
              <a:rPr lang="cs-CZ" altLang="cs-CZ" sz="2903" dirty="0" err="1"/>
              <a:t>for</a:t>
            </a:r>
            <a:r>
              <a:rPr lang="cs-CZ" altLang="cs-CZ" sz="2903" dirty="0"/>
              <a:t> </a:t>
            </a:r>
            <a:r>
              <a:rPr lang="cs-CZ" altLang="cs-CZ" sz="2903" dirty="0" err="1" smtClean="0"/>
              <a:t>your</a:t>
            </a:r>
            <a:r>
              <a:rPr lang="cs-CZ" altLang="cs-CZ" sz="2903" dirty="0" smtClean="0"/>
              <a:t> </a:t>
            </a:r>
            <a:r>
              <a:rPr lang="cs-CZ" altLang="cs-CZ" sz="2903" dirty="0" err="1" smtClean="0"/>
              <a:t>attention</a:t>
            </a:r>
            <a:r>
              <a:rPr lang="cs-CZ" altLang="cs-CZ" sz="2903" dirty="0" smtClean="0"/>
              <a:t>. </a:t>
            </a:r>
            <a:endParaRPr lang="cs-CZ" altLang="cs-CZ" sz="2903" dirty="0"/>
          </a:p>
          <a:p>
            <a:pPr>
              <a:defRPr/>
            </a:pPr>
            <a:endParaRPr lang="cs-CZ" dirty="0"/>
          </a:p>
        </p:txBody>
      </p:sp>
      <p:sp>
        <p:nvSpPr>
          <p:cNvPr id="47109" name="Zástupný symbol pro datum 3"/>
          <p:cNvSpPr>
            <a:spLocks noGrp="1"/>
          </p:cNvSpPr>
          <p:nvPr>
            <p:ph type="dt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4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70C0"/>
                </a:solidFill>
              </a:rPr>
              <a:t>Introduction</a:t>
            </a:r>
            <a:r>
              <a:rPr lang="cs-CZ" dirty="0" smtClean="0">
                <a:solidFill>
                  <a:srgbClr val="0070C0"/>
                </a:solidFill>
              </a:rPr>
              <a:t> 1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4408226" y="1125538"/>
            <a:ext cx="410661" cy="34215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338328" y="2150502"/>
            <a:ext cx="8503920" cy="4572000"/>
          </a:xfrm>
        </p:spPr>
        <p:txBody>
          <a:bodyPr/>
          <a:lstStyle/>
          <a:p>
            <a:pPr marL="152400" indent="0">
              <a:buNone/>
            </a:pPr>
            <a:r>
              <a:rPr lang="cs-CZ" dirty="0" err="1" smtClean="0"/>
              <a:t>Write</a:t>
            </a:r>
            <a:r>
              <a:rPr lang="cs-CZ" dirty="0" smtClean="0"/>
              <a:t> </a:t>
            </a:r>
            <a:r>
              <a:rPr lang="cs-CZ" dirty="0" err="1" smtClean="0"/>
              <a:t>down</a:t>
            </a:r>
            <a:r>
              <a:rPr lang="cs-CZ" dirty="0" smtClean="0"/>
              <a:t>:</a:t>
            </a:r>
          </a:p>
          <a:p>
            <a:pPr marL="152400" indent="0">
              <a:buNone/>
            </a:pPr>
            <a:endParaRPr lang="cs-CZ" dirty="0" smtClean="0"/>
          </a:p>
          <a:p>
            <a:pPr marL="152400" indent="0">
              <a:buNone/>
            </a:pP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item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lik</a:t>
            </a:r>
            <a:r>
              <a:rPr lang="cs-CZ" dirty="0" err="1" smtClean="0"/>
              <a:t>e</a:t>
            </a:r>
            <a:r>
              <a:rPr lang="cs-CZ" dirty="0" smtClean="0"/>
              <a:t> </a:t>
            </a:r>
            <a:r>
              <a:rPr lang="cs-CZ" dirty="0" err="1" smtClean="0"/>
              <a:t>wear</a:t>
            </a:r>
            <a:r>
              <a:rPr lang="cs-CZ" dirty="0" smtClean="0"/>
              <a:t> / </a:t>
            </a:r>
            <a:r>
              <a:rPr lang="cs-CZ" dirty="0" err="1" smtClean="0"/>
              <a:t>carry</a:t>
            </a:r>
            <a:endParaRPr lang="cs-CZ" dirty="0" smtClean="0"/>
          </a:p>
          <a:p>
            <a:pPr marL="152400" indent="0">
              <a:buNone/>
            </a:pPr>
            <a:r>
              <a:rPr lang="cs-CZ" dirty="0" smtClean="0"/>
              <a:t>a </a:t>
            </a:r>
            <a:r>
              <a:rPr lang="cs-CZ" dirty="0" err="1" smtClean="0"/>
              <a:t>regular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yours</a:t>
            </a:r>
            <a:endParaRPr lang="cs-CZ" dirty="0" smtClean="0"/>
          </a:p>
          <a:p>
            <a:pPr marL="152400" indent="0">
              <a:buNone/>
            </a:pPr>
            <a:r>
              <a:rPr lang="cs-CZ" dirty="0" smtClean="0"/>
              <a:t>a feeling </a:t>
            </a:r>
            <a:r>
              <a:rPr lang="cs-CZ" dirty="0" err="1" smtClean="0"/>
              <a:t>you</a:t>
            </a:r>
            <a:r>
              <a:rPr lang="cs-CZ" dirty="0" smtClean="0"/>
              <a:t> had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morning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appreciate</a:t>
            </a:r>
            <a:r>
              <a:rPr lang="cs-CZ" dirty="0" smtClean="0"/>
              <a:t> </a:t>
            </a:r>
            <a:r>
              <a:rPr lang="cs-CZ" dirty="0" smtClean="0"/>
              <a:t>in </a:t>
            </a:r>
            <a:r>
              <a:rPr lang="cs-CZ" dirty="0" err="1" smtClean="0"/>
              <a:t>people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7" y="1449388"/>
            <a:ext cx="3666762" cy="23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1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1144B-3534-4B58-9C39-7BEBD492F281}" type="slidenum">
              <a:rPr lang="cs-CZ" smtClean="0"/>
              <a:t>3</a:t>
            </a:fld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5" y="1026372"/>
            <a:ext cx="7269727" cy="5457993"/>
          </a:xfrm>
        </p:spPr>
      </p:pic>
      <p:sp>
        <p:nvSpPr>
          <p:cNvPr id="4" name="Obdélník 3"/>
          <p:cNvSpPr/>
          <p:nvPr/>
        </p:nvSpPr>
        <p:spPr>
          <a:xfrm>
            <a:off x="3467370" y="3275112"/>
            <a:ext cx="2209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technici.cjv@rect.muni.cz</a:t>
            </a:r>
          </a:p>
        </p:txBody>
      </p:sp>
      <p:sp>
        <p:nvSpPr>
          <p:cNvPr id="6" name="Obdélník 5"/>
          <p:cNvSpPr/>
          <p:nvPr/>
        </p:nvSpPr>
        <p:spPr>
          <a:xfrm>
            <a:off x="3467370" y="3275112"/>
            <a:ext cx="2209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technici.cjv@rect.muni.cz</a:t>
            </a:r>
          </a:p>
        </p:txBody>
      </p:sp>
    </p:spTree>
    <p:extLst>
      <p:ext uri="{BB962C8B-B14F-4D97-AF65-F5344CB8AC3E}">
        <p14:creationId xmlns:p14="http://schemas.microsoft.com/office/powerpoint/2010/main" val="163852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70C0"/>
                </a:solidFill>
              </a:rPr>
              <a:t>Introduction</a:t>
            </a:r>
            <a:r>
              <a:rPr lang="cs-CZ" dirty="0" smtClean="0">
                <a:solidFill>
                  <a:srgbClr val="0070C0"/>
                </a:solidFill>
              </a:rPr>
              <a:t> 2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4408226" y="1125538"/>
            <a:ext cx="410661" cy="34215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338328" y="2150502"/>
            <a:ext cx="8503920" cy="4572000"/>
          </a:xfrm>
        </p:spPr>
        <p:txBody>
          <a:bodyPr/>
          <a:lstStyle/>
          <a:p>
            <a:pPr marL="152400" indent="0">
              <a:buNone/>
            </a:pPr>
            <a:r>
              <a:rPr lang="cs-CZ" dirty="0" smtClean="0"/>
              <a:t>In </a:t>
            </a:r>
            <a:r>
              <a:rPr lang="cs-CZ" dirty="0" err="1" smtClean="0"/>
              <a:t>class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camera</a:t>
            </a:r>
            <a:endParaRPr lang="cs-CZ" dirty="0" smtClean="0"/>
          </a:p>
          <a:p>
            <a:pPr marL="152400" indent="0">
              <a:buNone/>
            </a:pPr>
            <a:r>
              <a:rPr lang="cs-CZ" dirty="0" smtClean="0"/>
              <a:t>HW – in </a:t>
            </a:r>
            <a:r>
              <a:rPr lang="cs-CZ" dirty="0" err="1" smtClean="0"/>
              <a:t>writing</a:t>
            </a:r>
            <a:endParaRPr lang="cs-CZ" dirty="0" smtClean="0"/>
          </a:p>
          <a:p>
            <a:pPr marL="152400" indent="0">
              <a:buNone/>
            </a:pPr>
            <a:endParaRPr lang="cs-CZ" dirty="0" smtClean="0"/>
          </a:p>
          <a:p>
            <a:pPr marL="152400" indent="0"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097" y="1449388"/>
            <a:ext cx="5457552" cy="353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70C0"/>
                </a:solidFill>
              </a:rPr>
              <a:t>Language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focus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1144B-3534-4B58-9C39-7BEBD492F281}" type="slidenum">
              <a:rPr lang="cs-CZ" smtClean="0"/>
              <a:t>5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300946" y="2059311"/>
            <a:ext cx="8503920" cy="4572000"/>
          </a:xfrm>
        </p:spPr>
        <p:txBody>
          <a:bodyPr/>
          <a:lstStyle/>
          <a:p>
            <a:pPr marL="152400" indent="0">
              <a:buNone/>
            </a:pPr>
            <a:r>
              <a:rPr lang="cs-CZ" dirty="0" smtClean="0"/>
              <a:t>Are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able</a:t>
            </a:r>
            <a:r>
              <a:rPr lang="cs-CZ" dirty="0" smtClean="0"/>
              <a:t> to </a:t>
            </a:r>
            <a:r>
              <a:rPr lang="cs-CZ" dirty="0" err="1" smtClean="0"/>
              <a:t>decipher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following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sayings</a:t>
            </a:r>
            <a:r>
              <a:rPr lang="cs-CZ" dirty="0" smtClean="0"/>
              <a:t>?</a:t>
            </a:r>
          </a:p>
          <a:p>
            <a:endParaRPr lang="cs-CZ" dirty="0"/>
          </a:p>
          <a:p>
            <a:r>
              <a:rPr lang="cs-CZ" dirty="0" smtClean="0"/>
              <a:t>A penny </a:t>
            </a:r>
            <a:r>
              <a:rPr lang="cs-CZ" dirty="0" err="1" smtClean="0"/>
              <a:t>saved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a penny </a:t>
            </a:r>
            <a:r>
              <a:rPr lang="cs-CZ" dirty="0" err="1" smtClean="0"/>
              <a:t>earned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When</a:t>
            </a:r>
            <a:r>
              <a:rPr lang="cs-CZ" dirty="0" smtClean="0"/>
              <a:t> in Rome, do as </a:t>
            </a:r>
            <a:r>
              <a:rPr lang="cs-CZ" dirty="0" err="1" smtClean="0"/>
              <a:t>Romans</a:t>
            </a:r>
            <a:r>
              <a:rPr lang="cs-CZ" dirty="0" smtClean="0"/>
              <a:t> do.</a:t>
            </a:r>
          </a:p>
          <a:p>
            <a:r>
              <a:rPr lang="cs-CZ" dirty="0" err="1" smtClean="0"/>
              <a:t>Look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leap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fences</a:t>
            </a:r>
            <a:r>
              <a:rPr lang="cs-CZ" dirty="0" smtClean="0"/>
              <a:t> make </a:t>
            </a:r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neighbours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506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395" y="975413"/>
            <a:ext cx="8086634" cy="647700"/>
          </a:xfrm>
        </p:spPr>
        <p:txBody>
          <a:bodyPr/>
          <a:lstStyle/>
          <a:p>
            <a:r>
              <a:rPr lang="cs-CZ" dirty="0" err="1" smtClean="0">
                <a:solidFill>
                  <a:schemeClr val="tx2"/>
                </a:solidFill>
              </a:rPr>
              <a:t>Listening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717677"/>
            <a:ext cx="8503920" cy="4572000"/>
          </a:xfrm>
        </p:spPr>
        <p:txBody>
          <a:bodyPr/>
          <a:lstStyle/>
          <a:p>
            <a:r>
              <a:rPr lang="cs-CZ" dirty="0" smtClean="0">
                <a:hlinkClick r:id="rId16"/>
              </a:rPr>
              <a:t>http://www.macmillanincompany3.com/resources/student/resource-centre/intermediate/audio/unit-9/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IC3_Int_Audio_2.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5696" y="2996952"/>
            <a:ext cx="609600" cy="609600"/>
          </a:xfrm>
          <a:prstGeom prst="rect">
            <a:avLst/>
          </a:prstGeom>
        </p:spPr>
      </p:pic>
      <p:pic>
        <p:nvPicPr>
          <p:cNvPr id="5" name="IC3_Int_Audio_2.0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43808" y="3014642"/>
            <a:ext cx="609600" cy="609600"/>
          </a:xfrm>
          <a:prstGeom prst="rect">
            <a:avLst/>
          </a:prstGeom>
        </p:spPr>
      </p:pic>
      <p:pic>
        <p:nvPicPr>
          <p:cNvPr id="6" name="IC3_Int_Audio_2.0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24567" y="2996952"/>
            <a:ext cx="609600" cy="609600"/>
          </a:xfrm>
          <a:prstGeom prst="rect">
            <a:avLst/>
          </a:prstGeom>
        </p:spPr>
      </p:pic>
      <p:pic>
        <p:nvPicPr>
          <p:cNvPr id="7" name="IC3_Int_Audio_2.0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52643" y="3029031"/>
            <a:ext cx="609600" cy="609600"/>
          </a:xfrm>
          <a:prstGeom prst="rect">
            <a:avLst/>
          </a:prstGeom>
        </p:spPr>
      </p:pic>
      <p:pic>
        <p:nvPicPr>
          <p:cNvPr id="8" name="IC3_Int_Audio_2.0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52120" y="3029031"/>
            <a:ext cx="609600" cy="609600"/>
          </a:xfrm>
          <a:prstGeom prst="rect">
            <a:avLst/>
          </a:prstGeom>
        </p:spPr>
      </p:pic>
      <p:pic>
        <p:nvPicPr>
          <p:cNvPr id="9" name="IC3_Int_Audio_2.0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16216" y="2967964"/>
            <a:ext cx="609600" cy="609600"/>
          </a:xfrm>
          <a:prstGeom prst="rect">
            <a:avLst/>
          </a:prstGeom>
        </p:spPr>
      </p:pic>
      <p:pic>
        <p:nvPicPr>
          <p:cNvPr id="10" name="IC3_Int_Audio_2.0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24328" y="303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35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5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70C0"/>
                </a:solidFill>
              </a:rPr>
              <a:t>Intercultural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situations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0946" y="2011957"/>
            <a:ext cx="8503920" cy="4572000"/>
          </a:xfrm>
        </p:spPr>
        <p:txBody>
          <a:bodyPr>
            <a:normAutofit/>
          </a:bodyPr>
          <a:lstStyle/>
          <a:p>
            <a:pPr marL="609600" indent="-457200">
              <a:buFont typeface="+mj-lt"/>
              <a:buAutoNum type="alphaUcPeriod"/>
            </a:pP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meet</a:t>
            </a:r>
            <a:r>
              <a:rPr lang="cs-CZ" dirty="0" smtClean="0"/>
              <a:t> a </a:t>
            </a:r>
            <a:r>
              <a:rPr lang="cs-CZ" dirty="0" err="1" smtClean="0"/>
              <a:t>Spanish</a:t>
            </a:r>
            <a:r>
              <a:rPr lang="cs-CZ" dirty="0" smtClean="0"/>
              <a:t> business </a:t>
            </a:r>
            <a:r>
              <a:rPr lang="cs-CZ" dirty="0" err="1" smtClean="0"/>
              <a:t>contact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haven´t</a:t>
            </a:r>
            <a:r>
              <a:rPr lang="cs-CZ" dirty="0" smtClean="0"/>
              <a:t> </a:t>
            </a:r>
            <a:r>
              <a:rPr lang="cs-CZ" dirty="0" err="1" smtClean="0"/>
              <a:t>seen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ages</a:t>
            </a:r>
            <a:r>
              <a:rPr lang="cs-CZ" dirty="0" smtClean="0"/>
              <a:t> </a:t>
            </a:r>
            <a:r>
              <a:rPr lang="cs-CZ" dirty="0" err="1" smtClean="0"/>
              <a:t>who</a:t>
            </a:r>
            <a:r>
              <a:rPr lang="cs-CZ" dirty="0" smtClean="0"/>
              <a:t> </a:t>
            </a:r>
            <a:r>
              <a:rPr lang="cs-CZ" dirty="0" err="1" smtClean="0"/>
              <a:t>wants</a:t>
            </a:r>
            <a:r>
              <a:rPr lang="cs-CZ" dirty="0" smtClean="0"/>
              <a:t> to stop and chat, but </a:t>
            </a:r>
            <a:r>
              <a:rPr lang="cs-CZ" dirty="0" err="1" smtClean="0"/>
              <a:t>you</a:t>
            </a:r>
            <a:r>
              <a:rPr lang="cs-CZ" dirty="0" smtClean="0"/>
              <a:t> are </a:t>
            </a:r>
            <a:r>
              <a:rPr lang="cs-CZ" dirty="0" err="1" smtClean="0"/>
              <a:t>running</a:t>
            </a:r>
            <a:r>
              <a:rPr lang="cs-CZ" dirty="0" smtClean="0"/>
              <a:t> </a:t>
            </a:r>
            <a:r>
              <a:rPr lang="cs-CZ" dirty="0" err="1" smtClean="0"/>
              <a:t>late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appointment</a:t>
            </a:r>
            <a:r>
              <a:rPr lang="cs-CZ" dirty="0" smtClean="0"/>
              <a:t>. Do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do </a:t>
            </a:r>
            <a:r>
              <a:rPr lang="cs-CZ" dirty="0" err="1" smtClean="0"/>
              <a:t>you</a:t>
            </a:r>
            <a:r>
              <a:rPr lang="cs-CZ" dirty="0" smtClean="0"/>
              <a:t> make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excuses</a:t>
            </a:r>
            <a:r>
              <a:rPr lang="cs-CZ" dirty="0" smtClean="0"/>
              <a:t> and go?</a:t>
            </a:r>
          </a:p>
          <a:p>
            <a:pPr marL="609600" indent="-457200">
              <a:buFont typeface="+mj-lt"/>
              <a:buAutoNum type="alphaUcPeriod"/>
            </a:pPr>
            <a:endParaRPr lang="cs-CZ" dirty="0" smtClean="0"/>
          </a:p>
          <a:p>
            <a:pPr marL="609600" indent="-457200">
              <a:buFont typeface="+mj-lt"/>
              <a:buAutoNum type="alphaUcPeriod"/>
            </a:pP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American</a:t>
            </a:r>
            <a:r>
              <a:rPr lang="cs-CZ" dirty="0" smtClean="0"/>
              <a:t> boss </a:t>
            </a:r>
            <a:r>
              <a:rPr lang="cs-CZ" dirty="0" err="1" smtClean="0"/>
              <a:t>organizes</a:t>
            </a:r>
            <a:r>
              <a:rPr lang="cs-CZ" dirty="0" smtClean="0"/>
              <a:t> a </a:t>
            </a:r>
            <a:r>
              <a:rPr lang="cs-CZ" dirty="0" err="1" smtClean="0"/>
              <a:t>weekend</a:t>
            </a:r>
            <a:r>
              <a:rPr lang="cs-CZ" dirty="0" smtClean="0"/>
              <a:t> barbecue.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find</a:t>
            </a:r>
            <a:r>
              <a:rPr lang="cs-CZ" dirty="0" smtClean="0"/>
              <a:t> </a:t>
            </a:r>
            <a:r>
              <a:rPr lang="cs-CZ" dirty="0" err="1" smtClean="0"/>
              <a:t>yourself</a:t>
            </a:r>
            <a:r>
              <a:rPr lang="cs-CZ" dirty="0" smtClean="0"/>
              <a:t> </a:t>
            </a:r>
            <a:r>
              <a:rPr lang="cs-CZ" dirty="0" err="1" smtClean="0"/>
              <a:t>amongst</a:t>
            </a:r>
            <a:r>
              <a:rPr lang="cs-CZ" dirty="0" smtClean="0"/>
              <a:t> a lot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you´ve</a:t>
            </a:r>
            <a:r>
              <a:rPr lang="cs-CZ" dirty="0" smtClean="0"/>
              <a:t> </a:t>
            </a:r>
            <a:r>
              <a:rPr lang="cs-CZ" dirty="0" err="1" smtClean="0"/>
              <a:t>never</a:t>
            </a:r>
            <a:r>
              <a:rPr lang="cs-CZ" dirty="0" smtClean="0"/>
              <a:t> met. Do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join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fun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leave</a:t>
            </a:r>
            <a:r>
              <a:rPr lang="cs-CZ" dirty="0" smtClean="0"/>
              <a:t> as early as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?</a:t>
            </a:r>
            <a:br>
              <a:rPr lang="cs-CZ" dirty="0" smtClean="0"/>
            </a:br>
            <a:endParaRPr lang="cs-CZ" dirty="0" smtClean="0"/>
          </a:p>
          <a:p>
            <a:pPr marL="0" indent="0">
              <a:buNone/>
            </a:pPr>
            <a:r>
              <a:rPr lang="cs-CZ" i="1" dirty="0" smtClean="0"/>
              <a:t>In company3.0  P.140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7289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70C0"/>
                </a:solidFill>
              </a:rPr>
              <a:t>Listing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1144B-3534-4B58-9C39-7BEBD492F281}" type="slidenum">
              <a:rPr lang="cs-CZ" smtClean="0"/>
              <a:t>8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300946" y="1998102"/>
            <a:ext cx="8503920" cy="4572000"/>
          </a:xfrm>
        </p:spPr>
        <p:txBody>
          <a:bodyPr/>
          <a:lstStyle/>
          <a:p>
            <a:pPr marL="609600" indent="-457200">
              <a:buFont typeface="+mj-lt"/>
              <a:buAutoNum type="alphaUcPeriod"/>
            </a:pPr>
            <a:r>
              <a:rPr lang="cs-CZ" dirty="0" err="1" smtClean="0"/>
              <a:t>Note</a:t>
            </a:r>
            <a:r>
              <a:rPr lang="cs-CZ" dirty="0" smtClean="0"/>
              <a:t> </a:t>
            </a:r>
            <a:r>
              <a:rPr lang="cs-CZ" dirty="0" err="1" smtClean="0"/>
              <a:t>down</a:t>
            </a:r>
            <a:r>
              <a:rPr lang="cs-CZ" dirty="0" smtClean="0"/>
              <a:t> 5 </a:t>
            </a:r>
            <a:r>
              <a:rPr lang="cs-CZ" dirty="0" err="1" smtClean="0"/>
              <a:t>types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fruit</a:t>
            </a:r>
            <a:r>
              <a:rPr lang="cs-CZ" dirty="0" smtClean="0"/>
              <a:t>.</a:t>
            </a:r>
          </a:p>
          <a:p>
            <a:pPr marL="609600" indent="-457200">
              <a:buFont typeface="+mj-lt"/>
              <a:buAutoNum type="alphaUcPeriod"/>
            </a:pPr>
            <a:r>
              <a:rPr lang="cs-CZ" dirty="0" err="1" smtClean="0"/>
              <a:t>Note</a:t>
            </a:r>
            <a:r>
              <a:rPr lang="cs-CZ" dirty="0" smtClean="0"/>
              <a:t> </a:t>
            </a:r>
            <a:r>
              <a:rPr lang="cs-CZ" dirty="0" err="1" smtClean="0"/>
              <a:t>down</a:t>
            </a:r>
            <a:r>
              <a:rPr lang="cs-CZ" dirty="0" smtClean="0"/>
              <a:t> 5 </a:t>
            </a:r>
            <a:r>
              <a:rPr lang="cs-CZ" dirty="0" err="1" smtClean="0"/>
              <a:t>types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vegetables</a:t>
            </a:r>
            <a:r>
              <a:rPr lang="cs-CZ" dirty="0" smtClean="0"/>
              <a:t>.</a:t>
            </a:r>
            <a:r>
              <a:rPr lang="cs-CZ" dirty="0" smtClean="0"/>
              <a:t> </a:t>
            </a:r>
            <a:endParaRPr lang="cs-CZ" dirty="0" smtClean="0"/>
          </a:p>
          <a:p>
            <a:pPr marL="15240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23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Food A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96181" y="1922462"/>
            <a:ext cx="67151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7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539</TotalTime>
  <Words>251</Words>
  <Application>Microsoft Office PowerPoint</Application>
  <PresentationFormat>Předvádění na obrazovce (4:3)</PresentationFormat>
  <Paragraphs>58</Paragraphs>
  <Slides>17</Slides>
  <Notes>1</Notes>
  <HiddenSlides>0</HiddenSlides>
  <MMClips>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Tahoma</vt:lpstr>
      <vt:lpstr>Times New Roman</vt:lpstr>
      <vt:lpstr>Noto Sans Symbols</vt:lpstr>
      <vt:lpstr>Prezentace_MU_CZ</vt:lpstr>
      <vt:lpstr>Prezentace aplikace PowerPoint</vt:lpstr>
      <vt:lpstr>Introduction 1</vt:lpstr>
      <vt:lpstr>Prezentace aplikace PowerPoint</vt:lpstr>
      <vt:lpstr>Introduction 2</vt:lpstr>
      <vt:lpstr>Language focus</vt:lpstr>
      <vt:lpstr>Listening</vt:lpstr>
      <vt:lpstr>Intercultural situations</vt:lpstr>
      <vt:lpstr>Listing</vt:lpstr>
      <vt:lpstr>Food A</vt:lpstr>
      <vt:lpstr>Food B</vt:lpstr>
      <vt:lpstr>Food C</vt:lpstr>
      <vt:lpstr>Food D</vt:lpstr>
      <vt:lpstr>Food E</vt:lpstr>
      <vt:lpstr>Key</vt:lpstr>
      <vt:lpstr>Describing and defining</vt:lpstr>
      <vt:lpstr>Intercultural communication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Orientation  Martina Šindelářová Skupeňová</dc:title>
  <dc:creator>Pavel Šindelář</dc:creator>
  <cp:lastModifiedBy>Pavel Šindelář</cp:lastModifiedBy>
  <cp:revision>51</cp:revision>
  <dcterms:modified xsi:type="dcterms:W3CDTF">2017-09-26T16:48:25Z</dcterms:modified>
</cp:coreProperties>
</file>