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4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A7BE2D3-F049-4901-AA0C-498436ACEA85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27A6116-7178-4050-B3F2-3AEBA17167F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E2D3-F049-4901-AA0C-498436ACEA85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A6116-7178-4050-B3F2-3AEBA17167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E2D3-F049-4901-AA0C-498436ACEA85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A6116-7178-4050-B3F2-3AEBA17167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A7BE2D3-F049-4901-AA0C-498436ACEA85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27A6116-7178-4050-B3F2-3AEBA17167F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A7BE2D3-F049-4901-AA0C-498436ACEA85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27A6116-7178-4050-B3F2-3AEBA17167F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E2D3-F049-4901-AA0C-498436ACEA85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A6116-7178-4050-B3F2-3AEBA17167F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E2D3-F049-4901-AA0C-498436ACEA85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A6116-7178-4050-B3F2-3AEBA17167F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A7BE2D3-F049-4901-AA0C-498436ACEA85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27A6116-7178-4050-B3F2-3AEBA17167F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E2D3-F049-4901-AA0C-498436ACEA85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A6116-7178-4050-B3F2-3AEBA17167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A7BE2D3-F049-4901-AA0C-498436ACEA85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27A6116-7178-4050-B3F2-3AEBA17167F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A7BE2D3-F049-4901-AA0C-498436ACEA85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27A6116-7178-4050-B3F2-3AEBA17167F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A7BE2D3-F049-4901-AA0C-498436ACEA85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27A6116-7178-4050-B3F2-3AEBA17167F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Religious power of Roman officials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081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smtClean="0"/>
              <a:t>Ius </a:t>
            </a:r>
            <a:r>
              <a:rPr lang="cs-CZ" i="1" dirty="0" err="1" smtClean="0"/>
              <a:t>spectionis</a:t>
            </a:r>
            <a:endParaRPr lang="cs-CZ" i="1" dirty="0" smtClean="0"/>
          </a:p>
          <a:p>
            <a:r>
              <a:rPr lang="cs-CZ" dirty="0" err="1" smtClean="0"/>
              <a:t>Helpers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officials</a:t>
            </a:r>
            <a:r>
              <a:rPr lang="cs-CZ" dirty="0" smtClean="0"/>
              <a:t> – </a:t>
            </a:r>
            <a:r>
              <a:rPr lang="cs-CZ" i="1" dirty="0" err="1" smtClean="0"/>
              <a:t>apparitores</a:t>
            </a:r>
            <a:r>
              <a:rPr lang="cs-CZ" i="1" dirty="0" smtClean="0"/>
              <a:t>, </a:t>
            </a:r>
            <a:r>
              <a:rPr lang="cs-CZ" i="1" dirty="0" err="1" smtClean="0"/>
              <a:t>victimarii</a:t>
            </a:r>
            <a:r>
              <a:rPr lang="cs-CZ" i="1" dirty="0" smtClean="0"/>
              <a:t>, </a:t>
            </a:r>
            <a:r>
              <a:rPr lang="cs-CZ" i="1" dirty="0" err="1" smtClean="0"/>
              <a:t>pullarii</a:t>
            </a:r>
            <a:endParaRPr lang="cs-CZ" i="1" dirty="0" smtClean="0"/>
          </a:p>
          <a:p>
            <a:r>
              <a:rPr lang="cs-CZ" i="1" dirty="0" err="1" smtClean="0"/>
              <a:t>Magistrati</a:t>
            </a:r>
            <a:r>
              <a:rPr lang="cs-CZ" i="1" dirty="0" smtClean="0"/>
              <a:t> </a:t>
            </a:r>
            <a:r>
              <a:rPr lang="cs-CZ" i="1" dirty="0" err="1" smtClean="0"/>
              <a:t>maiores</a:t>
            </a:r>
            <a:r>
              <a:rPr lang="cs-CZ" i="1" dirty="0" smtClean="0"/>
              <a:t> – </a:t>
            </a:r>
            <a:r>
              <a:rPr lang="cs-CZ" i="1" dirty="0" err="1" smtClean="0"/>
              <a:t>ludi</a:t>
            </a:r>
            <a:r>
              <a:rPr lang="cs-CZ" i="1" dirty="0" smtClean="0"/>
              <a:t> – </a:t>
            </a:r>
            <a:r>
              <a:rPr lang="cs-CZ" i="1" dirty="0" err="1" smtClean="0"/>
              <a:t>vota</a:t>
            </a:r>
            <a:r>
              <a:rPr lang="cs-CZ" i="1" dirty="0" smtClean="0"/>
              <a:t> publica (</a:t>
            </a:r>
            <a:r>
              <a:rPr lang="cs-CZ" i="1" dirty="0" err="1" smtClean="0"/>
              <a:t>votum</a:t>
            </a:r>
            <a:r>
              <a:rPr lang="cs-CZ" i="1" dirty="0" smtClean="0"/>
              <a:t> pro </a:t>
            </a:r>
            <a:r>
              <a:rPr lang="cs-CZ" i="1" dirty="0" err="1" smtClean="0"/>
              <a:t>salutate</a:t>
            </a:r>
            <a:r>
              <a:rPr lang="cs-CZ" i="1" dirty="0" smtClean="0"/>
              <a:t> </a:t>
            </a:r>
            <a:r>
              <a:rPr lang="cs-CZ" i="1" dirty="0" err="1" smtClean="0"/>
              <a:t>rei</a:t>
            </a:r>
            <a:r>
              <a:rPr lang="cs-CZ" i="1" dirty="0" smtClean="0"/>
              <a:t> </a:t>
            </a:r>
            <a:r>
              <a:rPr lang="cs-CZ" i="1" dirty="0" err="1" smtClean="0"/>
              <a:t>publicae</a:t>
            </a:r>
            <a:r>
              <a:rPr lang="cs-CZ" i="1" dirty="0" smtClean="0"/>
              <a:t>, </a:t>
            </a:r>
            <a:r>
              <a:rPr lang="cs-CZ" i="1" dirty="0" err="1" smtClean="0"/>
              <a:t>vota</a:t>
            </a:r>
            <a:r>
              <a:rPr lang="cs-CZ" i="1" dirty="0" smtClean="0"/>
              <a:t> </a:t>
            </a:r>
            <a:r>
              <a:rPr lang="cs-CZ" i="1" dirty="0" err="1" smtClean="0"/>
              <a:t>quiquenalia</a:t>
            </a:r>
            <a:r>
              <a:rPr lang="cs-CZ" i="1" dirty="0" smtClean="0"/>
              <a:t>)</a:t>
            </a:r>
          </a:p>
          <a:p>
            <a:r>
              <a:rPr lang="cs-CZ" i="1" dirty="0" err="1" smtClean="0"/>
              <a:t>Dedicatio</a:t>
            </a:r>
            <a:endParaRPr lang="cs-CZ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890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Aediles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err="1" smtClean="0"/>
              <a:t>Plebei</a:t>
            </a:r>
            <a:endParaRPr lang="cs-CZ" i="1" dirty="0" smtClean="0"/>
          </a:p>
          <a:p>
            <a:r>
              <a:rPr lang="cs-CZ" i="1" dirty="0" err="1" smtClean="0"/>
              <a:t>Curules</a:t>
            </a:r>
            <a:endParaRPr lang="cs-CZ" i="1" dirty="0" smtClean="0"/>
          </a:p>
          <a:p>
            <a:r>
              <a:rPr lang="cs-CZ" i="1" dirty="0" err="1" smtClean="0"/>
              <a:t>Cura</a:t>
            </a:r>
            <a:r>
              <a:rPr lang="cs-CZ" i="1" dirty="0" smtClean="0"/>
              <a:t> </a:t>
            </a:r>
            <a:r>
              <a:rPr lang="cs-CZ" i="1" dirty="0" err="1" smtClean="0"/>
              <a:t>ludorum</a:t>
            </a:r>
            <a:r>
              <a:rPr lang="cs-CZ" i="1" dirty="0" smtClean="0"/>
              <a:t>: </a:t>
            </a:r>
            <a:r>
              <a:rPr lang="cs-CZ" i="1" dirty="0" err="1" smtClean="0"/>
              <a:t>ludi</a:t>
            </a:r>
            <a:r>
              <a:rPr lang="cs-CZ" i="1" dirty="0" smtClean="0"/>
              <a:t> </a:t>
            </a:r>
            <a:r>
              <a:rPr lang="cs-CZ" i="1" dirty="0" err="1" smtClean="0"/>
              <a:t>plebei</a:t>
            </a:r>
            <a:r>
              <a:rPr lang="cs-CZ" i="1" dirty="0" smtClean="0"/>
              <a:t>, </a:t>
            </a:r>
            <a:r>
              <a:rPr lang="cs-CZ" i="1" dirty="0" err="1" smtClean="0"/>
              <a:t>Ceriales</a:t>
            </a:r>
            <a:r>
              <a:rPr lang="cs-CZ" i="1" dirty="0" smtClean="0"/>
              <a:t>, Romani, </a:t>
            </a:r>
            <a:r>
              <a:rPr lang="cs-CZ" i="1" dirty="0" err="1" smtClean="0"/>
              <a:t>Megalenses</a:t>
            </a:r>
            <a:r>
              <a:rPr lang="cs-CZ" i="1" dirty="0" smtClean="0"/>
              <a:t>, </a:t>
            </a:r>
            <a:r>
              <a:rPr lang="cs-CZ" i="1" dirty="0" err="1" smtClean="0"/>
              <a:t>Florales</a:t>
            </a:r>
            <a:endParaRPr lang="cs-CZ" i="1" dirty="0" smtClean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959407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Praetor</a:t>
            </a:r>
            <a:r>
              <a:rPr lang="cs-CZ" dirty="0" smtClean="0"/>
              <a:t> </a:t>
            </a:r>
            <a:r>
              <a:rPr lang="cs-CZ" dirty="0" err="1" smtClean="0"/>
              <a:t>Urbanus</a:t>
            </a:r>
            <a:r>
              <a:rPr lang="cs-CZ" dirty="0" smtClean="0"/>
              <a:t> and </a:t>
            </a:r>
            <a:r>
              <a:rPr lang="cs-CZ" dirty="0" err="1" smtClean="0"/>
              <a:t>Consules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err="1" smtClean="0"/>
              <a:t>ludi</a:t>
            </a:r>
            <a:r>
              <a:rPr lang="cs-CZ" i="1" dirty="0" smtClean="0"/>
              <a:t> </a:t>
            </a:r>
            <a:r>
              <a:rPr lang="cs-CZ" i="1" dirty="0" err="1" smtClean="0"/>
              <a:t>Appolinaris</a:t>
            </a:r>
            <a:endParaRPr lang="cs-CZ" i="1" dirty="0" smtClean="0"/>
          </a:p>
          <a:p>
            <a:r>
              <a:rPr lang="cs-CZ" i="1" dirty="0" err="1" smtClean="0"/>
              <a:t>Ferriae</a:t>
            </a:r>
            <a:r>
              <a:rPr lang="cs-CZ" i="1" dirty="0" smtClean="0"/>
              <a:t> </a:t>
            </a:r>
            <a:r>
              <a:rPr lang="cs-CZ" i="1" dirty="0" err="1" smtClean="0"/>
              <a:t>conceptivae</a:t>
            </a:r>
            <a:r>
              <a:rPr lang="cs-CZ" i="1" dirty="0" smtClean="0"/>
              <a:t> et </a:t>
            </a:r>
            <a:r>
              <a:rPr lang="cs-CZ" i="1" dirty="0" err="1" smtClean="0"/>
              <a:t>imperativae</a:t>
            </a:r>
            <a:endParaRPr lang="cs-CZ" i="1" dirty="0" smtClean="0"/>
          </a:p>
          <a:p>
            <a:r>
              <a:rPr lang="cs-CZ" i="1" dirty="0" err="1" smtClean="0"/>
              <a:t>Clanus</a:t>
            </a:r>
            <a:r>
              <a:rPr lang="cs-CZ" i="1" dirty="0" smtClean="0"/>
              <a:t> </a:t>
            </a:r>
            <a:r>
              <a:rPr lang="cs-CZ" i="1" dirty="0" err="1" smtClean="0"/>
              <a:t>annalis</a:t>
            </a:r>
            <a:endParaRPr lang="cs-CZ" i="1" dirty="0" smtClean="0"/>
          </a:p>
          <a:p>
            <a:r>
              <a:rPr lang="cs-CZ" i="1" dirty="0" err="1" smtClean="0"/>
              <a:t>Magistri</a:t>
            </a:r>
            <a:r>
              <a:rPr lang="cs-CZ" i="1" dirty="0" smtClean="0"/>
              <a:t> </a:t>
            </a:r>
            <a:r>
              <a:rPr lang="cs-CZ" i="1" dirty="0" err="1" smtClean="0"/>
              <a:t>Capitolini</a:t>
            </a:r>
            <a:endParaRPr lang="cs-CZ" i="1" dirty="0" smtClean="0"/>
          </a:p>
          <a:p>
            <a:r>
              <a:rPr lang="cs-CZ" i="1" dirty="0" smtClean="0"/>
              <a:t>Census </a:t>
            </a:r>
            <a:r>
              <a:rPr lang="cs-CZ" i="1" dirty="0" err="1" smtClean="0"/>
              <a:t>populi</a:t>
            </a:r>
            <a:r>
              <a:rPr lang="cs-CZ" i="1" dirty="0" smtClean="0"/>
              <a:t> et </a:t>
            </a:r>
            <a:r>
              <a:rPr lang="cs-CZ" i="1" dirty="0" err="1" smtClean="0"/>
              <a:t>suovernalia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555857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408</TotalTime>
  <Words>68</Words>
  <Application>Microsoft Office PowerPoint</Application>
  <PresentationFormat>Předvádění na obrazovce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Arkýř</vt:lpstr>
      <vt:lpstr>Religious power of Roman officials</vt:lpstr>
      <vt:lpstr>Prezentace aplikace PowerPoint</vt:lpstr>
      <vt:lpstr>Aediles</vt:lpstr>
      <vt:lpstr>Praetor Urbanus and Consules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Religious power of Roman officials</dc:title>
  <dc:creator>Ich</dc:creator>
  <cp:lastModifiedBy>Ich</cp:lastModifiedBy>
  <cp:revision>5</cp:revision>
  <dcterms:created xsi:type="dcterms:W3CDTF">2017-11-08T10:40:25Z</dcterms:created>
  <dcterms:modified xsi:type="dcterms:W3CDTF">2017-11-08T17:28:57Z</dcterms:modified>
</cp:coreProperties>
</file>