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Roman </a:t>
            </a:r>
            <a:r>
              <a:rPr lang="cs-CZ" dirty="0" err="1" smtClean="0"/>
              <a:t>Festivals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2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Agonalia</a:t>
            </a:r>
            <a:endParaRPr lang="cs-CZ" dirty="0" smtClean="0"/>
          </a:p>
          <a:p>
            <a:r>
              <a:rPr lang="cs-CZ" dirty="0" err="1" smtClean="0"/>
              <a:t>Amburbium</a:t>
            </a:r>
            <a:r>
              <a:rPr lang="cs-CZ" dirty="0" smtClean="0"/>
              <a:t> (</a:t>
            </a:r>
            <a:r>
              <a:rPr lang="cs-CZ" dirty="0" err="1" smtClean="0"/>
              <a:t>suovetaurilia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Argei</a:t>
            </a:r>
            <a:endParaRPr lang="cs-CZ" dirty="0" smtClean="0"/>
          </a:p>
          <a:p>
            <a:r>
              <a:rPr lang="cs-CZ" dirty="0" err="1" smtClean="0"/>
              <a:t>Consualia</a:t>
            </a:r>
            <a:endParaRPr lang="cs-CZ" dirty="0" smtClean="0"/>
          </a:p>
          <a:p>
            <a:r>
              <a:rPr lang="cs-CZ" dirty="0" err="1" smtClean="0"/>
              <a:t>Fordicidia</a:t>
            </a:r>
            <a:endParaRPr lang="cs-CZ" dirty="0" smtClean="0"/>
          </a:p>
          <a:p>
            <a:r>
              <a:rPr lang="cs-CZ" dirty="0" err="1" smtClean="0"/>
              <a:t>Lemuria</a:t>
            </a:r>
            <a:endParaRPr lang="cs-CZ" dirty="0" smtClean="0"/>
          </a:p>
          <a:p>
            <a:r>
              <a:rPr lang="cs-CZ" dirty="0" err="1" smtClean="0"/>
              <a:t>Meditrinalia</a:t>
            </a:r>
            <a:endParaRPr lang="cs-CZ" dirty="0" smtClean="0"/>
          </a:p>
          <a:p>
            <a:r>
              <a:rPr lang="cs-CZ" dirty="0" err="1" smtClean="0"/>
              <a:t>October</a:t>
            </a:r>
            <a:r>
              <a:rPr lang="cs-CZ" dirty="0" smtClean="0"/>
              <a:t> </a:t>
            </a:r>
            <a:r>
              <a:rPr lang="cs-CZ" dirty="0" err="1" smtClean="0"/>
              <a:t>equus</a:t>
            </a:r>
            <a:endParaRPr lang="cs-CZ" dirty="0" smtClean="0"/>
          </a:p>
          <a:p>
            <a:r>
              <a:rPr lang="cs-CZ" dirty="0" err="1" smtClean="0"/>
              <a:t>Opsconsivia</a:t>
            </a:r>
            <a:endParaRPr lang="cs-CZ" dirty="0" smtClean="0"/>
          </a:p>
          <a:p>
            <a:r>
              <a:rPr lang="cs-CZ" dirty="0" err="1" smtClean="0"/>
              <a:t>Parentalia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4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Parilia</a:t>
            </a:r>
            <a:endParaRPr lang="cs-CZ" dirty="0" smtClean="0"/>
          </a:p>
          <a:p>
            <a:r>
              <a:rPr lang="cs-CZ" dirty="0" err="1" smtClean="0"/>
              <a:t>Quirinalia</a:t>
            </a:r>
            <a:endParaRPr lang="cs-CZ" dirty="0" smtClean="0"/>
          </a:p>
          <a:p>
            <a:r>
              <a:rPr lang="cs-CZ" dirty="0" err="1" smtClean="0"/>
              <a:t>Regifigium</a:t>
            </a:r>
            <a:endParaRPr lang="cs-CZ" dirty="0" smtClean="0"/>
          </a:p>
          <a:p>
            <a:r>
              <a:rPr lang="cs-CZ" smtClean="0"/>
              <a:t>Robigalia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16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193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20</Words>
  <Application>Microsoft Office PowerPoint</Application>
  <PresentationFormat>Předvádění na obrazovce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Arkýř</vt:lpstr>
      <vt:lpstr>Roman Festivals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 Festivals</dc:title>
  <cp:lastModifiedBy>Ich</cp:lastModifiedBy>
  <cp:revision>4</cp:revision>
  <dcterms:modified xsi:type="dcterms:W3CDTF">2017-12-07T05:00:13Z</dcterms:modified>
</cp:coreProperties>
</file>