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4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CE86A4C-4063-4FA1-BA98-0DE975AA2B35}" type="datetimeFigureOut">
              <a:rPr lang="cs-CZ" smtClean="0"/>
              <a:t>26.9.2017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2873BA8-139F-41EC-BB57-957E87E405AC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6A4C-4063-4FA1-BA98-0DE975AA2B35}" type="datetimeFigureOut">
              <a:rPr lang="cs-CZ" smtClean="0"/>
              <a:t>26.9.2017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3BA8-139F-41EC-BB57-957E87E405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6A4C-4063-4FA1-BA98-0DE975AA2B35}" type="datetimeFigureOut">
              <a:rPr lang="cs-CZ" smtClean="0"/>
              <a:t>26.9.2017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3BA8-139F-41EC-BB57-957E87E405A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6A4C-4063-4FA1-BA98-0DE975AA2B35}" type="datetimeFigureOut">
              <a:rPr lang="cs-CZ" smtClean="0"/>
              <a:t>26.9.2017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3BA8-139F-41EC-BB57-957E87E405A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CE86A4C-4063-4FA1-BA98-0DE975AA2B35}" type="datetimeFigureOut">
              <a:rPr lang="cs-CZ" smtClean="0"/>
              <a:t>26.9.2017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2873BA8-139F-41EC-BB57-957E87E405A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6A4C-4063-4FA1-BA98-0DE975AA2B35}" type="datetimeFigureOut">
              <a:rPr lang="cs-CZ" smtClean="0"/>
              <a:t>26.9.2017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3BA8-139F-41EC-BB57-957E87E405A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6A4C-4063-4FA1-BA98-0DE975AA2B35}" type="datetimeFigureOut">
              <a:rPr lang="cs-CZ" smtClean="0"/>
              <a:t>26.9.2017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3BA8-139F-41EC-BB57-957E87E405A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6A4C-4063-4FA1-BA98-0DE975AA2B35}" type="datetimeFigureOut">
              <a:rPr lang="cs-CZ" smtClean="0"/>
              <a:t>26.9.2017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3BA8-139F-41EC-BB57-957E87E405A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6A4C-4063-4FA1-BA98-0DE975AA2B35}" type="datetimeFigureOut">
              <a:rPr lang="cs-CZ" smtClean="0"/>
              <a:t>26.9.2017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3BA8-139F-41EC-BB57-957E87E405A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6A4C-4063-4FA1-BA98-0DE975AA2B35}" type="datetimeFigureOut">
              <a:rPr lang="cs-CZ" smtClean="0"/>
              <a:t>26.9.2017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3BA8-139F-41EC-BB57-957E87E405A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6A4C-4063-4FA1-BA98-0DE975AA2B35}" type="datetimeFigureOut">
              <a:rPr lang="cs-CZ" smtClean="0"/>
              <a:t>26.9.2017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3BA8-139F-41EC-BB57-957E87E405A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E86A4C-4063-4FA1-BA98-0DE975AA2B35}" type="datetimeFigureOut">
              <a:rPr lang="cs-CZ" smtClean="0"/>
              <a:t>26.9.2017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873BA8-139F-41EC-BB57-957E87E405AC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Roman religion, gods</a:t>
            </a:r>
            <a:r>
              <a:rPr lang="cs-CZ" dirty="0" smtClean="0"/>
              <a:t> and </a:t>
            </a:r>
            <a:r>
              <a:rPr lang="cs-CZ" dirty="0" err="1" smtClean="0"/>
              <a:t>priests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14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Laws</a:t>
            </a:r>
            <a:r>
              <a:rPr lang="cs-CZ" dirty="0" smtClean="0"/>
              <a:t> </a:t>
            </a:r>
            <a:r>
              <a:rPr lang="cs-CZ" dirty="0" err="1" smtClean="0"/>
              <a:t>relating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religion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Lex </a:t>
            </a:r>
            <a:r>
              <a:rPr lang="cs-CZ" dirty="0" err="1" smtClean="0"/>
              <a:t>Ogulnia</a:t>
            </a:r>
            <a:r>
              <a:rPr lang="cs-CZ" dirty="0" smtClean="0"/>
              <a:t> de </a:t>
            </a:r>
            <a:r>
              <a:rPr lang="cs-CZ" dirty="0" err="1" smtClean="0"/>
              <a:t>auguribus</a:t>
            </a:r>
            <a:r>
              <a:rPr lang="cs-CZ" dirty="0" smtClean="0"/>
              <a:t> et </a:t>
            </a:r>
            <a:r>
              <a:rPr lang="cs-CZ" dirty="0" err="1" smtClean="0"/>
              <a:t>pontificibus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Senatus</a:t>
            </a:r>
            <a:r>
              <a:rPr lang="cs-CZ" dirty="0" smtClean="0"/>
              <a:t> </a:t>
            </a:r>
            <a:r>
              <a:rPr lang="cs-CZ" dirty="0" err="1" smtClean="0"/>
              <a:t>consultum</a:t>
            </a:r>
            <a:r>
              <a:rPr lang="cs-CZ" dirty="0" smtClean="0"/>
              <a:t> de </a:t>
            </a:r>
            <a:r>
              <a:rPr lang="cs-CZ" dirty="0" err="1"/>
              <a:t>B</a:t>
            </a:r>
            <a:r>
              <a:rPr lang="cs-CZ" dirty="0" err="1" smtClean="0"/>
              <a:t>acchanalibus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653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Mythology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Historization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myths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Greek</a:t>
            </a:r>
            <a:r>
              <a:rPr lang="cs-CZ" dirty="0" smtClean="0"/>
              <a:t> influence</a:t>
            </a:r>
          </a:p>
          <a:p>
            <a:endParaRPr lang="cs-CZ" dirty="0"/>
          </a:p>
          <a:p>
            <a:r>
              <a:rPr lang="cs-CZ" dirty="0" smtClean="0"/>
              <a:t>Vergilius and </a:t>
            </a:r>
            <a:r>
              <a:rPr lang="cs-CZ" smtClean="0"/>
              <a:t>Aenneis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41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Lares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dirty="0" err="1" smtClean="0"/>
              <a:t>Penates</a:t>
            </a:r>
            <a:r>
              <a:rPr lang="cs-CZ" dirty="0" smtClean="0"/>
              <a:t>, </a:t>
            </a:r>
            <a:r>
              <a:rPr lang="cs-CZ" dirty="0" err="1" smtClean="0"/>
              <a:t>Manes</a:t>
            </a:r>
            <a:r>
              <a:rPr lang="cs-CZ" dirty="0" smtClean="0"/>
              <a:t>, </a:t>
            </a:r>
            <a:r>
              <a:rPr lang="cs-CZ" dirty="0" err="1" smtClean="0"/>
              <a:t>Lemures</a:t>
            </a:r>
            <a:r>
              <a:rPr lang="cs-CZ" dirty="0" smtClean="0"/>
              <a:t>, Genii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Lares</a:t>
            </a:r>
            <a:r>
              <a:rPr lang="cs-CZ" dirty="0" smtClean="0"/>
              <a:t> – </a:t>
            </a:r>
            <a:r>
              <a:rPr lang="cs-CZ" dirty="0" err="1" smtClean="0"/>
              <a:t>guardian</a:t>
            </a:r>
            <a:r>
              <a:rPr lang="cs-CZ" dirty="0" smtClean="0"/>
              <a:t> </a:t>
            </a:r>
            <a:r>
              <a:rPr lang="cs-CZ" dirty="0" err="1" smtClean="0"/>
              <a:t>deities</a:t>
            </a:r>
            <a:r>
              <a:rPr lang="cs-CZ" dirty="0" smtClean="0"/>
              <a:t>,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origin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uncertain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Penates</a:t>
            </a:r>
            <a:r>
              <a:rPr lang="cs-CZ" dirty="0" smtClean="0"/>
              <a:t> – house </a:t>
            </a:r>
            <a:r>
              <a:rPr lang="cs-CZ" dirty="0" err="1" smtClean="0"/>
              <a:t>deities</a:t>
            </a:r>
            <a:r>
              <a:rPr lang="cs-CZ" dirty="0" smtClean="0"/>
              <a:t> to </a:t>
            </a:r>
            <a:r>
              <a:rPr lang="cs-CZ" dirty="0" err="1" smtClean="0"/>
              <a:t>whom</a:t>
            </a:r>
            <a:r>
              <a:rPr lang="cs-CZ" dirty="0" smtClean="0"/>
              <a:t> </a:t>
            </a:r>
            <a:r>
              <a:rPr lang="cs-CZ" dirty="0" err="1" smtClean="0"/>
              <a:t>Romans</a:t>
            </a:r>
            <a:r>
              <a:rPr lang="cs-CZ" dirty="0" smtClean="0"/>
              <a:t> </a:t>
            </a:r>
            <a:r>
              <a:rPr lang="cs-CZ" dirty="0" err="1" smtClean="0"/>
              <a:t>sacrificed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Manes</a:t>
            </a:r>
            <a:r>
              <a:rPr lang="cs-CZ" dirty="0" smtClean="0"/>
              <a:t> – </a:t>
            </a:r>
            <a:r>
              <a:rPr lang="cs-CZ" dirty="0" err="1" smtClean="0"/>
              <a:t>chtonic</a:t>
            </a:r>
            <a:r>
              <a:rPr lang="cs-CZ" dirty="0" smtClean="0"/>
              <a:t> </a:t>
            </a:r>
            <a:r>
              <a:rPr lang="cs-CZ" dirty="0" err="1" smtClean="0"/>
              <a:t>dieties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relating</a:t>
            </a:r>
            <a:r>
              <a:rPr lang="cs-CZ" dirty="0" smtClean="0"/>
              <a:t> to </a:t>
            </a:r>
            <a:r>
              <a:rPr lang="cs-CZ" dirty="0" err="1" smtClean="0"/>
              <a:t>death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Lemures</a:t>
            </a:r>
            <a:r>
              <a:rPr lang="cs-CZ" dirty="0" smtClean="0"/>
              <a:t> – </a:t>
            </a:r>
            <a:r>
              <a:rPr lang="cs-CZ" dirty="0" err="1" smtClean="0"/>
              <a:t>spirits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restless</a:t>
            </a:r>
            <a:r>
              <a:rPr lang="cs-CZ" dirty="0" smtClean="0"/>
              <a:t> </a:t>
            </a:r>
            <a:r>
              <a:rPr lang="cs-CZ" dirty="0" err="1" smtClean="0"/>
              <a:t>deads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Genii –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dieties</a:t>
            </a:r>
            <a:r>
              <a:rPr lang="cs-CZ" dirty="0" smtClean="0"/>
              <a:t>, as </a:t>
            </a:r>
            <a:r>
              <a:rPr lang="cs-CZ" dirty="0" err="1" smtClean="0"/>
              <a:t>angels</a:t>
            </a:r>
            <a:r>
              <a:rPr lang="cs-CZ" dirty="0" smtClean="0"/>
              <a:t> (</a:t>
            </a:r>
            <a:r>
              <a:rPr lang="cs-CZ" dirty="0" err="1" smtClean="0"/>
              <a:t>Christianity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7835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Gods</a:t>
            </a:r>
            <a:r>
              <a:rPr lang="cs-CZ" dirty="0" smtClean="0"/>
              <a:t> – </a:t>
            </a:r>
            <a:r>
              <a:rPr lang="cs-CZ" dirty="0" err="1" smtClean="0"/>
              <a:t>Iuppiter</a:t>
            </a:r>
            <a:r>
              <a:rPr lang="cs-CZ" dirty="0" smtClean="0"/>
              <a:t>, Mars and </a:t>
            </a:r>
            <a:r>
              <a:rPr lang="cs-CZ" dirty="0" err="1" smtClean="0"/>
              <a:t>Quirinus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Origin</a:t>
            </a:r>
            <a:r>
              <a:rPr lang="cs-CZ" dirty="0" smtClean="0"/>
              <a:t> </a:t>
            </a:r>
            <a:r>
              <a:rPr lang="cs-CZ" dirty="0" err="1" smtClean="0"/>
              <a:t>divine</a:t>
            </a:r>
            <a:r>
              <a:rPr lang="cs-CZ" dirty="0" smtClean="0"/>
              <a:t> </a:t>
            </a:r>
            <a:r>
              <a:rPr lang="cs-CZ" dirty="0" err="1" smtClean="0"/>
              <a:t>trinity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gods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Flamines</a:t>
            </a:r>
            <a:r>
              <a:rPr lang="cs-CZ" dirty="0" smtClean="0"/>
              <a:t> and </a:t>
            </a:r>
            <a:r>
              <a:rPr lang="cs-CZ" dirty="0" err="1" smtClean="0"/>
              <a:t>ordo</a:t>
            </a:r>
            <a:r>
              <a:rPr lang="cs-CZ" dirty="0" smtClean="0"/>
              <a:t> </a:t>
            </a:r>
            <a:r>
              <a:rPr lang="cs-CZ" dirty="0" err="1" smtClean="0"/>
              <a:t>sacerdotum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23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Gods</a:t>
            </a:r>
            <a:r>
              <a:rPr lang="cs-CZ" dirty="0" smtClean="0"/>
              <a:t> – </a:t>
            </a:r>
            <a:r>
              <a:rPr lang="cs-CZ" dirty="0" err="1" smtClean="0"/>
              <a:t>Iuppiter</a:t>
            </a:r>
            <a:r>
              <a:rPr lang="cs-CZ" dirty="0" smtClean="0"/>
              <a:t>, </a:t>
            </a:r>
            <a:r>
              <a:rPr lang="cs-CZ" dirty="0" err="1" smtClean="0"/>
              <a:t>Iuno</a:t>
            </a:r>
            <a:r>
              <a:rPr lang="cs-CZ" dirty="0" smtClean="0"/>
              <a:t> and Minerva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Capitolian</a:t>
            </a:r>
            <a:r>
              <a:rPr lang="cs-CZ" dirty="0" smtClean="0"/>
              <a:t> </a:t>
            </a:r>
            <a:r>
              <a:rPr lang="cs-CZ" dirty="0" err="1" smtClean="0"/>
              <a:t>divine</a:t>
            </a:r>
            <a:r>
              <a:rPr lang="cs-CZ" dirty="0" smtClean="0"/>
              <a:t> </a:t>
            </a:r>
            <a:r>
              <a:rPr lang="cs-CZ" dirty="0" err="1" smtClean="0"/>
              <a:t>trinity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Tarquinian</a:t>
            </a:r>
            <a:r>
              <a:rPr lang="cs-CZ" dirty="0" smtClean="0"/>
              <a:t> dynasty</a:t>
            </a:r>
          </a:p>
          <a:p>
            <a:endParaRPr lang="cs-CZ" dirty="0"/>
          </a:p>
          <a:p>
            <a:r>
              <a:rPr lang="cs-CZ" dirty="0" err="1" smtClean="0"/>
              <a:t>Greek</a:t>
            </a:r>
            <a:r>
              <a:rPr lang="cs-CZ" dirty="0" smtClean="0"/>
              <a:t> influence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866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Gods</a:t>
            </a:r>
            <a:r>
              <a:rPr lang="cs-CZ" dirty="0" smtClean="0"/>
              <a:t> – Ceres, Liber and Libera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496 BC – a </a:t>
            </a:r>
            <a:r>
              <a:rPr lang="cs-CZ" dirty="0" err="1" smtClean="0"/>
              <a:t>new</a:t>
            </a:r>
            <a:r>
              <a:rPr lang="cs-CZ" dirty="0" smtClean="0"/>
              <a:t> temple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foot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Aventine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Fertility </a:t>
            </a:r>
            <a:r>
              <a:rPr lang="cs-CZ" dirty="0" err="1" smtClean="0"/>
              <a:t>gods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Plebeian</a:t>
            </a:r>
            <a:r>
              <a:rPr lang="cs-CZ" dirty="0" smtClean="0"/>
              <a:t> religion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783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Gods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others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Ianus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Veseta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Dioskures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Apollon</a:t>
            </a:r>
          </a:p>
          <a:p>
            <a:endParaRPr lang="cs-CZ" dirty="0"/>
          </a:p>
          <a:p>
            <a:r>
              <a:rPr lang="cs-CZ" dirty="0" smtClean="0"/>
              <a:t>Merkur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085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Oriental</a:t>
            </a:r>
            <a:r>
              <a:rPr lang="cs-CZ" dirty="0" smtClean="0"/>
              <a:t> </a:t>
            </a:r>
            <a:r>
              <a:rPr lang="cs-CZ" dirty="0" err="1" smtClean="0"/>
              <a:t>gods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Kybele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Isis</a:t>
            </a:r>
          </a:p>
          <a:p>
            <a:endParaRPr lang="cs-CZ" dirty="0"/>
          </a:p>
          <a:p>
            <a:r>
              <a:rPr lang="cs-CZ" dirty="0" err="1" smtClean="0"/>
              <a:t>Mithra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Jesus</a:t>
            </a:r>
            <a:r>
              <a:rPr lang="cs-CZ" dirty="0" smtClean="0"/>
              <a:t> Christ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021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Priesthoods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Ordo</a:t>
            </a:r>
            <a:r>
              <a:rPr lang="cs-CZ" dirty="0" smtClean="0"/>
              <a:t> </a:t>
            </a:r>
            <a:r>
              <a:rPr lang="cs-CZ" dirty="0" err="1" smtClean="0"/>
              <a:t>sacerdotum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Rex</a:t>
            </a:r>
            <a:r>
              <a:rPr lang="cs-CZ" dirty="0" smtClean="0"/>
              <a:t> </a:t>
            </a:r>
            <a:r>
              <a:rPr lang="cs-CZ" dirty="0" err="1" smtClean="0"/>
              <a:t>sacrorum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Flamines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Pontifices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Virgines</a:t>
            </a:r>
            <a:r>
              <a:rPr lang="cs-CZ" dirty="0" smtClean="0"/>
              <a:t> </a:t>
            </a:r>
            <a:r>
              <a:rPr lang="cs-CZ" dirty="0" err="1" smtClean="0"/>
              <a:t>Vestalis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Augures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665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Etruscan</a:t>
            </a:r>
            <a:r>
              <a:rPr lang="cs-CZ" dirty="0" smtClean="0"/>
              <a:t> influence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Lack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sources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/>
              <a:t>Eastern</a:t>
            </a:r>
            <a:r>
              <a:rPr lang="cs-CZ" dirty="0"/>
              <a:t> </a:t>
            </a:r>
            <a:r>
              <a:rPr lang="cs-CZ" dirty="0" err="1"/>
              <a:t>origin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cs-CZ" dirty="0" err="1" smtClean="0"/>
              <a:t>Greek</a:t>
            </a:r>
            <a:r>
              <a:rPr lang="cs-CZ" dirty="0" smtClean="0"/>
              <a:t> influence</a:t>
            </a:r>
          </a:p>
          <a:p>
            <a:endParaRPr lang="cs-CZ" dirty="0" smtClean="0"/>
          </a:p>
          <a:p>
            <a:r>
              <a:rPr lang="cs-CZ" dirty="0" err="1" smtClean="0"/>
              <a:t>Vegonia</a:t>
            </a:r>
            <a:r>
              <a:rPr lang="cs-CZ" dirty="0" smtClean="0"/>
              <a:t> and </a:t>
            </a:r>
            <a:r>
              <a:rPr lang="cs-CZ" dirty="0" err="1" smtClean="0"/>
              <a:t>Tages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Libri</a:t>
            </a:r>
            <a:r>
              <a:rPr lang="cs-CZ" dirty="0" smtClean="0"/>
              <a:t> </a:t>
            </a:r>
            <a:r>
              <a:rPr lang="cs-CZ" dirty="0" err="1" smtClean="0"/>
              <a:t>fulgurales</a:t>
            </a:r>
            <a:r>
              <a:rPr lang="cs-CZ" dirty="0" smtClean="0"/>
              <a:t>, </a:t>
            </a:r>
            <a:r>
              <a:rPr lang="cs-CZ" dirty="0" err="1" smtClean="0"/>
              <a:t>libri</a:t>
            </a:r>
            <a:r>
              <a:rPr lang="cs-CZ" dirty="0" smtClean="0"/>
              <a:t> </a:t>
            </a:r>
            <a:r>
              <a:rPr lang="cs-CZ" dirty="0" err="1" smtClean="0"/>
              <a:t>rituales</a:t>
            </a:r>
            <a:r>
              <a:rPr lang="cs-CZ" dirty="0" smtClean="0"/>
              <a:t>, </a:t>
            </a:r>
            <a:r>
              <a:rPr lang="cs-CZ" dirty="0" err="1" smtClean="0"/>
              <a:t>libri</a:t>
            </a:r>
            <a:r>
              <a:rPr lang="cs-CZ" dirty="0" smtClean="0"/>
              <a:t> </a:t>
            </a:r>
            <a:r>
              <a:rPr lang="cs-CZ" dirty="0" err="1" smtClean="0"/>
              <a:t>haruspicini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568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117</TotalTime>
  <Words>181</Words>
  <Application>Microsoft Office PowerPoint</Application>
  <PresentationFormat>Předvádění na obrazovce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Původ</vt:lpstr>
      <vt:lpstr>Roman religion, gods and priests</vt:lpstr>
      <vt:lpstr>Lares, Penates, Manes, Lemures, Genii</vt:lpstr>
      <vt:lpstr>Gods – Iuppiter, Mars and Quirinus</vt:lpstr>
      <vt:lpstr>Gods – Iuppiter, Iuno and Minerva</vt:lpstr>
      <vt:lpstr>Gods – Ceres, Liber and Libera</vt:lpstr>
      <vt:lpstr>Gods – the others</vt:lpstr>
      <vt:lpstr>Oriental gods</vt:lpstr>
      <vt:lpstr>Priesthoods</vt:lpstr>
      <vt:lpstr>Etruscan influence</vt:lpstr>
      <vt:lpstr>Laws relating to the religion</vt:lpstr>
      <vt:lpstr>Mythology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religion, gods and priests</dc:title>
  <dc:creator>Ich</dc:creator>
  <cp:lastModifiedBy>Ich</cp:lastModifiedBy>
  <cp:revision>8</cp:revision>
  <dcterms:created xsi:type="dcterms:W3CDTF">2017-09-26T13:44:20Z</dcterms:created>
  <dcterms:modified xsi:type="dcterms:W3CDTF">2017-09-26T15:41:57Z</dcterms:modified>
</cp:coreProperties>
</file>