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Roman </a:t>
            </a:r>
            <a:r>
              <a:rPr lang="cs-CZ" dirty="0" err="1" smtClean="0"/>
              <a:t>Imperial</a:t>
            </a:r>
            <a:r>
              <a:rPr lang="cs-CZ" dirty="0" smtClean="0"/>
              <a:t> </a:t>
            </a:r>
            <a:r>
              <a:rPr lang="cs-CZ" dirty="0" err="1" smtClean="0"/>
              <a:t>Cult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67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Roman </a:t>
            </a:r>
            <a:r>
              <a:rPr lang="cs-CZ" dirty="0" err="1" smtClean="0"/>
              <a:t>Imperial</a:t>
            </a:r>
            <a:r>
              <a:rPr lang="cs-CZ" dirty="0" smtClean="0"/>
              <a:t> </a:t>
            </a:r>
            <a:r>
              <a:rPr lang="cs-CZ" dirty="0" err="1" smtClean="0"/>
              <a:t>Cult</a:t>
            </a:r>
            <a:r>
              <a:rPr lang="cs-CZ" dirty="0" smtClean="0"/>
              <a:t> = </a:t>
            </a:r>
            <a:r>
              <a:rPr lang="cs-CZ" dirty="0" err="1" smtClean="0"/>
              <a:t>worshiping</a:t>
            </a:r>
            <a:r>
              <a:rPr lang="cs-CZ" dirty="0" smtClean="0"/>
              <a:t>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emperors</a:t>
            </a:r>
            <a:endParaRPr lang="cs-CZ" dirty="0" smtClean="0"/>
          </a:p>
          <a:p>
            <a:r>
              <a:rPr lang="cs-CZ" dirty="0" smtClean="0"/>
              <a:t>Elias </a:t>
            </a:r>
            <a:r>
              <a:rPr lang="cs-CZ" dirty="0" err="1" smtClean="0"/>
              <a:t>Bickerman</a:t>
            </a:r>
            <a:r>
              <a:rPr lang="cs-CZ" dirty="0" smtClean="0"/>
              <a:t>(n)</a:t>
            </a:r>
          </a:p>
          <a:p>
            <a:r>
              <a:rPr lang="cs-CZ" dirty="0" err="1" smtClean="0"/>
              <a:t>Separating</a:t>
            </a:r>
            <a:r>
              <a:rPr lang="cs-CZ" dirty="0" smtClean="0"/>
              <a:t> </a:t>
            </a:r>
            <a:r>
              <a:rPr lang="cs-CZ" dirty="0" err="1" smtClean="0"/>
              <a:t>religous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78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– </a:t>
            </a:r>
            <a:r>
              <a:rPr lang="cs-CZ" dirty="0" err="1" smtClean="0"/>
              <a:t>Iuppiter</a:t>
            </a:r>
            <a:r>
              <a:rPr lang="cs-CZ" dirty="0" smtClean="0"/>
              <a:t> and </a:t>
            </a:r>
            <a:r>
              <a:rPr lang="cs-CZ" dirty="0" err="1" smtClean="0"/>
              <a:t>Emperor</a:t>
            </a:r>
            <a:endParaRPr lang="cs-CZ" dirty="0" smtClean="0"/>
          </a:p>
          <a:p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endParaRPr lang="cs-CZ" dirty="0" smtClean="0"/>
          </a:p>
          <a:p>
            <a:r>
              <a:rPr lang="cs-CZ" dirty="0" smtClean="0"/>
              <a:t>Nero (54-68), </a:t>
            </a:r>
            <a:r>
              <a:rPr lang="cs-CZ" dirty="0" err="1" smtClean="0"/>
              <a:t>Caligula</a:t>
            </a:r>
            <a:r>
              <a:rPr lang="cs-CZ" dirty="0" smtClean="0"/>
              <a:t> (37-41)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38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Provinces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greece</a:t>
            </a:r>
            <a:r>
              <a:rPr lang="cs-CZ" dirty="0" smtClean="0"/>
              <a:t> influence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gods</a:t>
            </a:r>
            <a:endParaRPr lang="cs-CZ" dirty="0" smtClean="0"/>
          </a:p>
          <a:p>
            <a:r>
              <a:rPr lang="cs-CZ" dirty="0" err="1" smtClean="0"/>
              <a:t>Individual</a:t>
            </a:r>
            <a:r>
              <a:rPr lang="cs-CZ" dirty="0" smtClean="0"/>
              <a:t> vs. </a:t>
            </a:r>
            <a:r>
              <a:rPr lang="cs-CZ" dirty="0" err="1" smtClean="0"/>
              <a:t>State</a:t>
            </a:r>
            <a:endParaRPr lang="cs-CZ" dirty="0" smtClean="0"/>
          </a:p>
          <a:p>
            <a:r>
              <a:rPr lang="cs-CZ" dirty="0" err="1" smtClean="0"/>
              <a:t>Ittai</a:t>
            </a:r>
            <a:r>
              <a:rPr lang="cs-CZ" dirty="0" smtClean="0"/>
              <a:t> </a:t>
            </a:r>
            <a:r>
              <a:rPr lang="cs-CZ" dirty="0" err="1" smtClean="0"/>
              <a:t>Gradel</a:t>
            </a:r>
            <a:r>
              <a:rPr lang="cs-CZ" dirty="0" smtClean="0"/>
              <a:t>, Manfred </a:t>
            </a:r>
            <a:r>
              <a:rPr lang="cs-CZ" dirty="0" err="1" smtClean="0"/>
              <a:t>Clauss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7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G. I. Caesar</a:t>
            </a:r>
          </a:p>
          <a:p>
            <a:r>
              <a:rPr lang="cs-CZ" dirty="0" smtClean="0"/>
              <a:t>Augustus</a:t>
            </a:r>
          </a:p>
          <a:p>
            <a:r>
              <a:rPr lang="cs-CZ" dirty="0" err="1" smtClean="0"/>
              <a:t>Vespasianus</a:t>
            </a:r>
            <a:r>
              <a:rPr lang="cs-CZ" dirty="0" smtClean="0"/>
              <a:t> and </a:t>
            </a:r>
            <a:r>
              <a:rPr lang="cs-CZ" dirty="0" err="1" smtClean="0"/>
              <a:t>Jesus</a:t>
            </a:r>
            <a:r>
              <a:rPr lang="cs-CZ" smtClean="0"/>
              <a:t> Christ</a:t>
            </a:r>
          </a:p>
          <a:p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61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66</Words>
  <Application>Microsoft Office PowerPoint</Application>
  <PresentationFormat>Předvádění na obrazovce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The Roman Imperial Cult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Imperial Cult</dc:title>
  <cp:lastModifiedBy>Ich</cp:lastModifiedBy>
  <cp:revision>5</cp:revision>
  <dcterms:modified xsi:type="dcterms:W3CDTF">2017-12-07T04:12:21Z</dcterms:modified>
</cp:coreProperties>
</file>