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Women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Roman Religion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59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 animal </a:t>
            </a:r>
            <a:r>
              <a:rPr lang="cs-CZ" dirty="0" err="1" smtClean="0"/>
              <a:t>sacrifices</a:t>
            </a:r>
            <a:endParaRPr lang="cs-CZ" dirty="0" smtClean="0"/>
          </a:p>
          <a:p>
            <a:r>
              <a:rPr lang="cs-CZ" dirty="0" smtClean="0"/>
              <a:t>Bona </a:t>
            </a:r>
            <a:r>
              <a:rPr lang="cs-CZ" dirty="0" err="1" smtClean="0"/>
              <a:t>Dea</a:t>
            </a:r>
            <a:endParaRPr lang="cs-CZ" dirty="0" smtClean="0"/>
          </a:p>
          <a:p>
            <a:r>
              <a:rPr lang="cs-CZ" dirty="0" smtClean="0"/>
              <a:t>Ceres</a:t>
            </a:r>
          </a:p>
          <a:p>
            <a:r>
              <a:rPr lang="cs-CZ" dirty="0" smtClean="0"/>
              <a:t>Vesta</a:t>
            </a:r>
          </a:p>
          <a:p>
            <a:r>
              <a:rPr lang="cs-CZ" dirty="0" err="1" smtClean="0"/>
              <a:t>Virgines</a:t>
            </a:r>
            <a:r>
              <a:rPr lang="cs-CZ" dirty="0" smtClean="0"/>
              <a:t> </a:t>
            </a:r>
            <a:r>
              <a:rPr lang="cs-CZ" dirty="0" err="1" smtClean="0"/>
              <a:t>Vestalis</a:t>
            </a:r>
            <a:endParaRPr lang="cs-CZ" dirty="0" smtClean="0"/>
          </a:p>
          <a:p>
            <a:r>
              <a:rPr lang="cs-CZ" smtClean="0"/>
              <a:t>Mola salsa</a:t>
            </a:r>
            <a:endParaRPr lang="cs-CZ" dirty="0" smtClean="0"/>
          </a:p>
          <a:p>
            <a:r>
              <a:rPr lang="cs-CZ" dirty="0" err="1" smtClean="0"/>
              <a:t>Flaminica</a:t>
            </a:r>
            <a:r>
              <a:rPr lang="cs-CZ" dirty="0" smtClean="0"/>
              <a:t> </a:t>
            </a:r>
            <a:r>
              <a:rPr lang="cs-CZ" dirty="0" err="1" smtClean="0"/>
              <a:t>Dialis</a:t>
            </a:r>
            <a:endParaRPr lang="cs-CZ" dirty="0" smtClean="0"/>
          </a:p>
          <a:p>
            <a:r>
              <a:rPr lang="cs-CZ" dirty="0" smtClean="0"/>
              <a:t>Regina </a:t>
            </a:r>
            <a:r>
              <a:rPr lang="cs-CZ" dirty="0" err="1" smtClean="0"/>
              <a:t>sacrorum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378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20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Arkýř</vt:lpstr>
      <vt:lpstr>Women and the Roman Religion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Patrician-Plebeian reconciliation in the Religious Field</dc:title>
  <cp:lastModifiedBy>Ich</cp:lastModifiedBy>
  <cp:revision>3</cp:revision>
  <dcterms:modified xsi:type="dcterms:W3CDTF">2017-11-22T21:25:03Z</dcterms:modified>
</cp:coreProperties>
</file>