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752C6-A79D-40E4-986B-209DAB3CA249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4377A-CDFA-45F8-999C-6F765788A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1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https://www.youtube.com/watch?v=4KC7xE4fgOw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4377A-CDFA-45F8-999C-6F765788AAA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18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3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56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19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88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5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28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79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8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64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8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0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445A2-DE3A-4A65-88DE-4F32A0F38E6C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078E-AE42-4CE7-9761-52CA3E4C8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9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" y="764704"/>
            <a:ext cx="8991284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40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88640"/>
            <a:ext cx="8008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„On je ustanoven k pádu a k povstání mnohých v Izraeli a jako znamení, kterému se bude odporovat – i tvou vlastní duší pronikne meč – aby vyšlo najevo smýšlení mnoha srdcí.“</a:t>
            </a:r>
          </a:p>
          <a:p>
            <a:pPr algn="r"/>
            <a:r>
              <a:rPr lang="cs-CZ" dirty="0" err="1" smtClean="0"/>
              <a:t>Lk</a:t>
            </a:r>
            <a:r>
              <a:rPr lang="cs-CZ" dirty="0" smtClean="0"/>
              <a:t> 2,34–35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9332"/>
            <a:ext cx="7792294" cy="53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0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8484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16832"/>
            <a:ext cx="471624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9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6544" cy="33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2221194"/>
            <a:ext cx="4247456" cy="463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9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41</Words>
  <Application>Microsoft Office PowerPoint</Application>
  <PresentationFormat>Předvádění na obrazovce (4:3)</PresentationFormat>
  <Paragraphs>4</Paragraphs>
  <Slides>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</dc:creator>
  <cp:lastModifiedBy>Eliška</cp:lastModifiedBy>
  <cp:revision>5</cp:revision>
  <dcterms:created xsi:type="dcterms:W3CDTF">2017-10-23T17:46:15Z</dcterms:created>
  <dcterms:modified xsi:type="dcterms:W3CDTF">2017-10-23T18:24:30Z</dcterms:modified>
</cp:coreProperties>
</file>