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8" r:id="rId2"/>
    <p:sldId id="270" r:id="rId3"/>
    <p:sldId id="271" r:id="rId4"/>
    <p:sldId id="272" r:id="rId5"/>
    <p:sldId id="273" r:id="rId6"/>
    <p:sldId id="269" r:id="rId7"/>
    <p:sldId id="258" r:id="rId8"/>
    <p:sldId id="261" r:id="rId9"/>
    <p:sldId id="264" r:id="rId10"/>
    <p:sldId id="262" r:id="rId11"/>
    <p:sldId id="263" r:id="rId12"/>
    <p:sldId id="265" r:id="rId13"/>
    <p:sldId id="266" r:id="rId14"/>
    <p:sldId id="257" r:id="rId15"/>
    <p:sldId id="274" r:id="rId16"/>
    <p:sldId id="275" r:id="rId17"/>
    <p:sldId id="279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31331FA-50FA-40EE-9C54-0D019882A4BE}" type="datetimeFigureOut">
              <a:rPr lang="cs-CZ" smtClean="0"/>
              <a:pPr/>
              <a:t>25. 9. 2017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0ACEEF8-054C-464B-9A54-848ECC3A5F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1331FA-50FA-40EE-9C54-0D019882A4BE}" type="datetimeFigureOut">
              <a:rPr lang="cs-CZ" smtClean="0"/>
              <a:pPr/>
              <a:t>25. 9. 2017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ACEEF8-054C-464B-9A54-848ECC3A5F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1331FA-50FA-40EE-9C54-0D019882A4BE}" type="datetimeFigureOut">
              <a:rPr lang="cs-CZ" smtClean="0"/>
              <a:pPr/>
              <a:t>25. 9. 2017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ACEEF8-054C-464B-9A54-848ECC3A5F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1331FA-50FA-40EE-9C54-0D019882A4BE}" type="datetimeFigureOut">
              <a:rPr lang="cs-CZ" smtClean="0"/>
              <a:pPr/>
              <a:t>25. 9. 2017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ACEEF8-054C-464B-9A54-848ECC3A5F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1331FA-50FA-40EE-9C54-0D019882A4BE}" type="datetimeFigureOut">
              <a:rPr lang="cs-CZ" smtClean="0"/>
              <a:pPr/>
              <a:t>25. 9. 2017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ACEEF8-054C-464B-9A54-848ECC3A5F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1331FA-50FA-40EE-9C54-0D019882A4BE}" type="datetimeFigureOut">
              <a:rPr lang="cs-CZ" smtClean="0"/>
              <a:pPr/>
              <a:t>25. 9. 2017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ACEEF8-054C-464B-9A54-848ECC3A5F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1331FA-50FA-40EE-9C54-0D019882A4BE}" type="datetimeFigureOut">
              <a:rPr lang="cs-CZ" smtClean="0"/>
              <a:pPr/>
              <a:t>25. 9. 2017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ACEEF8-054C-464B-9A54-848ECC3A5F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1331FA-50FA-40EE-9C54-0D019882A4BE}" type="datetimeFigureOut">
              <a:rPr lang="cs-CZ" smtClean="0"/>
              <a:pPr/>
              <a:t>25. 9. 2017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ACEEF8-054C-464B-9A54-848ECC3A5F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1331FA-50FA-40EE-9C54-0D019882A4BE}" type="datetimeFigureOut">
              <a:rPr lang="cs-CZ" smtClean="0"/>
              <a:pPr/>
              <a:t>25. 9. 2017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ACEEF8-054C-464B-9A54-848ECC3A5F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31331FA-50FA-40EE-9C54-0D019882A4BE}" type="datetimeFigureOut">
              <a:rPr lang="cs-CZ" smtClean="0"/>
              <a:pPr/>
              <a:t>25. 9. 2017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ACEEF8-054C-464B-9A54-848ECC3A5F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31331FA-50FA-40EE-9C54-0D019882A4BE}" type="datetimeFigureOut">
              <a:rPr lang="cs-CZ" smtClean="0"/>
              <a:pPr/>
              <a:t>25. 9. 2017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0ACEEF8-054C-464B-9A54-848ECC3A5F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31331FA-50FA-40EE-9C54-0D019882A4BE}" type="datetimeFigureOut">
              <a:rPr lang="cs-CZ" smtClean="0"/>
              <a:pPr/>
              <a:t>25. 9. 2017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0ACEEF8-054C-464B-9A54-848ECC3A5F2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gt-2itKAZ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7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WAS MACHT PROBLEME?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WAS IST ANDERS IN EURER SPRACHE?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71538" y="571480"/>
            <a:ext cx="7143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/>
              <a:t>AUSSPRACHE</a:t>
            </a:r>
            <a:endParaRPr lang="cs-CZ" sz="4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b="1" dirty="0" smtClean="0"/>
              <a:t>Hei</a:t>
            </a:r>
            <a:r>
              <a:rPr lang="de-DE" b="1" dirty="0" smtClean="0">
                <a:solidFill>
                  <a:schemeClr val="accent2"/>
                </a:solidFill>
              </a:rPr>
              <a:t>ß</a:t>
            </a:r>
            <a:r>
              <a:rPr lang="de-DE" b="1" dirty="0" smtClean="0"/>
              <a:t>en:</a:t>
            </a:r>
            <a:r>
              <a:rPr lang="de-DE" dirty="0" smtClean="0"/>
              <a:t>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			</a:t>
            </a:r>
            <a:r>
              <a:rPr lang="de-DE" dirty="0" smtClean="0"/>
              <a:t>du heißt (</a:t>
            </a:r>
            <a:r>
              <a:rPr lang="de-DE" strike="sngStrike" dirty="0" err="1" smtClean="0"/>
              <a:t>heißst</a:t>
            </a:r>
            <a:r>
              <a:rPr lang="de-DE" dirty="0" smtClean="0"/>
              <a:t>)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b="1" dirty="0" smtClean="0"/>
              <a:t>Arbei</a:t>
            </a:r>
            <a:r>
              <a:rPr lang="de-DE" b="1" dirty="0" smtClean="0">
                <a:solidFill>
                  <a:schemeClr val="accent2"/>
                </a:solidFill>
              </a:rPr>
              <a:t>t</a:t>
            </a:r>
            <a:r>
              <a:rPr lang="de-DE" b="1" dirty="0" smtClean="0"/>
              <a:t>en/rech</a:t>
            </a:r>
            <a:r>
              <a:rPr lang="de-DE" b="1" dirty="0" smtClean="0">
                <a:solidFill>
                  <a:schemeClr val="accent2"/>
                </a:solidFill>
              </a:rPr>
              <a:t>n</a:t>
            </a:r>
            <a:r>
              <a:rPr lang="de-DE" b="1" dirty="0" smtClean="0"/>
              <a:t>en:</a:t>
            </a:r>
            <a:r>
              <a:rPr lang="de-DE" dirty="0" smtClean="0"/>
              <a:t>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			</a:t>
            </a:r>
            <a:r>
              <a:rPr lang="de-DE" dirty="0" smtClean="0"/>
              <a:t>du arbeit</a:t>
            </a:r>
            <a:r>
              <a:rPr lang="de-DE" dirty="0" smtClean="0">
                <a:solidFill>
                  <a:schemeClr val="accent2"/>
                </a:solidFill>
              </a:rPr>
              <a:t>e</a:t>
            </a:r>
            <a:r>
              <a:rPr lang="de-DE" dirty="0" smtClean="0"/>
              <a:t>st, er arbeit</a:t>
            </a:r>
            <a:r>
              <a:rPr lang="de-DE" dirty="0" smtClean="0">
                <a:solidFill>
                  <a:schemeClr val="accent2"/>
                </a:solidFill>
              </a:rPr>
              <a:t>e</a:t>
            </a:r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Achtung</a:t>
            </a:r>
            <a:r>
              <a:rPr lang="cs-CZ" dirty="0" smtClean="0"/>
              <a:t>!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Ich sprech_			wir sprech_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Du ______				ihr ______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Er/sie/es ______		sie</a:t>
            </a:r>
            <a:r>
              <a:rPr lang="cs-CZ" dirty="0" smtClean="0"/>
              <a:t>/</a:t>
            </a:r>
            <a:r>
              <a:rPr lang="cs-CZ" dirty="0" err="1" smtClean="0"/>
              <a:t>Sie</a:t>
            </a:r>
            <a:r>
              <a:rPr lang="de-DE" dirty="0" smtClean="0"/>
              <a:t> _______</a:t>
            </a:r>
            <a:endParaRPr lang="de-DE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DE" dirty="0" smtClean="0"/>
              <a:t>Konjugation: </a:t>
            </a:r>
            <a:br>
              <a:rPr lang="de-DE" dirty="0" smtClean="0"/>
            </a:br>
            <a:r>
              <a:rPr lang="de-DE" dirty="0" smtClean="0"/>
              <a:t>unregelmäßige/ starke Verben</a:t>
            </a:r>
            <a:endParaRPr lang="de-D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Ich spreche			wir sprechen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Du sprichst			ihr sprecht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Er/sie/es spricht		sie/Sie sprechen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Sehen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Fahren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Laufen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000108"/>
            <a:ext cx="8686800" cy="528641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de-DE" b="1" strike="sngStrike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de-DE" sz="2300" b="1" dirty="0" smtClean="0"/>
              <a:t>	Singular: ohne Endung -st</a:t>
            </a:r>
            <a:endParaRPr lang="de-DE" dirty="0" smtClean="0"/>
          </a:p>
          <a:p>
            <a:pPr lvl="1"/>
            <a:r>
              <a:rPr lang="de-DE" dirty="0" smtClean="0"/>
              <a:t>gehen: du gehst -&gt; </a:t>
            </a:r>
            <a:r>
              <a:rPr lang="de-DE" b="1" dirty="0" smtClean="0"/>
              <a:t>Geh!</a:t>
            </a:r>
          </a:p>
          <a:p>
            <a:pPr lvl="1"/>
            <a:endParaRPr lang="de-DE" b="1" dirty="0" smtClean="0"/>
          </a:p>
          <a:p>
            <a:pPr lvl="1">
              <a:buNone/>
            </a:pPr>
            <a:r>
              <a:rPr lang="de-DE" b="1" dirty="0" smtClean="0"/>
              <a:t>Plural: ihr + -t</a:t>
            </a:r>
          </a:p>
          <a:p>
            <a:pPr lvl="1"/>
            <a:r>
              <a:rPr lang="de-DE" dirty="0" smtClean="0"/>
              <a:t>kommen: ihr kommt -&gt; </a:t>
            </a:r>
            <a:r>
              <a:rPr lang="de-DE" b="1" dirty="0" smtClean="0"/>
              <a:t>Kommt!</a:t>
            </a:r>
          </a:p>
          <a:p>
            <a:pPr lvl="1">
              <a:buNone/>
            </a:pPr>
            <a:endParaRPr lang="de-DE" b="1" strike="sngStrike" dirty="0" smtClean="0"/>
          </a:p>
          <a:p>
            <a:r>
              <a:rPr lang="de-DE" b="1" strike="sngStrike" dirty="0" smtClean="0"/>
              <a:t>du, ihr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Wir + Sie</a:t>
            </a:r>
          </a:p>
          <a:p>
            <a:pPr lvl="1"/>
            <a:r>
              <a:rPr lang="de-DE" dirty="0" smtClean="0"/>
              <a:t>Verb </a:t>
            </a:r>
            <a:r>
              <a:rPr lang="cs-CZ" dirty="0" smtClean="0"/>
              <a:t>+</a:t>
            </a:r>
            <a:r>
              <a:rPr lang="de-DE" dirty="0" smtClean="0"/>
              <a:t> </a:t>
            </a:r>
            <a:r>
              <a:rPr lang="de-DE" dirty="0" err="1" smtClean="0"/>
              <a:t>Pronominum</a:t>
            </a:r>
            <a:r>
              <a:rPr lang="de-DE" dirty="0" smtClean="0"/>
              <a:t> (Verb an der 1. Stelle)</a:t>
            </a:r>
          </a:p>
          <a:p>
            <a:pPr lvl="1">
              <a:buNone/>
            </a:pPr>
            <a:endParaRPr lang="de-DE" dirty="0" smtClean="0"/>
          </a:p>
          <a:p>
            <a:pPr lvl="1">
              <a:buNone/>
            </a:pPr>
            <a:r>
              <a:rPr lang="de-DE" dirty="0" smtClean="0"/>
              <a:t>Wir gehen -&gt; </a:t>
            </a:r>
            <a:r>
              <a:rPr lang="de-DE" b="1" dirty="0" smtClean="0"/>
              <a:t>Gehen wir!</a:t>
            </a:r>
          </a:p>
          <a:p>
            <a:pPr lvl="1">
              <a:buNone/>
            </a:pPr>
            <a:r>
              <a:rPr lang="de-DE" dirty="0" smtClean="0"/>
              <a:t>Sie kommen -&gt; </a:t>
            </a:r>
            <a:r>
              <a:rPr lang="de-DE" b="1" dirty="0" smtClean="0"/>
              <a:t>Kommen Sie!</a:t>
            </a:r>
          </a:p>
          <a:p>
            <a:endParaRPr lang="de-DE" b="1" dirty="0" smtClean="0"/>
          </a:p>
          <a:p>
            <a:pPr>
              <a:buNone/>
            </a:pPr>
            <a:endParaRPr lang="de-DE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algn="ctr"/>
            <a:r>
              <a:rPr lang="cs-CZ" dirty="0" smtClean="0"/>
              <a:t>IMPERATIV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1. </a:t>
            </a:r>
            <a:r>
              <a:rPr lang="de-AT" sz="2800" b="1" dirty="0" smtClean="0"/>
              <a:t>e-&gt;i/</a:t>
            </a:r>
            <a:r>
              <a:rPr lang="de-AT" sz="2800" b="1" dirty="0" err="1" smtClean="0"/>
              <a:t>ie</a:t>
            </a:r>
            <a:endParaRPr lang="de-AT" sz="2800" b="1" dirty="0" smtClean="0"/>
          </a:p>
          <a:p>
            <a:pPr lvl="1"/>
            <a:r>
              <a:rPr lang="de-AT" sz="2800" dirty="0" smtClean="0"/>
              <a:t>helfen: du hilfst -&gt; </a:t>
            </a:r>
            <a:r>
              <a:rPr lang="de-AT" sz="2800" b="1" dirty="0" smtClean="0"/>
              <a:t>Hilf!</a:t>
            </a:r>
          </a:p>
          <a:p>
            <a:pPr lvl="1"/>
            <a:r>
              <a:rPr lang="en-GB" sz="2800" dirty="0" err="1" smtClean="0"/>
              <a:t>sprechen</a:t>
            </a:r>
            <a:r>
              <a:rPr lang="en-GB" sz="2800" dirty="0" smtClean="0"/>
              <a:t>: du </a:t>
            </a:r>
            <a:r>
              <a:rPr lang="en-GB" sz="2800" dirty="0" err="1" smtClean="0"/>
              <a:t>sprichst</a:t>
            </a:r>
            <a:r>
              <a:rPr lang="en-GB" sz="2800" dirty="0" smtClean="0"/>
              <a:t> -&gt; </a:t>
            </a:r>
            <a:r>
              <a:rPr lang="en-GB" sz="2800" b="1" dirty="0" err="1" smtClean="0"/>
              <a:t>Sprich</a:t>
            </a:r>
            <a:r>
              <a:rPr lang="en-GB" sz="2800" b="1" dirty="0" smtClean="0"/>
              <a:t>!</a:t>
            </a:r>
            <a:endParaRPr lang="cs-CZ" sz="2800" b="1" dirty="0" smtClean="0"/>
          </a:p>
          <a:p>
            <a:pPr lvl="1">
              <a:buNone/>
            </a:pPr>
            <a:endParaRPr lang="cs-CZ" sz="2800" b="1" dirty="0" smtClean="0"/>
          </a:p>
          <a:p>
            <a:pPr lvl="1">
              <a:buNone/>
            </a:pPr>
            <a:r>
              <a:rPr lang="cs-CZ" sz="2800" b="1" dirty="0" smtClean="0"/>
              <a:t>2. </a:t>
            </a:r>
            <a:r>
              <a:rPr lang="en-GB" sz="2800" dirty="0" err="1" smtClean="0"/>
              <a:t>f</a:t>
            </a:r>
            <a:r>
              <a:rPr lang="en-GB" sz="2800" b="1" dirty="0" err="1" smtClean="0"/>
              <a:t>a</a:t>
            </a:r>
            <a:r>
              <a:rPr lang="en-GB" sz="2800" dirty="0" err="1" smtClean="0"/>
              <a:t>hren</a:t>
            </a:r>
            <a:r>
              <a:rPr lang="en-GB" sz="2800" dirty="0" smtClean="0"/>
              <a:t>: du </a:t>
            </a:r>
            <a:r>
              <a:rPr lang="en-GB" sz="2800" dirty="0" err="1" smtClean="0"/>
              <a:t>fährst</a:t>
            </a:r>
            <a:r>
              <a:rPr lang="en-GB" sz="2800" dirty="0" smtClean="0"/>
              <a:t> -&gt; </a:t>
            </a:r>
            <a:r>
              <a:rPr lang="en-GB" sz="2800" b="1" dirty="0" err="1" smtClean="0"/>
              <a:t>Fahr</a:t>
            </a:r>
            <a:r>
              <a:rPr lang="en-GB" sz="2800" b="1" dirty="0" smtClean="0"/>
              <a:t>!</a:t>
            </a:r>
            <a:endParaRPr lang="de-AT" sz="2800" b="1" dirty="0" smtClean="0"/>
          </a:p>
          <a:p>
            <a:pPr lvl="1"/>
            <a:r>
              <a:rPr lang="de-AT" sz="2800" dirty="0" smtClean="0"/>
              <a:t>laufen: du läufst -&gt; </a:t>
            </a:r>
            <a:r>
              <a:rPr lang="de-AT" sz="2800" b="1" dirty="0" smtClean="0"/>
              <a:t>Lauf!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STAMMVOKALWECHSEL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–</a:t>
            </a:r>
            <a:r>
              <a:rPr lang="de-DE" b="1" dirty="0" err="1" smtClean="0"/>
              <a:t>ig</a:t>
            </a:r>
            <a:r>
              <a:rPr lang="de-DE" dirty="0" smtClean="0"/>
              <a:t>, </a:t>
            </a:r>
            <a:r>
              <a:rPr lang="de-DE" b="1" dirty="0" smtClean="0"/>
              <a:t>-d</a:t>
            </a:r>
            <a:r>
              <a:rPr lang="de-DE" dirty="0" smtClean="0"/>
              <a:t>, </a:t>
            </a:r>
            <a:r>
              <a:rPr lang="de-DE" b="1" dirty="0" smtClean="0"/>
              <a:t>-t, -</a:t>
            </a:r>
            <a:r>
              <a:rPr lang="de-DE" b="1" dirty="0" err="1" smtClean="0"/>
              <a:t>el</a:t>
            </a:r>
            <a:r>
              <a:rPr lang="de-DE" b="1" dirty="0" smtClean="0"/>
              <a:t> </a:t>
            </a:r>
            <a:r>
              <a:rPr lang="de-DE" dirty="0" err="1" smtClean="0"/>
              <a:t>nebo</a:t>
            </a:r>
            <a:r>
              <a:rPr lang="de-DE" dirty="0" smtClean="0"/>
              <a:t> na </a:t>
            </a:r>
            <a:r>
              <a:rPr lang="de-DE" b="1" dirty="0" smtClean="0"/>
              <a:t>-</a:t>
            </a:r>
            <a:r>
              <a:rPr lang="de-DE" b="1" dirty="0" err="1" smtClean="0"/>
              <a:t>ieren</a:t>
            </a:r>
            <a:r>
              <a:rPr lang="de-DE" dirty="0" smtClean="0"/>
              <a:t>, </a:t>
            </a:r>
          </a:p>
          <a:p>
            <a:endParaRPr lang="de-DE" b="1" dirty="0" smtClean="0"/>
          </a:p>
          <a:p>
            <a:pPr lvl="1"/>
            <a:r>
              <a:rPr lang="de-DE" dirty="0" smtClean="0"/>
              <a:t>entschuldigen -&gt; </a:t>
            </a:r>
            <a:r>
              <a:rPr lang="de-DE" b="1" dirty="0" smtClean="0"/>
              <a:t>entschuldige!</a:t>
            </a:r>
          </a:p>
          <a:p>
            <a:pPr lvl="1"/>
            <a:r>
              <a:rPr lang="de-DE" dirty="0" smtClean="0"/>
              <a:t>finden -&gt; </a:t>
            </a:r>
            <a:r>
              <a:rPr lang="de-DE" b="1" dirty="0" smtClean="0"/>
              <a:t>finde!</a:t>
            </a:r>
          </a:p>
          <a:p>
            <a:pPr lvl="1"/>
            <a:r>
              <a:rPr lang="de-DE" dirty="0" smtClean="0"/>
              <a:t>arbeiten -&gt; </a:t>
            </a:r>
            <a:r>
              <a:rPr lang="de-DE" b="1" dirty="0" smtClean="0"/>
              <a:t>arbeite!</a:t>
            </a:r>
          </a:p>
          <a:p>
            <a:pPr lvl="1"/>
            <a:r>
              <a:rPr lang="de-DE" dirty="0" smtClean="0"/>
              <a:t>klingeln</a:t>
            </a:r>
            <a:r>
              <a:rPr lang="de-DE" b="1" dirty="0" smtClean="0"/>
              <a:t> </a:t>
            </a:r>
            <a:r>
              <a:rPr lang="de-DE" dirty="0" smtClean="0"/>
              <a:t>-&gt;</a:t>
            </a:r>
            <a:r>
              <a:rPr lang="de-DE" b="1" dirty="0" smtClean="0"/>
              <a:t> klingle!</a:t>
            </a:r>
          </a:p>
          <a:p>
            <a:pPr lvl="1"/>
            <a:r>
              <a:rPr lang="de-DE" dirty="0" smtClean="0"/>
              <a:t>kontrollieren </a:t>
            </a:r>
            <a:r>
              <a:rPr lang="de-DE" b="1" dirty="0" smtClean="0"/>
              <a:t>-&gt; kontrolliere!</a:t>
            </a:r>
          </a:p>
          <a:p>
            <a:pPr lvl="1"/>
            <a:endParaRPr lang="de-DE" b="1" dirty="0" smtClean="0"/>
          </a:p>
          <a:p>
            <a:r>
              <a:rPr lang="de-DE" b="1" dirty="0" smtClean="0"/>
              <a:t>–m </a:t>
            </a:r>
            <a:r>
              <a:rPr lang="de-DE" dirty="0" err="1" smtClean="0"/>
              <a:t>nebo</a:t>
            </a:r>
            <a:r>
              <a:rPr lang="de-DE" dirty="0" smtClean="0"/>
              <a:t> </a:t>
            </a:r>
            <a:r>
              <a:rPr lang="de-DE" b="1" dirty="0" smtClean="0"/>
              <a:t>–n, </a:t>
            </a:r>
          </a:p>
          <a:p>
            <a:pPr lvl="1"/>
            <a:r>
              <a:rPr lang="de-DE" dirty="0" smtClean="0"/>
              <a:t>öffnen -&gt; </a:t>
            </a:r>
            <a:r>
              <a:rPr lang="de-DE" b="1" dirty="0" smtClean="0"/>
              <a:t>öffne!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Arbeit! Oder Arbeite! ????</a:t>
            </a:r>
            <a:endParaRPr lang="de-DE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85720" y="1481328"/>
            <a:ext cx="8643998" cy="4662316"/>
          </a:xfrm>
        </p:spPr>
        <p:txBody>
          <a:bodyPr/>
          <a:lstStyle/>
          <a:p>
            <a:pPr>
              <a:buNone/>
            </a:pPr>
            <a:r>
              <a:rPr lang="de-DE" dirty="0" smtClean="0"/>
              <a:t>Sei!		Seid! 		Seien wir!		Seien Sie!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Hab!		Habt!		Haben wir!		Haben Sie!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Werde! 	Werdet! 	Werden wir!	Werden Sie!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SEIN, HABEN, WERDEN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721563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pPr marL="624078" indent="-514350">
              <a:buAutoNum type="arabicPeriod"/>
            </a:pPr>
            <a:endParaRPr lang="cs-CZ" dirty="0" smtClean="0"/>
          </a:p>
          <a:p>
            <a:pPr marL="624078" indent="-514350">
              <a:buNone/>
            </a:pPr>
            <a:r>
              <a:rPr lang="cs-CZ" b="1" dirty="0" smtClean="0"/>
              <a:t>1. UMLAUT</a:t>
            </a:r>
          </a:p>
          <a:p>
            <a:pPr marL="624078" indent="-514350">
              <a:buFont typeface="Arial" pitchFamily="34" charset="0"/>
              <a:buChar char="•"/>
            </a:pPr>
            <a:r>
              <a:rPr lang="cs-CZ" dirty="0" smtClean="0"/>
              <a:t>Ö (</a:t>
            </a:r>
            <a:r>
              <a:rPr lang="cs-CZ" dirty="0" err="1" smtClean="0"/>
              <a:t>hören</a:t>
            </a:r>
            <a:r>
              <a:rPr lang="cs-CZ" dirty="0" smtClean="0"/>
              <a:t>)</a:t>
            </a:r>
          </a:p>
          <a:p>
            <a:pPr marL="624078" indent="-514350">
              <a:buFont typeface="Arial" pitchFamily="34" charset="0"/>
              <a:buChar char="•"/>
            </a:pPr>
            <a:r>
              <a:rPr lang="cs-CZ" dirty="0" smtClean="0"/>
              <a:t>Ü (</a:t>
            </a:r>
            <a:r>
              <a:rPr lang="cs-CZ" dirty="0" err="1" smtClean="0"/>
              <a:t>lügen</a:t>
            </a:r>
            <a:r>
              <a:rPr lang="cs-CZ" dirty="0" smtClean="0"/>
              <a:t>)</a:t>
            </a:r>
          </a:p>
          <a:p>
            <a:pPr marL="624078" indent="-514350">
              <a:buFont typeface="Arial" pitchFamily="34" charset="0"/>
              <a:buChar char="•"/>
            </a:pPr>
            <a:r>
              <a:rPr lang="cs-CZ" dirty="0" smtClean="0"/>
              <a:t>Ä (</a:t>
            </a:r>
            <a:r>
              <a:rPr lang="cs-CZ" dirty="0" err="1" smtClean="0"/>
              <a:t>Käse</a:t>
            </a:r>
            <a:r>
              <a:rPr lang="cs-CZ" dirty="0" smtClean="0"/>
              <a:t>)</a:t>
            </a:r>
          </a:p>
          <a:p>
            <a:pPr marL="624078" indent="-514350">
              <a:buFont typeface="Arial" pitchFamily="34" charset="0"/>
              <a:buChar char="•"/>
            </a:pPr>
            <a:r>
              <a:rPr lang="cs-CZ" dirty="0" smtClean="0"/>
              <a:t>ÄU (</a:t>
            </a:r>
            <a:r>
              <a:rPr lang="cs-CZ" dirty="0" err="1" smtClean="0"/>
              <a:t>eu</a:t>
            </a:r>
            <a:r>
              <a:rPr lang="cs-CZ" dirty="0" smtClean="0"/>
              <a:t> – </a:t>
            </a:r>
            <a:r>
              <a:rPr lang="cs-CZ" dirty="0" err="1" smtClean="0"/>
              <a:t>Mäuse</a:t>
            </a:r>
            <a:r>
              <a:rPr lang="cs-CZ" dirty="0" smtClean="0"/>
              <a:t>)</a:t>
            </a:r>
          </a:p>
          <a:p>
            <a:pPr marL="624078" indent="-514350">
              <a:buNone/>
            </a:pPr>
            <a:endParaRPr lang="cs-CZ" dirty="0" smtClean="0"/>
          </a:p>
          <a:p>
            <a:pPr marL="624078" indent="-514350">
              <a:buNone/>
            </a:pPr>
            <a:r>
              <a:rPr lang="cs-CZ" b="1" dirty="0" smtClean="0"/>
              <a:t>2. </a:t>
            </a:r>
            <a:r>
              <a:rPr lang="cs-CZ" b="1" dirty="0" err="1" smtClean="0"/>
              <a:t>Deutsches</a:t>
            </a:r>
            <a:r>
              <a:rPr lang="cs-CZ" b="1" dirty="0" smtClean="0"/>
              <a:t> R</a:t>
            </a:r>
          </a:p>
          <a:p>
            <a:pPr marL="624078" indent="-514350">
              <a:buNone/>
            </a:pPr>
            <a:r>
              <a:rPr lang="cs-CZ" dirty="0" smtClean="0"/>
              <a:t>- </a:t>
            </a:r>
            <a:r>
              <a:rPr lang="cs-CZ" dirty="0" err="1" smtClean="0"/>
              <a:t>Uhr</a:t>
            </a:r>
            <a:r>
              <a:rPr lang="cs-CZ" dirty="0" smtClean="0"/>
              <a:t> x </a:t>
            </a:r>
            <a:r>
              <a:rPr lang="cs-CZ" dirty="0" err="1" smtClean="0"/>
              <a:t>Herr</a:t>
            </a:r>
            <a:r>
              <a:rPr lang="cs-CZ" dirty="0" smtClean="0"/>
              <a:t> x </a:t>
            </a:r>
            <a:r>
              <a:rPr lang="cs-CZ" dirty="0" err="1" smtClean="0"/>
              <a:t>brechen</a:t>
            </a:r>
            <a:endParaRPr lang="cs-CZ" dirty="0" smtClean="0"/>
          </a:p>
          <a:p>
            <a:pPr marL="624078" indent="-514350">
              <a:buNone/>
            </a:pPr>
            <a:endParaRPr lang="cs-CZ" b="1" dirty="0" smtClean="0"/>
          </a:p>
          <a:p>
            <a:pPr marL="624078" indent="-514350">
              <a:buFont typeface="Arial" pitchFamily="34" charset="0"/>
              <a:buChar char="•"/>
            </a:pPr>
            <a:endParaRPr lang="cs-CZ" dirty="0" smtClean="0"/>
          </a:p>
          <a:p>
            <a:pPr marL="624078" indent="-514350">
              <a:buAutoNum type="arabicPeriod"/>
            </a:pPr>
            <a:endParaRPr lang="cs-CZ" dirty="0" smtClean="0"/>
          </a:p>
          <a:p>
            <a:pPr marL="624078" indent="-514350">
              <a:buNone/>
            </a:pPr>
            <a:endParaRPr lang="cs-CZ" dirty="0" smtClean="0"/>
          </a:p>
          <a:p>
            <a:pPr marL="624078" indent="-514350">
              <a:buAutoNum type="arabicPeriod"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/>
          <a:lstStyle/>
          <a:p>
            <a:pPr>
              <a:buNone/>
            </a:pPr>
            <a:r>
              <a:rPr lang="de-DE" b="1" dirty="0" smtClean="0"/>
              <a:t>3.</a:t>
            </a:r>
            <a:r>
              <a:rPr lang="de-DE" dirty="0" smtClean="0"/>
              <a:t> </a:t>
            </a:r>
            <a:r>
              <a:rPr lang="de-DE" b="1" dirty="0" smtClean="0"/>
              <a:t>VOKALE</a:t>
            </a:r>
          </a:p>
          <a:p>
            <a:pPr>
              <a:buNone/>
            </a:pPr>
            <a:endParaRPr lang="de-DE" dirty="0" smtClean="0"/>
          </a:p>
          <a:p>
            <a:pPr>
              <a:buFontTx/>
              <a:buChar char="-"/>
            </a:pPr>
            <a:r>
              <a:rPr lang="de-DE" dirty="0" smtClean="0"/>
              <a:t>langes E (leben)</a:t>
            </a:r>
          </a:p>
          <a:p>
            <a:pPr>
              <a:buFontTx/>
              <a:buChar char="-"/>
            </a:pPr>
            <a:r>
              <a:rPr lang="de-DE" dirty="0" smtClean="0"/>
              <a:t>langes O (hoch)</a:t>
            </a:r>
          </a:p>
          <a:p>
            <a:pPr>
              <a:buFontTx/>
              <a:buChar char="-"/>
            </a:pPr>
            <a:endParaRPr lang="de-DE" dirty="0" smtClean="0"/>
          </a:p>
          <a:p>
            <a:pPr>
              <a:buNone/>
            </a:pPr>
            <a:r>
              <a:rPr lang="de-DE" b="1" dirty="0" smtClean="0"/>
              <a:t>4. p, t, k</a:t>
            </a:r>
          </a:p>
          <a:p>
            <a:pPr>
              <a:buNone/>
            </a:pPr>
            <a:endParaRPr lang="de-DE" dirty="0" smtClean="0"/>
          </a:p>
          <a:p>
            <a:pPr>
              <a:buFontTx/>
              <a:buChar char="-"/>
            </a:pPr>
            <a:r>
              <a:rPr lang="de-DE" dirty="0" smtClean="0"/>
              <a:t>Papier, Tante, Kaffee</a:t>
            </a:r>
          </a:p>
          <a:p>
            <a:pPr>
              <a:buFontTx/>
              <a:buChar char="-"/>
            </a:pPr>
            <a:endParaRPr lang="de-DE" dirty="0" smtClean="0"/>
          </a:p>
          <a:p>
            <a:pPr>
              <a:buNone/>
            </a:pPr>
            <a:r>
              <a:rPr lang="de-DE" b="1" dirty="0" smtClean="0"/>
              <a:t>5. </a:t>
            </a:r>
            <a:r>
              <a:rPr lang="de-DE" b="1" dirty="0" err="1" smtClean="0"/>
              <a:t>Ng</a:t>
            </a:r>
            <a:endParaRPr lang="de-DE" b="1" dirty="0" smtClean="0"/>
          </a:p>
          <a:p>
            <a:pPr>
              <a:buNone/>
            </a:pPr>
            <a:r>
              <a:rPr lang="de-DE" dirty="0" smtClean="0"/>
              <a:t>- lange Nacht, jung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6. </a:t>
            </a:r>
            <a:r>
              <a:rPr lang="de-DE" b="1" dirty="0" smtClean="0"/>
              <a:t>reduziertes 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- </a:t>
            </a:r>
            <a:r>
              <a:rPr lang="de-DE" dirty="0" smtClean="0"/>
              <a:t>lieb</a:t>
            </a:r>
            <a:r>
              <a:rPr lang="de-DE" dirty="0" smtClean="0">
                <a:solidFill>
                  <a:schemeClr val="accent2"/>
                </a:solidFill>
              </a:rPr>
              <a:t>e</a:t>
            </a:r>
            <a:r>
              <a:rPr lang="de-DE" dirty="0" smtClean="0"/>
              <a:t>n, Hilf</a:t>
            </a:r>
            <a:r>
              <a:rPr lang="de-DE" dirty="0" smtClean="0">
                <a:solidFill>
                  <a:schemeClr val="accent2"/>
                </a:solidFill>
              </a:rPr>
              <a:t>e</a:t>
            </a:r>
            <a:r>
              <a:rPr lang="de-DE" dirty="0" smtClean="0"/>
              <a:t>, hab</a:t>
            </a:r>
            <a:r>
              <a:rPr lang="de-DE" dirty="0" smtClean="0">
                <a:solidFill>
                  <a:schemeClr val="accent2"/>
                </a:solidFill>
              </a:rPr>
              <a:t>e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b="1" dirty="0" smtClean="0"/>
              <a:t>7. vokalisiertes r</a:t>
            </a:r>
          </a:p>
          <a:p>
            <a:pPr>
              <a:buNone/>
            </a:pPr>
            <a:endParaRPr lang="de-DE" dirty="0" smtClean="0"/>
          </a:p>
          <a:p>
            <a:pPr>
              <a:buFontTx/>
              <a:buChar char="-"/>
            </a:pPr>
            <a:r>
              <a:rPr lang="de-DE" dirty="0" smtClean="0"/>
              <a:t>Spiel</a:t>
            </a:r>
            <a:r>
              <a:rPr lang="de-DE" dirty="0" smtClean="0">
                <a:solidFill>
                  <a:schemeClr val="accent2"/>
                </a:solidFill>
              </a:rPr>
              <a:t>er</a:t>
            </a:r>
            <a:r>
              <a:rPr lang="de-DE" dirty="0" smtClean="0"/>
              <a:t>, Mutt</a:t>
            </a:r>
            <a:r>
              <a:rPr lang="de-DE" dirty="0" smtClean="0">
                <a:solidFill>
                  <a:schemeClr val="accent2"/>
                </a:solidFill>
              </a:rPr>
              <a:t>er </a:t>
            </a:r>
            <a:endParaRPr lang="cs-CZ" dirty="0" smtClean="0">
              <a:solidFill>
                <a:schemeClr val="accent2"/>
              </a:solidFill>
            </a:endParaRPr>
          </a:p>
          <a:p>
            <a:pPr>
              <a:buFontTx/>
              <a:buChar char="-"/>
            </a:pPr>
            <a:endParaRPr lang="cs-CZ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cs-CZ" b="1" dirty="0" smtClean="0"/>
              <a:t>8. –</a:t>
            </a:r>
            <a:r>
              <a:rPr lang="cs-CZ" b="1" dirty="0" err="1" smtClean="0"/>
              <a:t>ig</a:t>
            </a:r>
            <a:r>
              <a:rPr lang="cs-CZ" b="1" dirty="0" smtClean="0"/>
              <a:t>, -</a:t>
            </a:r>
            <a:r>
              <a:rPr lang="cs-CZ" b="1" dirty="0" err="1" smtClean="0"/>
              <a:t>ich</a:t>
            </a:r>
            <a:r>
              <a:rPr lang="cs-CZ" b="1" dirty="0" smtClean="0"/>
              <a:t>, -ach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lustig</a:t>
            </a:r>
            <a:r>
              <a:rPr lang="cs-CZ" dirty="0" smtClean="0"/>
              <a:t>, </a:t>
            </a:r>
            <a:r>
              <a:rPr lang="cs-CZ" dirty="0" err="1" smtClean="0"/>
              <a:t>Ich</a:t>
            </a:r>
            <a:r>
              <a:rPr lang="cs-CZ" dirty="0" smtClean="0"/>
              <a:t>, nach</a:t>
            </a:r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687"/>
          </a:xfrm>
        </p:spPr>
        <p:txBody>
          <a:bodyPr/>
          <a:lstStyle/>
          <a:p>
            <a:pPr>
              <a:buNone/>
            </a:pPr>
            <a:r>
              <a:rPr lang="de-DE" b="1" dirty="0" smtClean="0"/>
              <a:t>9. sp-, </a:t>
            </a:r>
            <a:r>
              <a:rPr lang="de-DE" b="1" dirty="0" err="1" smtClean="0"/>
              <a:t>st</a:t>
            </a:r>
            <a:r>
              <a:rPr lang="de-DE" b="1" dirty="0" smtClean="0"/>
              <a:t>-, </a:t>
            </a:r>
            <a:r>
              <a:rPr lang="de-DE" b="1" dirty="0" err="1" smtClean="0"/>
              <a:t>sch</a:t>
            </a:r>
            <a:r>
              <a:rPr lang="de-DE" b="1" dirty="0" smtClean="0"/>
              <a:t>-</a:t>
            </a:r>
            <a:endParaRPr lang="de-DE" dirty="0" smtClean="0"/>
          </a:p>
          <a:p>
            <a:pPr>
              <a:buFontTx/>
              <a:buChar char="-"/>
            </a:pPr>
            <a:r>
              <a:rPr lang="de-DE" dirty="0" smtClean="0"/>
              <a:t>sparen, stehen, Schokolade</a:t>
            </a:r>
          </a:p>
          <a:p>
            <a:pPr>
              <a:buFontTx/>
              <a:buChar char="-"/>
            </a:pPr>
            <a:endParaRPr lang="de-DE" dirty="0" smtClean="0"/>
          </a:p>
          <a:p>
            <a:pPr>
              <a:buNone/>
            </a:pPr>
            <a:r>
              <a:rPr lang="de-DE" b="1" dirty="0" smtClean="0"/>
              <a:t>10. V am Wortanfang</a:t>
            </a:r>
            <a:r>
              <a:rPr lang="cs-CZ" b="1" dirty="0" smtClean="0"/>
              <a:t> = </a:t>
            </a:r>
            <a:r>
              <a:rPr lang="cs-CZ" b="1" dirty="0" err="1" smtClean="0"/>
              <a:t>fau</a:t>
            </a:r>
            <a:endParaRPr lang="de-DE" dirty="0" smtClean="0"/>
          </a:p>
          <a:p>
            <a:pPr>
              <a:buFontTx/>
              <a:buChar char="-"/>
            </a:pPr>
            <a:r>
              <a:rPr lang="de-DE" dirty="0" smtClean="0"/>
              <a:t>vier (f)</a:t>
            </a:r>
            <a:r>
              <a:rPr lang="cs-CZ" dirty="0" smtClean="0"/>
              <a:t>, </a:t>
            </a:r>
            <a:endParaRPr lang="de-DE" dirty="0" smtClean="0"/>
          </a:p>
          <a:p>
            <a:pPr>
              <a:buFontTx/>
              <a:buChar char="-"/>
            </a:pPr>
            <a:endParaRPr lang="de-DE" dirty="0" smtClean="0"/>
          </a:p>
          <a:p>
            <a:pPr>
              <a:buNone/>
            </a:pPr>
            <a:r>
              <a:rPr lang="de-DE" b="1" dirty="0" smtClean="0"/>
              <a:t>11. CH</a:t>
            </a:r>
          </a:p>
          <a:p>
            <a:pPr>
              <a:buNone/>
            </a:pPr>
            <a:r>
              <a:rPr lang="de-DE" dirty="0" smtClean="0"/>
              <a:t>- Chaos, Chronik</a:t>
            </a:r>
            <a:r>
              <a:rPr lang="cs-CZ" dirty="0" smtClean="0"/>
              <a:t>, </a:t>
            </a:r>
            <a:endParaRPr lang="de-DE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14348" y="2332037"/>
            <a:ext cx="8229600" cy="4525963"/>
          </a:xfrm>
        </p:spPr>
        <p:txBody>
          <a:bodyPr/>
          <a:lstStyle/>
          <a:p>
            <a:r>
              <a:rPr lang="cs-CZ" dirty="0" smtClean="0">
                <a:hlinkClick r:id="rId2"/>
              </a:rPr>
              <a:t>https://www.youtube.com/watch?v=Lgt-2itKAZg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WIEDERHOLEN! TRAINING!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de-DE" sz="4000" b="1" dirty="0" smtClean="0"/>
              <a:t>sagen vs. sprechen</a:t>
            </a:r>
          </a:p>
          <a:p>
            <a:pPr algn="ctr">
              <a:buNone/>
            </a:pPr>
            <a:endParaRPr lang="de-DE" sz="40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 smtClean="0"/>
              <a:t>UNREGELMÄßIGE</a:t>
            </a:r>
            <a:r>
              <a:rPr lang="de-DE" dirty="0" smtClean="0"/>
              <a:t> VERBEN</a:t>
            </a:r>
            <a:endParaRPr lang="de-D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de-DE" dirty="0" smtClean="0"/>
              <a:t>Ich sag_				Wir sag_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Du sag_				Ihr sag_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Er</a:t>
            </a:r>
            <a:r>
              <a:rPr lang="cs-CZ" dirty="0" smtClean="0"/>
              <a:t>/</a:t>
            </a:r>
            <a:r>
              <a:rPr lang="cs-CZ" dirty="0" err="1" smtClean="0"/>
              <a:t>sie</a:t>
            </a:r>
            <a:r>
              <a:rPr lang="cs-CZ" dirty="0" smtClean="0"/>
              <a:t>/es</a:t>
            </a:r>
            <a:r>
              <a:rPr lang="de-DE" dirty="0" smtClean="0"/>
              <a:t> sag_			</a:t>
            </a:r>
            <a:r>
              <a:rPr lang="cs-CZ" dirty="0" err="1" smtClean="0"/>
              <a:t>sie</a:t>
            </a:r>
            <a:r>
              <a:rPr lang="cs-CZ" dirty="0" smtClean="0"/>
              <a:t>/</a:t>
            </a:r>
            <a:r>
              <a:rPr lang="de-DE" dirty="0" smtClean="0"/>
              <a:t>Sie sag_</a:t>
            </a:r>
            <a:endParaRPr lang="de-DE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Konjugation</a:t>
            </a:r>
            <a:r>
              <a:rPr lang="cs-CZ" dirty="0" smtClean="0"/>
              <a:t>: </a:t>
            </a:r>
            <a:br>
              <a:rPr lang="cs-CZ" dirty="0" smtClean="0"/>
            </a:br>
            <a:r>
              <a:rPr lang="cs-CZ" dirty="0" err="1" smtClean="0"/>
              <a:t>regelmäßige</a:t>
            </a:r>
            <a:r>
              <a:rPr lang="cs-CZ" dirty="0" smtClean="0"/>
              <a:t>/ </a:t>
            </a:r>
            <a:r>
              <a:rPr lang="cs-CZ" dirty="0" err="1" smtClean="0"/>
              <a:t>schwache</a:t>
            </a:r>
            <a:r>
              <a:rPr lang="cs-CZ" dirty="0" smtClean="0"/>
              <a:t>  Verben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Ich sag</a:t>
            </a:r>
            <a:r>
              <a:rPr lang="cs-CZ" dirty="0" smtClean="0"/>
              <a:t>e</a:t>
            </a:r>
            <a:r>
              <a:rPr lang="de-DE" dirty="0" smtClean="0"/>
              <a:t>				Wir sag</a:t>
            </a:r>
            <a:r>
              <a:rPr lang="cs-CZ" dirty="0" err="1" smtClean="0"/>
              <a:t>en</a:t>
            </a: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Du sag</a:t>
            </a:r>
            <a:r>
              <a:rPr lang="cs-CZ" dirty="0" err="1" smtClean="0"/>
              <a:t>st</a:t>
            </a:r>
            <a:r>
              <a:rPr lang="de-DE" dirty="0" smtClean="0"/>
              <a:t>				Ihr sag</a:t>
            </a:r>
            <a:r>
              <a:rPr lang="cs-CZ" dirty="0" smtClean="0"/>
              <a:t>t</a:t>
            </a: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Er</a:t>
            </a:r>
            <a:r>
              <a:rPr lang="cs-CZ" dirty="0" smtClean="0"/>
              <a:t>/</a:t>
            </a:r>
            <a:r>
              <a:rPr lang="cs-CZ" dirty="0" err="1" smtClean="0"/>
              <a:t>sie</a:t>
            </a:r>
            <a:r>
              <a:rPr lang="cs-CZ" dirty="0" smtClean="0"/>
              <a:t>/es</a:t>
            </a:r>
            <a:r>
              <a:rPr lang="de-DE" dirty="0" smtClean="0"/>
              <a:t> sag</a:t>
            </a:r>
            <a:r>
              <a:rPr lang="cs-CZ" dirty="0" smtClean="0"/>
              <a:t>t</a:t>
            </a:r>
            <a:r>
              <a:rPr lang="de-DE" dirty="0" smtClean="0"/>
              <a:t>			</a:t>
            </a:r>
            <a:r>
              <a:rPr lang="cs-CZ" dirty="0" err="1" smtClean="0"/>
              <a:t>sie</a:t>
            </a:r>
            <a:r>
              <a:rPr lang="cs-CZ" dirty="0" smtClean="0"/>
              <a:t>/</a:t>
            </a:r>
            <a:r>
              <a:rPr lang="de-DE" dirty="0" smtClean="0"/>
              <a:t>Sie sag</a:t>
            </a:r>
            <a:r>
              <a:rPr lang="cs-CZ" dirty="0" err="1" smtClean="0"/>
              <a:t>en</a:t>
            </a:r>
            <a:endParaRPr lang="de-DE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139</TotalTime>
  <Words>230</Words>
  <Application>Microsoft Office PowerPoint</Application>
  <PresentationFormat>Předvádění na obrazovce (4:3)</PresentationFormat>
  <Paragraphs>129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Shluk</vt:lpstr>
      <vt:lpstr>WAS MACHT PROBLEME?  WAS IST ANDERS IN EURER SPRACHE?</vt:lpstr>
      <vt:lpstr>Snímek 2</vt:lpstr>
      <vt:lpstr>Snímek 3</vt:lpstr>
      <vt:lpstr>Snímek 4</vt:lpstr>
      <vt:lpstr>Snímek 5</vt:lpstr>
      <vt:lpstr>WIEDERHOLEN! TRAINING!</vt:lpstr>
      <vt:lpstr>UNREGELMÄßIGE VERBEN</vt:lpstr>
      <vt:lpstr>Konjugation:  regelmäßige/ schwache  Verben</vt:lpstr>
      <vt:lpstr>Snímek 9</vt:lpstr>
      <vt:lpstr>Achtung!</vt:lpstr>
      <vt:lpstr>Konjugation:  unregelmäßige/ starke Verben</vt:lpstr>
      <vt:lpstr>Snímek 12</vt:lpstr>
      <vt:lpstr>Snímek 13</vt:lpstr>
      <vt:lpstr>IMPERATIV</vt:lpstr>
      <vt:lpstr>STAMMVOKALWECHSEL</vt:lpstr>
      <vt:lpstr>Arbeit! Oder Arbeite! ????</vt:lpstr>
      <vt:lpstr>SEIN, HABEN, WERDEN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UNREGELMÄßIGE VERBEN</dc:title>
  <dc:creator>Blanka Datinská</dc:creator>
  <cp:lastModifiedBy>Blanka Datinská</cp:lastModifiedBy>
  <cp:revision>28</cp:revision>
  <dcterms:created xsi:type="dcterms:W3CDTF">2017-09-20T15:13:20Z</dcterms:created>
  <dcterms:modified xsi:type="dcterms:W3CDTF">2017-09-25T19:17:26Z</dcterms:modified>
</cp:coreProperties>
</file>