
<file path=[Content_Types].xml><?xml version="1.0" encoding="utf-8"?>
<Types xmlns="http://schemas.openxmlformats.org/package/2006/content-types">
  <Override PartName="/ppt/slides/slide14.xml" ContentType="application/vnd.openxmlformats-officedocument.presentationml.slide+xml"/>
  <Override PartName="/ppt/slides/slide33.xml" ContentType="application/vnd.openxmlformats-officedocument.presentationml.slide+xml"/>
  <Override PartName="/ppt/slides/slide52.xml" ContentType="application/vnd.openxmlformats-officedocument.presentationml.slide+xml"/>
  <Override PartName="/ppt/slides/slide49.xml" ContentType="application/vnd.openxmlformats-officedocument.presentationml.slide+xml"/>
  <Override PartName="/ppt/slides/slide68.xml" ContentType="application/vnd.openxmlformats-officedocument.presentationml.slide+xml"/>
  <Override PartName="/ppt/slides/slide87.xml" ContentType="application/vnd.openxmlformats-officedocument.presentationml.slide+xml"/>
  <Default Extension="bin" ContentType="application/vnd.openxmlformats-officedocument.presentationml.printerSettings"/>
  <Override PartName="/ppt/slideLayouts/slideLayout8.xml" ContentType="application/vnd.openxmlformats-officedocument.presentationml.slideLayout+xml"/>
  <Override PartName="/ppt/slides/slide92.xml" ContentType="application/vnd.openxmlformats-officedocument.presentationml.slide+xml"/>
  <Override PartName="/ppt/slides/slide100.xml" ContentType="application/vnd.openxmlformats-officedocument.presentationml.slide+xml"/>
  <Override PartName="/ppt/slides/slide18.xml" ContentType="application/vnd.openxmlformats-officedocument.presentationml.slide+xml"/>
  <Override PartName="/ppt/slides/slide37.xml" ContentType="application/vnd.openxmlformats-officedocument.presentationml.slide+xml"/>
  <Override PartName="/ppt/slides/slide56.xml" ContentType="application/vnd.openxmlformats-officedocument.presentationml.slide+xml"/>
  <Override PartName="/ppt/slides/slide75.xml" ContentType="application/vnd.openxmlformats-officedocument.presentationml.slide+xml"/>
  <Override PartName="/ppt/slides/slide3.xml" ContentType="application/vnd.openxmlformats-officedocument.presentationml.slide+xml"/>
  <Override PartName="/ppt/slideLayouts/slideLayout1.xml" ContentType="application/vnd.openxmlformats-officedocument.presentationml.slideLayout+xml"/>
  <Override PartName="/ppt/slides/slide23.xml" ContentType="application/vnd.openxmlformats-officedocument.presentationml.slide+xml"/>
  <Override PartName="/ppt/slides/slide42.xml" ContentType="application/vnd.openxmlformats-officedocument.presentationml.slide+xml"/>
  <Override PartName="/ppt/slides/slide61.xml" ContentType="application/vnd.openxmlformats-officedocument.presentationml.slide+xml"/>
  <Override PartName="/ppt/slides/slide80.xml" ContentType="application/vnd.openxmlformats-officedocument.presentationml.slide+xml"/>
  <Override PartName="/ppt/theme/theme1.xml" ContentType="application/vnd.openxmlformats-officedocument.theme+xml"/>
  <Override PartName="/ppt/slideLayouts/slideLayout10.xml" ContentType="application/vnd.openxmlformats-officedocument.presentationml.slideLayout+xml"/>
  <Override PartName="/ppt/slides/slide79.xml" ContentType="application/vnd.openxmlformats-officedocument.presentationml.slide+xml"/>
  <Override PartName="/ppt/slides/slide98.xml" ContentType="application/vnd.openxmlformats-officedocument.presentationml.slide+xml"/>
  <Override PartName="/ppt/slides/slide106.xml" ContentType="application/vnd.openxmlformats-officedocument.presentationml.slide+xml"/>
  <Override PartName="/ppt/slides/slide30.xml" ContentType="application/vnd.openxmlformats-officedocument.presentationml.slide+xml"/>
  <Override PartName="/ppt/slides/slide27.xml" ContentType="application/vnd.openxmlformats-officedocument.presentationml.slide+xml"/>
  <Override PartName="/ppt/slides/slide11.xml" ContentType="application/vnd.openxmlformats-officedocument.presentationml.slide+xml"/>
  <Override PartName="/ppt/slides/slide65.xml" ContentType="application/vnd.openxmlformats-officedocument.presentationml.slide+xml"/>
  <Override PartName="/ppt/slides/slide84.xml" ContentType="application/vnd.openxmlformats-officedocument.presentationml.slide+xml"/>
  <Override PartName="/ppt/slides/slide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s/slide70.xml" ContentType="application/vnd.openxmlformats-officedocument.presentationml.slide+xml"/>
  <Override PartName="/ppt/slides/slide15.xml" ContentType="application/vnd.openxmlformats-officedocument.presentationml.slide+xml"/>
  <Override PartName="/ppt/slides/slide34.xml" ContentType="application/vnd.openxmlformats-officedocument.presentationml.slide+xml"/>
  <Override PartName="/ppt/slides/slide53.xml" ContentType="application/vnd.openxmlformats-officedocument.presentationml.slide+xml"/>
  <Override PartName="/ppt/slides/slide72.xml" ContentType="application/vnd.openxmlformats-officedocument.presentationml.slide+xml"/>
  <Override PartName="/ppt/slides/slide69.xml" ContentType="application/vnd.openxmlformats-officedocument.presentationml.slide+xml"/>
  <Override PartName="/ppt/slides/slide88.xml" ContentType="application/vnd.openxmlformats-officedocument.presentationml.slide+xml"/>
  <Override PartName="/ppt/slideLayouts/slideLayout9.xml" ContentType="application/vnd.openxmlformats-officedocument.presentationml.slideLayout+xml"/>
  <Override PartName="/ppt/slides/slide20.xml" ContentType="application/vnd.openxmlformats-officedocument.presentationml.slide+xml"/>
  <Override PartName="/ppt/presProps.xml" ContentType="application/vnd.openxmlformats-officedocument.presentationml.presProps+xml"/>
  <Override PartName="/ppt/slides/slide93.xml" ContentType="application/vnd.openxmlformats-officedocument.presentationml.slide+xml"/>
  <Override PartName="/ppt/slides/slide101.xml" ContentType="application/vnd.openxmlformats-officedocument.presentationml.slide+xml"/>
  <Override PartName="/ppt/slides/slide19.xml" ContentType="application/vnd.openxmlformats-officedocument.presentationml.slide+xml"/>
  <Override PartName="/ppt/slides/slide38.xml" ContentType="application/vnd.openxmlformats-officedocument.presentationml.slide+xml"/>
  <Override PartName="/ppt/slides/slide57.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Layouts/slideLayout2.xml" ContentType="application/vnd.openxmlformats-officedocument.presentationml.slideLayout+xml"/>
  <Override PartName="/ppt/slides/slide24.xml" ContentType="application/vnd.openxmlformats-officedocument.presentationml.slide+xml"/>
  <Override PartName="/ppt/slides/slide43.xml" ContentType="application/vnd.openxmlformats-officedocument.presentationml.slide+xml"/>
  <Override PartName="/ppt/slides/slide62.xml" ContentType="application/vnd.openxmlformats-officedocument.presentationml.slide+xml"/>
  <Override PartName="/ppt/slides/slide81.xml" ContentType="application/vnd.openxmlformats-officedocument.presentationml.slide+xml"/>
  <Override PartName="/ppt/theme/theme2.xml" ContentType="application/vnd.openxmlformats-officedocument.theme+xml"/>
  <Override PartName="/ppt/slideLayouts/slideLayout11.xml" ContentType="application/vnd.openxmlformats-officedocument.presentationml.slideLayout+xml"/>
  <Override PartName="/docProps/core.xml" ContentType="application/vnd.openxmlformats-package.core-properties+xml"/>
  <Default Extension="jpeg" ContentType="image/jpeg"/>
  <Override PartName="/ppt/slides/slide99.xml" ContentType="application/vnd.openxmlformats-officedocument.presentationml.slide+xml"/>
  <Override PartName="/ppt/slides/slide12.xml" ContentType="application/vnd.openxmlformats-officedocument.presentationml.slide+xml"/>
  <Override PartName="/ppt/slides/slide8.xml" ContentType="application/vnd.openxmlformats-officedocument.presentationml.slide+xml"/>
  <Override PartName="/ppt/slides/slide28.xml" ContentType="application/vnd.openxmlformats-officedocument.presentationml.slide+xml"/>
  <Override PartName="/ppt/slides/slide50.xml" ContentType="application/vnd.openxmlformats-officedocument.presentationml.slide+xml"/>
  <Override PartName="/ppt/slides/slide66.xml" ContentType="application/vnd.openxmlformats-officedocument.presentationml.slide+xml"/>
  <Override PartName="/ppt/slides/slide85.xml" ContentType="application/vnd.openxmlformats-officedocument.presentationml.slide+xml"/>
  <Override PartName="/ppt/slides/slide47.xml" ContentType="application/vnd.openxmlformats-officedocument.presentationml.slide+xml"/>
  <Override PartName="/ppt/slides/slide31.xml" ContentType="application/vnd.openxmlformats-officedocument.presentationml.slide+xml"/>
  <Override PartName="/ppt/slideLayouts/slideLayout6.xml" ContentType="application/vnd.openxmlformats-officedocument.presentationml.slideLayout+xml"/>
  <Override PartName="/ppt/slides/slide71.xml" ContentType="application/vnd.openxmlformats-officedocument.presentationml.slide+xml"/>
  <Override PartName="/ppt/slides/slide90.xml" ContentType="application/vnd.openxmlformats-officedocument.presentationml.slide+xml"/>
  <Default Extension="rels" ContentType="application/vnd.openxmlformats-package.relationships+xml"/>
  <Override PartName="/ppt/slides/slide16.xml" ContentType="application/vnd.openxmlformats-officedocument.presentationml.slide+xml"/>
  <Override PartName="/ppt/slides/slide35.xml" ContentType="application/vnd.openxmlformats-officedocument.presentationml.slide+xml"/>
  <Override PartName="/ppt/slides/slide54.xml" ContentType="application/vnd.openxmlformats-officedocument.presentationml.slide+xml"/>
  <Override PartName="/ppt/slides/slide73.xml" ContentType="application/vnd.openxmlformats-officedocument.presentationml.slide+xml"/>
  <Override PartName="/ppt/slides/slide1.xml" ContentType="application/vnd.openxmlformats-officedocument.presentationml.slide+xml"/>
  <Override PartName="/ppt/slides/slide89.xml" ContentType="application/vnd.openxmlformats-officedocument.presentationml.slide+xml"/>
  <Override PartName="/ppt/slides/slide21.xml" ContentType="application/vnd.openxmlformats-officedocument.presentationml.slide+xml"/>
  <Override PartName="/ppt/slides/slide40.xml" ContentType="application/vnd.openxmlformats-officedocument.presentationml.slide+xml"/>
  <Override PartName="/ppt/slides/slide94.xml" ContentType="application/vnd.openxmlformats-officedocument.presentationml.slide+xml"/>
  <Override PartName="/ppt/slides/slide102.xml" ContentType="application/vnd.openxmlformats-officedocument.presentationml.slide+xml"/>
  <Override PartName="/ppt/slides/slide39.xml" ContentType="application/vnd.openxmlformats-officedocument.presentationml.slide+xml"/>
  <Override PartName="/ppt/slides/slide58.xml" ContentType="application/vnd.openxmlformats-officedocument.presentationml.slide+xml"/>
  <Override PartName="/ppt/slides/slide77.xml" ContentType="application/vnd.openxmlformats-officedocument.presentationml.slide+xml"/>
  <Override PartName="/ppt/slides/slide5.xml" ContentType="application/vnd.openxmlformats-officedocument.presentationml.slide+xml"/>
  <Override PartName="/ppt/slideMasters/slideMaster1.xml" ContentType="application/vnd.openxmlformats-officedocument.presentationml.slideMaster+xml"/>
  <Override PartName="/ppt/slides/slide104.xml" ContentType="application/vnd.openxmlformats-officedocument.presentationml.slide+xml"/>
  <Override PartName="/ppt/slideLayouts/slideLayout3.xml" ContentType="application/vnd.openxmlformats-officedocument.presentationml.slideLayout+xml"/>
  <Override PartName="/ppt/slides/slide44.xml" ContentType="application/vnd.openxmlformats-officedocument.presentationml.slide+xml"/>
  <Override PartName="/ppt/slides/slide25.xml" ContentType="application/vnd.openxmlformats-officedocument.presentationml.slide+xml"/>
  <Override PartName="/ppt/slides/slide82.xml" ContentType="application/vnd.openxmlformats-officedocument.presentationml.slide+xml"/>
  <Override PartName="/ppt/slides/slide96.xml" ContentType="application/vnd.openxmlformats-officedocument.presentationml.slide+xml"/>
  <Override PartName="/ppt/slides/slide63.xml" ContentType="application/vnd.openxmlformats-officedocument.presentationml.slide+xml"/>
  <Override PartName="/ppt/slideLayouts/slideLayout12.xml" ContentType="application/vnd.openxmlformats-officedocument.presentationml.slideLayout+xml"/>
  <Override PartName="/ppt/slides/slide9.xml" ContentType="application/vnd.openxmlformats-officedocument.presentationml.slide+xml"/>
  <Override PartName="/ppt/slides/slide13.xml" ContentType="application/vnd.openxmlformats-officedocument.presentationml.slide+xml"/>
  <Default Extension="xml" ContentType="application/xml"/>
  <Override PartName="/ppt/tableStyles.xml" ContentType="application/vnd.openxmlformats-officedocument.presentationml.tableStyles+xml"/>
  <Override PartName="/ppt/slides/slide51.xml" ContentType="application/vnd.openxmlformats-officedocument.presentationml.slide+xml"/>
  <Override PartName="/ppt/slides/slide67.xml" ContentType="application/vnd.openxmlformats-officedocument.presentationml.slide+xml"/>
  <Override PartName="/ppt/slides/slide48.xml" ContentType="application/vnd.openxmlformats-officedocument.presentationml.slide+xml"/>
  <Override PartName="/ppt/slides/slide32.xml" ContentType="application/vnd.openxmlformats-officedocument.presentationml.slide+xml"/>
  <Override PartName="/ppt/slides/slide29.xml" ContentType="application/vnd.openxmlformats-officedocument.presentationml.slide+xml"/>
  <Override PartName="/ppt/viewProps.xml" ContentType="application/vnd.openxmlformats-officedocument.presentationml.viewProps+xml"/>
  <Override PartName="/ppt/slides/slide86.xml" ContentType="application/vnd.openxmlformats-officedocument.presentationml.slide+xml"/>
  <Override PartName="/ppt/slideLayouts/slideLayout7.xml" ContentType="application/vnd.openxmlformats-officedocument.presentationml.slideLayout+xml"/>
  <Override PartName="/docProps/app.xml" ContentType="application/vnd.openxmlformats-officedocument.extended-properties+xml"/>
  <Override PartName="/ppt/slides/slide91.xml" ContentType="application/vnd.openxmlformats-officedocument.presentationml.slide+xml"/>
  <Override PartName="/ppt/notesMasters/notesMaster1.xml" ContentType="application/vnd.openxmlformats-officedocument.presentationml.notesMaster+xml"/>
  <Override PartName="/ppt/presentation.xml" ContentType="application/vnd.openxmlformats-officedocument.presentationml.presentation.main+xml"/>
  <Override PartName="/ppt/slides/slide17.xml" ContentType="application/vnd.openxmlformats-officedocument.presentationml.slide+xml"/>
  <Override PartName="/ppt/slides/slide36.xml" ContentType="application/vnd.openxmlformats-officedocument.presentationml.slide+xml"/>
  <Override PartName="/ppt/slides/slide55.xml" ContentType="application/vnd.openxmlformats-officedocument.presentationml.slide+xml"/>
  <Override PartName="/ppt/slides/slide74.xml" ContentType="application/vnd.openxmlformats-officedocument.presentationml.slide+xml"/>
  <Override PartName="/ppt/slides/slide2.xml" ContentType="application/vnd.openxmlformats-officedocument.presentationml.slide+xml"/>
  <Override PartName="/ppt/notesSlides/notesSlide1.xml" ContentType="application/vnd.openxmlformats-officedocument.presentationml.notesSlide+xml"/>
  <Override PartName="/ppt/slides/slide22.xml" ContentType="application/vnd.openxmlformats-officedocument.presentationml.slide+xml"/>
  <Override PartName="/ppt/slides/slide41.xml" ContentType="application/vnd.openxmlformats-officedocument.presentationml.slide+xml"/>
  <Override PartName="/ppt/slides/slide60.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59.xml" ContentType="application/vnd.openxmlformats-officedocument.presentationml.slide+xml"/>
  <Override PartName="/ppt/slides/slide78.xml" ContentType="application/vnd.openxmlformats-officedocument.presentationml.slide+xml"/>
  <Override PartName="/ppt/slides/slide97.xml" ContentType="application/vnd.openxmlformats-officedocument.presentationml.slide+xml"/>
  <Override PartName="/ppt/slides/slide105.xml" ContentType="application/vnd.openxmlformats-officedocument.presentationml.slide+xml"/>
  <Override PartName="/ppt/slides/slide10.xml" ContentType="application/vnd.openxmlformats-officedocument.presentationml.slide+xml"/>
  <Override PartName="/ppt/slides/slide26.xml" ContentType="application/vnd.openxmlformats-officedocument.presentationml.slide+xml"/>
  <Override PartName="/ppt/slides/slide45.xml" ContentType="application/vnd.openxmlformats-officedocument.presentationml.slide+xml"/>
  <Override PartName="/ppt/slides/slide64.xml" ContentType="application/vnd.openxmlformats-officedocument.presentationml.slide+xml"/>
  <Override PartName="/ppt/slides/slide83.xml" ContentType="application/vnd.openxmlformats-officedocument.presentationml.slide+xml"/>
  <Override PartName="/ppt/slides/slide6.xml" ContentType="application/vnd.openxmlformats-officedocument.presentationml.slide+xml"/>
  <Override PartName="/ppt/slideLayouts/slideLayout4.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821" r:id="rId1"/>
  </p:sldMasterIdLst>
  <p:notesMasterIdLst>
    <p:notesMasterId r:id="rId108"/>
  </p:notesMasterIdLst>
  <p:sldIdLst>
    <p:sldId id="257" r:id="rId2"/>
    <p:sldId id="258" r:id="rId3"/>
    <p:sldId id="370" r:id="rId4"/>
    <p:sldId id="371" r:id="rId5"/>
    <p:sldId id="372" r:id="rId6"/>
    <p:sldId id="280" r:id="rId7"/>
    <p:sldId id="281" r:id="rId8"/>
    <p:sldId id="282" r:id="rId9"/>
    <p:sldId id="283" r:id="rId10"/>
    <p:sldId id="285" r:id="rId11"/>
    <p:sldId id="286" r:id="rId12"/>
    <p:sldId id="373" r:id="rId13"/>
    <p:sldId id="374" r:id="rId14"/>
    <p:sldId id="375" r:id="rId15"/>
    <p:sldId id="376" r:id="rId16"/>
    <p:sldId id="377" r:id="rId17"/>
    <p:sldId id="378" r:id="rId18"/>
    <p:sldId id="379" r:id="rId19"/>
    <p:sldId id="380" r:id="rId20"/>
    <p:sldId id="381" r:id="rId21"/>
    <p:sldId id="332" r:id="rId22"/>
    <p:sldId id="287" r:id="rId23"/>
    <p:sldId id="288" r:id="rId24"/>
    <p:sldId id="289" r:id="rId25"/>
    <p:sldId id="290" r:id="rId26"/>
    <p:sldId id="291" r:id="rId27"/>
    <p:sldId id="292" r:id="rId28"/>
    <p:sldId id="293" r:id="rId29"/>
    <p:sldId id="294" r:id="rId30"/>
    <p:sldId id="295" r:id="rId31"/>
    <p:sldId id="296" r:id="rId32"/>
    <p:sldId id="300" r:id="rId33"/>
    <p:sldId id="305" r:id="rId34"/>
    <p:sldId id="309" r:id="rId35"/>
    <p:sldId id="303" r:id="rId36"/>
    <p:sldId id="311" r:id="rId37"/>
    <p:sldId id="325" r:id="rId38"/>
    <p:sldId id="318" r:id="rId39"/>
    <p:sldId id="319" r:id="rId40"/>
    <p:sldId id="320" r:id="rId41"/>
    <p:sldId id="321" r:id="rId42"/>
    <p:sldId id="322" r:id="rId43"/>
    <p:sldId id="410" r:id="rId44"/>
    <p:sldId id="323" r:id="rId45"/>
    <p:sldId id="324" r:id="rId46"/>
    <p:sldId id="386" r:id="rId47"/>
    <p:sldId id="387" r:id="rId48"/>
    <p:sldId id="388" r:id="rId49"/>
    <p:sldId id="413" r:id="rId50"/>
    <p:sldId id="414" r:id="rId51"/>
    <p:sldId id="415" r:id="rId52"/>
    <p:sldId id="404" r:id="rId53"/>
    <p:sldId id="403" r:id="rId54"/>
    <p:sldId id="392" r:id="rId55"/>
    <p:sldId id="338" r:id="rId56"/>
    <p:sldId id="411" r:id="rId57"/>
    <p:sldId id="406" r:id="rId58"/>
    <p:sldId id="453" r:id="rId59"/>
    <p:sldId id="416" r:id="rId60"/>
    <p:sldId id="417" r:id="rId61"/>
    <p:sldId id="396" r:id="rId62"/>
    <p:sldId id="398" r:id="rId63"/>
    <p:sldId id="397" r:id="rId64"/>
    <p:sldId id="412" r:id="rId65"/>
    <p:sldId id="331" r:id="rId66"/>
    <p:sldId id="400" r:id="rId67"/>
    <p:sldId id="340" r:id="rId68"/>
    <p:sldId id="418" r:id="rId69"/>
    <p:sldId id="401" r:id="rId70"/>
    <p:sldId id="419" r:id="rId71"/>
    <p:sldId id="335" r:id="rId72"/>
    <p:sldId id="336" r:id="rId73"/>
    <p:sldId id="337" r:id="rId74"/>
    <p:sldId id="420" r:id="rId75"/>
    <p:sldId id="421" r:id="rId76"/>
    <p:sldId id="422" r:id="rId77"/>
    <p:sldId id="424" r:id="rId78"/>
    <p:sldId id="425" r:id="rId79"/>
    <p:sldId id="426" r:id="rId80"/>
    <p:sldId id="427" r:id="rId81"/>
    <p:sldId id="423" r:id="rId82"/>
    <p:sldId id="428" r:id="rId83"/>
    <p:sldId id="429" r:id="rId84"/>
    <p:sldId id="430" r:id="rId85"/>
    <p:sldId id="431" r:id="rId86"/>
    <p:sldId id="432" r:id="rId87"/>
    <p:sldId id="433" r:id="rId88"/>
    <p:sldId id="440" r:id="rId89"/>
    <p:sldId id="441" r:id="rId90"/>
    <p:sldId id="442" r:id="rId91"/>
    <p:sldId id="443" r:id="rId92"/>
    <p:sldId id="445" r:id="rId93"/>
    <p:sldId id="446" r:id="rId94"/>
    <p:sldId id="454" r:id="rId95"/>
    <p:sldId id="455" r:id="rId96"/>
    <p:sldId id="459" r:id="rId97"/>
    <p:sldId id="447" r:id="rId98"/>
    <p:sldId id="456" r:id="rId99"/>
    <p:sldId id="457" r:id="rId100"/>
    <p:sldId id="458" r:id="rId101"/>
    <p:sldId id="451" r:id="rId102"/>
    <p:sldId id="450" r:id="rId103"/>
    <p:sldId id="448" r:id="rId104"/>
    <p:sldId id="449" r:id="rId105"/>
    <p:sldId id="452" r:id="rId106"/>
    <p:sldId id="460" r:id="rId107"/>
  </p:sldIdLst>
  <p:sldSz cx="9144000" cy="6858000" type="screen4x3"/>
  <p:notesSz cx="6858000" cy="9144000"/>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snapToObjects="1">
      <p:cViewPr varScale="1">
        <p:scale>
          <a:sx n="100" d="100"/>
          <a:sy n="100" d="100"/>
        </p:scale>
        <p:origin x="-1128"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04"/>
    </p:cViewPr>
  </p:sorterViewPr>
  <p:gridSpacing cx="73736200" cy="73736200"/>
</p:viewPr>
</file>

<file path=ppt/_rels/presentation.xml.rels><?xml version="1.0" encoding="UTF-8" standalone="yes"?>
<Relationships xmlns="http://schemas.openxmlformats.org/package/2006/relationships"><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slide" Target="slides/slide102.xml"/><Relationship Id="rId104" Type="http://schemas.openxmlformats.org/officeDocument/2006/relationships/slide" Target="slides/slide103.xml"/><Relationship Id="rId105" Type="http://schemas.openxmlformats.org/officeDocument/2006/relationships/slide" Target="slides/slide104.xml"/><Relationship Id="rId106" Type="http://schemas.openxmlformats.org/officeDocument/2006/relationships/slide" Target="slides/slide105.xml"/><Relationship Id="rId107" Type="http://schemas.openxmlformats.org/officeDocument/2006/relationships/slide" Target="slides/slide106.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8" Type="http://schemas.openxmlformats.org/officeDocument/2006/relationships/notesMaster" Target="notesMasters/notesMaster1.xml"/><Relationship Id="rId109" Type="http://schemas.openxmlformats.org/officeDocument/2006/relationships/printerSettings" Target="printerSettings/printerSettings1.bin"/><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110" Type="http://schemas.openxmlformats.org/officeDocument/2006/relationships/presProps" Target="presProps.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111" Type="http://schemas.openxmlformats.org/officeDocument/2006/relationships/viewProps" Target="viewProps.xml"/><Relationship Id="rId112" Type="http://schemas.openxmlformats.org/officeDocument/2006/relationships/theme" Target="theme/theme1.xml"/><Relationship Id="rId113"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00" Type="http://schemas.openxmlformats.org/officeDocument/2006/relationships/slide" Target="slides/slide99.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1EAC085-41B5-0D41-A074-A667E979056C}" type="datetimeFigureOut">
              <a:rPr lang="de-DE" smtClean="0"/>
              <a:pPr/>
              <a:t>26.10.2017</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de-AT" smtClean="0"/>
              <a:t>Mastertextformat bearbeiten</a:t>
            </a:r>
          </a:p>
          <a:p>
            <a:pPr lvl="1"/>
            <a:r>
              <a:rPr lang="de-AT" smtClean="0"/>
              <a:t>Zweite Ebene</a:t>
            </a:r>
          </a:p>
          <a:p>
            <a:pPr lvl="2"/>
            <a:r>
              <a:rPr lang="de-AT" smtClean="0"/>
              <a:t>Dritte Ebene</a:t>
            </a:r>
          </a:p>
          <a:p>
            <a:pPr lvl="3"/>
            <a:r>
              <a:rPr lang="de-AT" smtClean="0"/>
              <a:t>Vierte Ebene</a:t>
            </a:r>
          </a:p>
          <a:p>
            <a:pPr lvl="4"/>
            <a:r>
              <a:rPr lang="de-AT" smtClean="0"/>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2FECA26-25B2-604D-BD7C-DF8E4F510427}" type="slidenum">
              <a:rPr lang="de-DE" smtClean="0"/>
              <a:pPr/>
              <a:t>‹Nr.›</a:t>
            </a:fld>
            <a:endParaRPr lang="de-DE"/>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4.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err="1" smtClean="0"/>
              <a:t>Showboat</a:t>
            </a:r>
            <a:r>
              <a:rPr lang="de-DE" baseline="0" dirty="0" smtClean="0"/>
              <a:t> 1936</a:t>
            </a:r>
            <a:endParaRPr lang="de-DE" dirty="0"/>
          </a:p>
        </p:txBody>
      </p:sp>
      <p:sp>
        <p:nvSpPr>
          <p:cNvPr id="4" name="Foliennummernplatzhalter 3"/>
          <p:cNvSpPr>
            <a:spLocks noGrp="1"/>
          </p:cNvSpPr>
          <p:nvPr>
            <p:ph type="sldNum" sz="quarter" idx="10"/>
          </p:nvPr>
        </p:nvSpPr>
        <p:spPr/>
        <p:txBody>
          <a:bodyPr/>
          <a:lstStyle/>
          <a:p>
            <a:fld id="{02FECA26-25B2-604D-BD7C-DF8E4F510427}" type="slidenum">
              <a:rPr lang="de-DE" smtClean="0"/>
              <a:pPr/>
              <a:t>94</a:t>
            </a:fld>
            <a:endParaRPr lang="de-D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1869948" y="609600"/>
            <a:ext cx="5404104" cy="3282696"/>
          </a:xfrm>
          <a:prstGeom prst="roundRect">
            <a:avLst>
              <a:gd name="adj" fmla="val 10522"/>
            </a:avLst>
          </a:prstGeom>
          <a:ln w="57150">
            <a:solidFill>
              <a:schemeClr val="bg1"/>
            </a:solidFill>
          </a:ln>
        </p:spPr>
        <p:style>
          <a:lnRef idx="1">
            <a:schemeClr val="accent4"/>
          </a:lnRef>
          <a:fillRef idx="3">
            <a:schemeClr val="accent4"/>
          </a:fillRef>
          <a:effectRef idx="2">
            <a:schemeClr val="accent4"/>
          </a:effectRef>
          <a:fontRef idx="none"/>
        </p:style>
        <p:txBody>
          <a:bodyPr vert="horz" lIns="91440" tIns="182880" rIns="91440" bIns="182880" rtlCol="0">
            <a:normAutofit/>
            <a:scene3d>
              <a:camera prst="orthographicFront"/>
              <a:lightRig rig="chilly" dir="t"/>
            </a:scene3d>
            <a:sp3d extrusionH="6350">
              <a:extrusionClr>
                <a:schemeClr val="bg1"/>
              </a:extrusionClr>
            </a:sp3d>
          </a:bodyPr>
          <a:lstStyle>
            <a:lvl1pPr marL="342900" indent="-342900" algn="ctr" defTabSz="914400" rtl="0" eaLnBrk="1" latinLnBrk="0" hangingPunct="1">
              <a:lnSpc>
                <a:spcPts val="5200"/>
              </a:lnSpc>
              <a:spcBef>
                <a:spcPts val="2000"/>
              </a:spcBef>
              <a:buSzPct val="80000"/>
              <a:buFont typeface="Wingdings" pitchFamily="2" charset="2"/>
              <a:buNone/>
              <a:defRPr sz="5400" b="1" kern="1200" baseline="0">
                <a:gradFill>
                  <a:gsLst>
                    <a:gs pos="50000">
                      <a:schemeClr val="bg1">
                        <a:lumMod val="85000"/>
                      </a:schemeClr>
                    </a:gs>
                    <a:gs pos="100000">
                      <a:schemeClr val="bg1">
                        <a:lumMod val="65000"/>
                      </a:schemeClr>
                    </a:gs>
                  </a:gsLst>
                  <a:lin ang="5400000" scaled="0"/>
                </a:gradFill>
                <a:effectLst/>
                <a:latin typeface="+mj-lt"/>
                <a:ea typeface="+mj-ea"/>
                <a:cs typeface="+mj-cs"/>
              </a:defRPr>
            </a:lvl1pPr>
          </a:lstStyle>
          <a:p>
            <a:r>
              <a:rPr lang="de-AT" smtClean="0"/>
              <a:t>Mastertitelformat bearbeiten</a:t>
            </a:r>
            <a:endParaRPr/>
          </a:p>
        </p:txBody>
      </p:sp>
      <p:sp>
        <p:nvSpPr>
          <p:cNvPr id="3" name="Subtitle 2"/>
          <p:cNvSpPr>
            <a:spLocks noGrp="1"/>
          </p:cNvSpPr>
          <p:nvPr>
            <p:ph type="subTitle" idx="1"/>
          </p:nvPr>
        </p:nvSpPr>
        <p:spPr>
          <a:xfrm>
            <a:off x="2057400" y="4191000"/>
            <a:ext cx="5029200" cy="1447800"/>
          </a:xfrm>
          <a:effectLst/>
        </p:spPr>
        <p:txBody>
          <a:bodyPr vert="horz" lIns="91440" tIns="45720" rIns="91440" bIns="45720" rtlCol="0">
            <a:normAutofit/>
            <a:scene3d>
              <a:camera prst="orthographicFront"/>
              <a:lightRig rig="chilly" dir="t"/>
            </a:scene3d>
            <a:sp3d extrusionH="6350">
              <a:extrusionClr>
                <a:schemeClr val="bg1"/>
              </a:extrusionClr>
            </a:sp3d>
          </a:bodyPr>
          <a:lstStyle>
            <a:lvl1pPr marL="0" indent="0" algn="ctr" defTabSz="914400" rtl="0" eaLnBrk="1" latinLnBrk="0" hangingPunct="1">
              <a:spcBef>
                <a:spcPts val="0"/>
              </a:spcBef>
              <a:buSzPct val="80000"/>
              <a:buFont typeface="Wingdings" pitchFamily="2" charset="2"/>
              <a:buNone/>
              <a:defRPr sz="2000" b="1" kern="1200">
                <a:gradFill>
                  <a:gsLst>
                    <a:gs pos="50000">
                      <a:schemeClr val="tx1">
                        <a:lumMod val="65000"/>
                        <a:lumOff val="35000"/>
                      </a:schemeClr>
                    </a:gs>
                    <a:gs pos="100000">
                      <a:schemeClr val="tx1">
                        <a:lumMod val="85000"/>
                        <a:lumOff val="15000"/>
                      </a:schemeClr>
                    </a:gs>
                  </a:gsLst>
                  <a:lin ang="5400000" scaled="0"/>
                </a:gradFill>
                <a:effectLst/>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AT" smtClean="0"/>
              <a:t>Master-Untertitelformat bearbeiten</a:t>
            </a:r>
            <a:endParaRPr/>
          </a:p>
        </p:txBody>
      </p:sp>
      <p:sp>
        <p:nvSpPr>
          <p:cNvPr id="4" name="Date Placeholder 3"/>
          <p:cNvSpPr>
            <a:spLocks noGrp="1"/>
          </p:cNvSpPr>
          <p:nvPr>
            <p:ph type="dt" sz="half" idx="10"/>
          </p:nvPr>
        </p:nvSpPr>
        <p:spPr/>
        <p:txBody>
          <a:bodyPr/>
          <a:lstStyle/>
          <a:p>
            <a:fld id="{7C592C0A-E019-E148-A1D5-14D102AFD033}" type="datetimeFigureOut">
              <a:rPr lang="de-DE" smtClean="0"/>
              <a:pPr/>
              <a:t>26.10.2017</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46D16AAF-985D-4747-B071-3A34E5C14EB7}" type="slidenum">
              <a:rPr lang="de-DE" smtClean="0"/>
              <a:pPr/>
              <a:t>‹Nr.›</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Bild mit Beschriftung">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7C592C0A-E019-E148-A1D5-14D102AFD033}" type="datetimeFigureOut">
              <a:rPr lang="de-DE" smtClean="0"/>
              <a:pPr/>
              <a:t>26.10.2017</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46D16AAF-985D-4747-B071-3A34E5C14EB7}" type="slidenum">
              <a:rPr lang="de-DE" smtClean="0"/>
              <a:pPr/>
              <a:t>‹Nr.›</a:t>
            </a:fld>
            <a:endParaRPr lang="de-DE"/>
          </a:p>
        </p:txBody>
      </p:sp>
      <p:sp>
        <p:nvSpPr>
          <p:cNvPr id="8" name="Title 1"/>
          <p:cNvSpPr>
            <a:spLocks noGrp="1"/>
          </p:cNvSpPr>
          <p:nvPr>
            <p:ph type="title"/>
          </p:nvPr>
        </p:nvSpPr>
        <p:spPr>
          <a:xfrm>
            <a:off x="591670" y="793376"/>
            <a:ext cx="3807293" cy="968189"/>
          </a:xfrm>
          <a:scene3d>
            <a:camera prst="orthographicFront"/>
            <a:lightRig rig="chilly" dir="t"/>
          </a:scene3d>
          <a:sp3d extrusionH="12700">
            <a:extrusionClr>
              <a:schemeClr val="bg1"/>
            </a:extrusionClr>
          </a:sp3d>
        </p:spPr>
        <p:txBody>
          <a:bodyPr vert="horz" lIns="91440" tIns="45720" rIns="91440" bIns="45720" rtlCol="0" anchor="b">
            <a:noAutofit/>
            <a:sp3d extrusionH="12700">
              <a:extrusionClr>
                <a:schemeClr val="bg1"/>
              </a:extrusionClr>
            </a:sp3d>
          </a:bodyPr>
          <a:lstStyle>
            <a:lvl1pPr algn="l" defTabSz="914400" rtl="0" eaLnBrk="1" latinLnBrk="0" hangingPunct="1">
              <a:lnSpc>
                <a:spcPts val="4000"/>
              </a:lnSpc>
              <a:spcBef>
                <a:spcPct val="0"/>
              </a:spcBef>
              <a:buNone/>
              <a:defRPr sz="3600" b="1" kern="1200" baseline="0">
                <a:gradFill>
                  <a:gsLst>
                    <a:gs pos="50000">
                      <a:schemeClr val="tx1">
                        <a:lumMod val="65000"/>
                        <a:lumOff val="35000"/>
                      </a:schemeClr>
                    </a:gs>
                    <a:gs pos="100000">
                      <a:schemeClr val="tx1">
                        <a:lumMod val="85000"/>
                        <a:lumOff val="15000"/>
                      </a:schemeClr>
                    </a:gs>
                  </a:gsLst>
                  <a:lin ang="5400000" scaled="0"/>
                </a:gradFill>
                <a:effectLst/>
                <a:latin typeface="+mj-lt"/>
                <a:ea typeface="+mj-ea"/>
                <a:cs typeface="+mj-cs"/>
              </a:defRPr>
            </a:lvl1pPr>
          </a:lstStyle>
          <a:p>
            <a:r>
              <a:rPr lang="de-AT" smtClean="0"/>
              <a:t>Mastertitelformat bearbeiten</a:t>
            </a:r>
            <a:endParaRPr/>
          </a:p>
        </p:txBody>
      </p:sp>
      <p:sp>
        <p:nvSpPr>
          <p:cNvPr id="9" name="Text Placeholder 3"/>
          <p:cNvSpPr>
            <a:spLocks noGrp="1"/>
          </p:cNvSpPr>
          <p:nvPr>
            <p:ph type="body" sz="half" idx="2"/>
          </p:nvPr>
        </p:nvSpPr>
        <p:spPr>
          <a:xfrm>
            <a:off x="591670" y="1748118"/>
            <a:ext cx="3807293" cy="3585882"/>
          </a:xfrm>
          <a:effectLst/>
        </p:spPr>
        <p:txBody>
          <a:bodyPr vert="horz" lIns="91440" tIns="45720" rIns="91440" bIns="45720" rtlCol="0">
            <a:normAutofit/>
            <a:scene3d>
              <a:camera prst="orthographicFront"/>
              <a:lightRig rig="chilly" dir="t"/>
            </a:scene3d>
            <a:sp3d extrusionH="6350">
              <a:extrusionClr>
                <a:schemeClr val="bg1"/>
              </a:extrusionClr>
            </a:sp3d>
          </a:bodyPr>
          <a:lstStyle>
            <a:lvl1pPr marL="0" indent="0">
              <a:lnSpc>
                <a:spcPct val="110000"/>
              </a:lnSpc>
              <a:buNone/>
              <a:defRPr sz="2000" kern="1200">
                <a:gradFill>
                  <a:gsLst>
                    <a:gs pos="50000">
                      <a:schemeClr val="tx1">
                        <a:lumMod val="65000"/>
                        <a:lumOff val="35000"/>
                      </a:schemeClr>
                    </a:gs>
                    <a:gs pos="100000">
                      <a:schemeClr val="tx1">
                        <a:lumMod val="85000"/>
                        <a:lumOff val="15000"/>
                      </a:schemeClr>
                    </a:gs>
                  </a:gsLst>
                  <a:lin ang="5400000" scaled="0"/>
                </a:gradFill>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2000"/>
              </a:spcBef>
              <a:buSzPct val="80000"/>
              <a:buFont typeface="Wingdings" pitchFamily="2" charset="2"/>
              <a:buNone/>
            </a:pPr>
            <a:r>
              <a:rPr lang="de-AT" smtClean="0"/>
              <a:t>Mastertextformat bearbeiten</a:t>
            </a:r>
          </a:p>
        </p:txBody>
      </p:sp>
      <p:sp>
        <p:nvSpPr>
          <p:cNvPr id="11" name="Picture Placeholder 10"/>
          <p:cNvSpPr>
            <a:spLocks noGrp="1"/>
          </p:cNvSpPr>
          <p:nvPr>
            <p:ph type="pic" sz="quarter" idx="13"/>
          </p:nvPr>
        </p:nvSpPr>
        <p:spPr>
          <a:xfrm>
            <a:off x="4800600" y="671514"/>
            <a:ext cx="3810000" cy="4599734"/>
          </a:xfrm>
          <a:prstGeom prst="roundRect">
            <a:avLst>
              <a:gd name="adj" fmla="val 4391"/>
            </a:avLst>
          </a:prstGeom>
          <a:noFill/>
          <a:ln w="57150">
            <a:solidFill>
              <a:schemeClr val="bg1"/>
            </a:solidFill>
          </a:ln>
        </p:spPr>
        <p:style>
          <a:lnRef idx="1">
            <a:schemeClr val="accent1"/>
          </a:lnRef>
          <a:fillRef idx="3">
            <a:schemeClr val="accent1"/>
          </a:fillRef>
          <a:effectRef idx="2">
            <a:schemeClr val="accent1"/>
          </a:effectRef>
          <a:fontRef idx="none"/>
        </p:style>
        <p:txBody>
          <a:bodyPr vert="horz" lIns="91440" tIns="45720" rIns="91440" bIns="45720" rtlCol="0">
            <a:noAutofit/>
            <a:scene3d>
              <a:camera prst="orthographicFront"/>
              <a:lightRig rig="chilly" dir="t"/>
            </a:scene3d>
            <a:sp3d extrusionH="6350">
              <a:bevelT w="19050" h="12700" prst="softRound"/>
              <a:extrusionClr>
                <a:schemeClr val="bg1"/>
              </a:extrusionClr>
            </a:sp3d>
          </a:bodyPr>
          <a:lstStyle>
            <a:lvl1pPr marL="342900" indent="-342900" algn="l" defTabSz="914400" rtl="0" eaLnBrk="1" latinLnBrk="0" hangingPunct="1">
              <a:spcBef>
                <a:spcPts val="2000"/>
              </a:spcBef>
              <a:buSzPct val="80000"/>
              <a:buFont typeface="Wingdings" pitchFamily="2" charset="2"/>
              <a:buNone/>
              <a:defRPr sz="2400" kern="1200">
                <a:gradFill>
                  <a:gsLst>
                    <a:gs pos="50000">
                      <a:schemeClr val="tx1">
                        <a:lumMod val="65000"/>
                        <a:lumOff val="35000"/>
                      </a:schemeClr>
                    </a:gs>
                    <a:gs pos="100000">
                      <a:schemeClr val="tx1">
                        <a:lumMod val="85000"/>
                        <a:lumOff val="15000"/>
                      </a:schemeClr>
                    </a:gs>
                  </a:gsLst>
                  <a:lin ang="5400000" scaled="0"/>
                </a:gradFill>
                <a:effectLst>
                  <a:innerShdw blurRad="63500" dist="25400" dir="10800000">
                    <a:schemeClr val="bg1">
                      <a:alpha val="50000"/>
                    </a:schemeClr>
                  </a:innerShdw>
                </a:effectLst>
                <a:latin typeface="+mn-lt"/>
                <a:ea typeface="+mn-ea"/>
                <a:cs typeface="+mn-cs"/>
              </a:defRPr>
            </a:lvl1pPr>
          </a:lstStyle>
          <a:p>
            <a:r>
              <a:rPr lang="de-AT" smtClean="0"/>
              <a:t>Bild durch Klicken auf Symbol hinzufügen</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a:xfrm>
            <a:off x="1828800" y="430306"/>
            <a:ext cx="5484813" cy="1143000"/>
          </a:xfrm>
        </p:spPr>
        <p:txBody>
          <a:bodyPr/>
          <a:lstStyle>
            <a:lvl1pPr>
              <a:defRPr>
                <a:effectLst/>
              </a:defRPr>
            </a:lvl1pPr>
          </a:lstStyle>
          <a:p>
            <a:r>
              <a:rPr lang="de-AT" smtClean="0"/>
              <a:t>Mastertitelformat bearbeiten</a:t>
            </a:r>
            <a:endParaRPr/>
          </a:p>
        </p:txBody>
      </p:sp>
      <p:sp>
        <p:nvSpPr>
          <p:cNvPr id="3" name="Vertical Text Placeholder 2"/>
          <p:cNvSpPr>
            <a:spLocks noGrp="1"/>
          </p:cNvSpPr>
          <p:nvPr>
            <p:ph type="body" orient="vert" idx="1"/>
          </p:nvPr>
        </p:nvSpPr>
        <p:spPr>
          <a:xfrm>
            <a:off x="673100" y="1747839"/>
            <a:ext cx="7823200" cy="4316411"/>
          </a:xfrm>
        </p:spPr>
        <p:txBody>
          <a:bodyPr vert="eaVert"/>
          <a:lstStyle>
            <a:lvl1pPr>
              <a:defRPr>
                <a:gradFill>
                  <a:gsLst>
                    <a:gs pos="50000">
                      <a:schemeClr val="tx1">
                        <a:lumMod val="65000"/>
                        <a:lumOff val="35000"/>
                      </a:schemeClr>
                    </a:gs>
                    <a:gs pos="100000">
                      <a:schemeClr val="tx1">
                        <a:lumMod val="85000"/>
                        <a:lumOff val="15000"/>
                      </a:schemeClr>
                    </a:gs>
                  </a:gsLst>
                  <a:lin ang="21594000" scaled="0"/>
                </a:gradFill>
                <a:effectLst/>
              </a:defRPr>
            </a:lvl1pPr>
            <a:lvl2pPr>
              <a:defRPr>
                <a:gradFill>
                  <a:gsLst>
                    <a:gs pos="50000">
                      <a:schemeClr val="tx1">
                        <a:lumMod val="65000"/>
                        <a:lumOff val="35000"/>
                      </a:schemeClr>
                    </a:gs>
                    <a:gs pos="100000">
                      <a:schemeClr val="tx1">
                        <a:lumMod val="85000"/>
                        <a:lumOff val="15000"/>
                      </a:schemeClr>
                    </a:gs>
                  </a:gsLst>
                  <a:lin ang="21594000" scaled="0"/>
                </a:gradFill>
                <a:effectLst/>
              </a:defRPr>
            </a:lvl2pPr>
            <a:lvl3pPr>
              <a:defRPr>
                <a:gradFill>
                  <a:gsLst>
                    <a:gs pos="50000">
                      <a:schemeClr val="tx1">
                        <a:lumMod val="65000"/>
                        <a:lumOff val="35000"/>
                      </a:schemeClr>
                    </a:gs>
                    <a:gs pos="100000">
                      <a:schemeClr val="tx1">
                        <a:lumMod val="85000"/>
                        <a:lumOff val="15000"/>
                      </a:schemeClr>
                    </a:gs>
                  </a:gsLst>
                  <a:lin ang="21594000" scaled="0"/>
                </a:gradFill>
                <a:effectLst/>
              </a:defRPr>
            </a:lvl3pPr>
            <a:lvl4pPr>
              <a:defRPr>
                <a:gradFill>
                  <a:gsLst>
                    <a:gs pos="50000">
                      <a:schemeClr val="tx1">
                        <a:lumMod val="65000"/>
                        <a:lumOff val="35000"/>
                      </a:schemeClr>
                    </a:gs>
                    <a:gs pos="100000">
                      <a:schemeClr val="tx1">
                        <a:lumMod val="85000"/>
                        <a:lumOff val="15000"/>
                      </a:schemeClr>
                    </a:gs>
                  </a:gsLst>
                  <a:lin ang="21594000" scaled="0"/>
                </a:gradFill>
                <a:effectLst/>
              </a:defRPr>
            </a:lvl4pPr>
            <a:lvl5pPr>
              <a:defRPr>
                <a:gradFill>
                  <a:gsLst>
                    <a:gs pos="50000">
                      <a:schemeClr val="tx1">
                        <a:lumMod val="65000"/>
                        <a:lumOff val="35000"/>
                      </a:schemeClr>
                    </a:gs>
                    <a:gs pos="100000">
                      <a:schemeClr val="tx1">
                        <a:lumMod val="85000"/>
                        <a:lumOff val="15000"/>
                      </a:schemeClr>
                    </a:gs>
                  </a:gsLst>
                  <a:lin ang="21594000" scaled="0"/>
                </a:gradFill>
                <a:effectLst/>
              </a:defRPr>
            </a:lvl5pPr>
          </a:lstStyle>
          <a:p>
            <a:pPr lvl="0"/>
            <a:r>
              <a:rPr lang="de-AT" smtClean="0"/>
              <a:t>Mastertextformat bearbeiten</a:t>
            </a:r>
          </a:p>
          <a:p>
            <a:pPr lvl="1"/>
            <a:r>
              <a:rPr lang="de-AT" smtClean="0"/>
              <a:t>Zweite Ebene</a:t>
            </a:r>
          </a:p>
          <a:p>
            <a:pPr lvl="2"/>
            <a:r>
              <a:rPr lang="de-AT" smtClean="0"/>
              <a:t>Dritte Ebene</a:t>
            </a:r>
          </a:p>
          <a:p>
            <a:pPr lvl="3"/>
            <a:r>
              <a:rPr lang="de-AT" smtClean="0"/>
              <a:t>Vierte Ebene</a:t>
            </a:r>
          </a:p>
          <a:p>
            <a:pPr lvl="4"/>
            <a:r>
              <a:rPr lang="de-AT" smtClean="0"/>
              <a:t>Fünfte Ebene</a:t>
            </a:r>
            <a:endParaRPr/>
          </a:p>
        </p:txBody>
      </p:sp>
      <p:sp>
        <p:nvSpPr>
          <p:cNvPr id="4" name="Date Placeholder 3"/>
          <p:cNvSpPr>
            <a:spLocks noGrp="1"/>
          </p:cNvSpPr>
          <p:nvPr>
            <p:ph type="dt" sz="half" idx="10"/>
          </p:nvPr>
        </p:nvSpPr>
        <p:spPr/>
        <p:txBody>
          <a:bodyPr/>
          <a:lstStyle/>
          <a:p>
            <a:fld id="{7C592C0A-E019-E148-A1D5-14D102AFD033}" type="datetimeFigureOut">
              <a:rPr lang="de-DE" smtClean="0"/>
              <a:pPr/>
              <a:t>26.10.2017</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46D16AAF-985D-4747-B071-3A34E5C14EB7}" type="slidenum">
              <a:rPr lang="de-DE" smtClean="0"/>
              <a:pPr/>
              <a:t>‹Nr.›</a:t>
            </a:fld>
            <a:endParaRPr lang="de-D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72082" y="389966"/>
            <a:ext cx="1524000" cy="5736198"/>
          </a:xfrm>
        </p:spPr>
        <p:txBody>
          <a:bodyPr vert="eaVert"/>
          <a:lstStyle>
            <a:lvl1pPr>
              <a:defRPr>
                <a:gradFill>
                  <a:gsLst>
                    <a:gs pos="50000">
                      <a:schemeClr val="tx1">
                        <a:lumMod val="65000"/>
                        <a:lumOff val="35000"/>
                      </a:schemeClr>
                    </a:gs>
                    <a:gs pos="100000">
                      <a:schemeClr val="tx1">
                        <a:lumMod val="85000"/>
                        <a:lumOff val="15000"/>
                      </a:schemeClr>
                    </a:gs>
                  </a:gsLst>
                  <a:lin ang="21594000" scaled="0"/>
                </a:gradFill>
              </a:defRPr>
            </a:lvl1pPr>
          </a:lstStyle>
          <a:p>
            <a:r>
              <a:rPr lang="de-AT" smtClean="0"/>
              <a:t>Mastertitelformat bearbeiten</a:t>
            </a:r>
            <a:endParaRPr/>
          </a:p>
        </p:txBody>
      </p:sp>
      <p:sp>
        <p:nvSpPr>
          <p:cNvPr id="3" name="Vertical Text Placeholder 2"/>
          <p:cNvSpPr>
            <a:spLocks noGrp="1"/>
          </p:cNvSpPr>
          <p:nvPr>
            <p:ph type="body" orient="vert" idx="1"/>
          </p:nvPr>
        </p:nvSpPr>
        <p:spPr>
          <a:xfrm>
            <a:off x="914399" y="644525"/>
            <a:ext cx="6399213" cy="5419726"/>
          </a:xfrm>
        </p:spPr>
        <p:txBody>
          <a:bodyPr vert="eaVert"/>
          <a:lstStyle>
            <a:lvl1pPr>
              <a:defRPr>
                <a:gradFill>
                  <a:gsLst>
                    <a:gs pos="50000">
                      <a:schemeClr val="tx1">
                        <a:lumMod val="65000"/>
                        <a:lumOff val="35000"/>
                      </a:schemeClr>
                    </a:gs>
                    <a:gs pos="100000">
                      <a:schemeClr val="tx1">
                        <a:lumMod val="85000"/>
                        <a:lumOff val="15000"/>
                      </a:schemeClr>
                    </a:gs>
                  </a:gsLst>
                  <a:lin ang="21594000" scaled="0"/>
                </a:gradFill>
                <a:effectLst/>
              </a:defRPr>
            </a:lvl1pPr>
            <a:lvl2pPr>
              <a:defRPr>
                <a:gradFill>
                  <a:gsLst>
                    <a:gs pos="50000">
                      <a:schemeClr val="tx1">
                        <a:lumMod val="65000"/>
                        <a:lumOff val="35000"/>
                      </a:schemeClr>
                    </a:gs>
                    <a:gs pos="100000">
                      <a:schemeClr val="tx1">
                        <a:lumMod val="85000"/>
                        <a:lumOff val="15000"/>
                      </a:schemeClr>
                    </a:gs>
                  </a:gsLst>
                  <a:lin ang="21594000" scaled="0"/>
                </a:gradFill>
                <a:effectLst/>
              </a:defRPr>
            </a:lvl2pPr>
            <a:lvl3pPr>
              <a:defRPr>
                <a:gradFill>
                  <a:gsLst>
                    <a:gs pos="50000">
                      <a:schemeClr val="tx1">
                        <a:lumMod val="65000"/>
                        <a:lumOff val="35000"/>
                      </a:schemeClr>
                    </a:gs>
                    <a:gs pos="100000">
                      <a:schemeClr val="tx1">
                        <a:lumMod val="85000"/>
                        <a:lumOff val="15000"/>
                      </a:schemeClr>
                    </a:gs>
                  </a:gsLst>
                  <a:lin ang="21594000" scaled="0"/>
                </a:gradFill>
                <a:effectLst/>
              </a:defRPr>
            </a:lvl3pPr>
            <a:lvl4pPr>
              <a:defRPr>
                <a:gradFill>
                  <a:gsLst>
                    <a:gs pos="50000">
                      <a:schemeClr val="tx1">
                        <a:lumMod val="65000"/>
                        <a:lumOff val="35000"/>
                      </a:schemeClr>
                    </a:gs>
                    <a:gs pos="100000">
                      <a:schemeClr val="tx1">
                        <a:lumMod val="85000"/>
                        <a:lumOff val="15000"/>
                      </a:schemeClr>
                    </a:gs>
                  </a:gsLst>
                  <a:lin ang="21594000" scaled="0"/>
                </a:gradFill>
                <a:effectLst/>
              </a:defRPr>
            </a:lvl4pPr>
            <a:lvl5pPr>
              <a:defRPr>
                <a:gradFill>
                  <a:gsLst>
                    <a:gs pos="50000">
                      <a:schemeClr val="tx1">
                        <a:lumMod val="65000"/>
                        <a:lumOff val="35000"/>
                      </a:schemeClr>
                    </a:gs>
                    <a:gs pos="100000">
                      <a:schemeClr val="tx1">
                        <a:lumMod val="85000"/>
                        <a:lumOff val="15000"/>
                      </a:schemeClr>
                    </a:gs>
                  </a:gsLst>
                  <a:lin ang="21594000" scaled="0"/>
                </a:gradFill>
                <a:effectLst/>
              </a:defRPr>
            </a:lvl5pPr>
          </a:lstStyle>
          <a:p>
            <a:pPr lvl="0"/>
            <a:r>
              <a:rPr lang="de-AT" smtClean="0"/>
              <a:t>Mastertextformat bearbeiten</a:t>
            </a:r>
          </a:p>
          <a:p>
            <a:pPr lvl="1"/>
            <a:r>
              <a:rPr lang="de-AT" smtClean="0"/>
              <a:t>Zweite Ebene</a:t>
            </a:r>
          </a:p>
          <a:p>
            <a:pPr lvl="2"/>
            <a:r>
              <a:rPr lang="de-AT" smtClean="0"/>
              <a:t>Dritte Ebene</a:t>
            </a:r>
          </a:p>
          <a:p>
            <a:pPr lvl="3"/>
            <a:r>
              <a:rPr lang="de-AT" smtClean="0"/>
              <a:t>Vierte Ebene</a:t>
            </a:r>
          </a:p>
          <a:p>
            <a:pPr lvl="4"/>
            <a:r>
              <a:rPr lang="de-AT" smtClean="0"/>
              <a:t>Fünfte Ebene</a:t>
            </a:r>
            <a:endParaRPr/>
          </a:p>
        </p:txBody>
      </p:sp>
      <p:sp>
        <p:nvSpPr>
          <p:cNvPr id="4" name="Date Placeholder 3"/>
          <p:cNvSpPr>
            <a:spLocks noGrp="1"/>
          </p:cNvSpPr>
          <p:nvPr>
            <p:ph type="dt" sz="half" idx="10"/>
          </p:nvPr>
        </p:nvSpPr>
        <p:spPr/>
        <p:txBody>
          <a:bodyPr/>
          <a:lstStyle/>
          <a:p>
            <a:fld id="{7C592C0A-E019-E148-A1D5-14D102AFD033}" type="datetimeFigureOut">
              <a:rPr lang="de-DE" smtClean="0"/>
              <a:pPr/>
              <a:t>26.10.2017</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46D16AAF-985D-4747-B071-3A34E5C14EB7}" type="slidenum">
              <a:rPr lang="de-DE" smtClean="0"/>
              <a:pPr/>
              <a:t>‹Nr.›</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de-AT" smtClean="0"/>
              <a:t>Mastertitelformat bearbeiten</a:t>
            </a:r>
            <a:endParaRPr/>
          </a:p>
        </p:txBody>
      </p:sp>
      <p:sp>
        <p:nvSpPr>
          <p:cNvPr id="3" name="Content Placeholder 2"/>
          <p:cNvSpPr>
            <a:spLocks noGrp="1"/>
          </p:cNvSpPr>
          <p:nvPr>
            <p:ph idx="1"/>
          </p:nvPr>
        </p:nvSpPr>
        <p:spPr/>
        <p:txBody>
          <a:bodyPr/>
          <a:lstStyle/>
          <a:p>
            <a:pPr lvl="0"/>
            <a:r>
              <a:rPr lang="de-AT" smtClean="0"/>
              <a:t>Mastertextformat bearbeiten</a:t>
            </a:r>
          </a:p>
          <a:p>
            <a:pPr lvl="1"/>
            <a:r>
              <a:rPr lang="de-AT" smtClean="0"/>
              <a:t>Zweite Ebene</a:t>
            </a:r>
          </a:p>
          <a:p>
            <a:pPr lvl="2"/>
            <a:r>
              <a:rPr lang="de-AT" smtClean="0"/>
              <a:t>Dritte Ebene</a:t>
            </a:r>
          </a:p>
          <a:p>
            <a:pPr lvl="3"/>
            <a:r>
              <a:rPr lang="de-AT" smtClean="0"/>
              <a:t>Vierte Ebene</a:t>
            </a:r>
          </a:p>
          <a:p>
            <a:pPr lvl="4"/>
            <a:r>
              <a:rPr lang="de-AT" smtClean="0"/>
              <a:t>Fünfte Ebene</a:t>
            </a:r>
            <a:endParaRPr/>
          </a:p>
        </p:txBody>
      </p:sp>
      <p:sp>
        <p:nvSpPr>
          <p:cNvPr id="4" name="Date Placeholder 3"/>
          <p:cNvSpPr>
            <a:spLocks noGrp="1"/>
          </p:cNvSpPr>
          <p:nvPr>
            <p:ph type="dt" sz="half" idx="10"/>
          </p:nvPr>
        </p:nvSpPr>
        <p:spPr/>
        <p:txBody>
          <a:bodyPr/>
          <a:lstStyle/>
          <a:p>
            <a:fld id="{7C592C0A-E019-E148-A1D5-14D102AFD033}" type="datetimeFigureOut">
              <a:rPr lang="de-DE" smtClean="0"/>
              <a:pPr/>
              <a:t>26.10.2017</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46D16AAF-985D-4747-B071-3A34E5C14EB7}" type="slidenum">
              <a:rPr lang="de-DE" smtClean="0"/>
              <a:pPr/>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elfolie mit Bild">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1881187" y="631824"/>
            <a:ext cx="5407025" cy="3281363"/>
          </a:xfrm>
          <a:prstGeom prst="roundRect">
            <a:avLst>
              <a:gd name="adj" fmla="val 8881"/>
            </a:avLst>
          </a:prstGeom>
          <a:noFill/>
          <a:ln w="57150">
            <a:solidFill>
              <a:schemeClr val="bg1"/>
            </a:solidFill>
          </a:ln>
        </p:spPr>
        <p:style>
          <a:lnRef idx="1">
            <a:schemeClr val="accent1"/>
          </a:lnRef>
          <a:fillRef idx="3">
            <a:schemeClr val="accent1"/>
          </a:fillRef>
          <a:effectRef idx="2">
            <a:schemeClr val="accent1"/>
          </a:effectRef>
          <a:fontRef idx="none"/>
        </p:style>
        <p:txBody>
          <a:bodyPr/>
          <a:lstStyle>
            <a:lvl1pPr>
              <a:buNone/>
              <a:defRPr/>
            </a:lvl1pPr>
          </a:lstStyle>
          <a:p>
            <a:r>
              <a:rPr lang="de-AT" smtClean="0"/>
              <a:t>Bild durch Klicken auf Symbol hinzufügen</a:t>
            </a:r>
            <a:endParaRPr/>
          </a:p>
        </p:txBody>
      </p:sp>
      <p:sp>
        <p:nvSpPr>
          <p:cNvPr id="2" name="Title 1"/>
          <p:cNvSpPr>
            <a:spLocks noGrp="1"/>
          </p:cNvSpPr>
          <p:nvPr>
            <p:ph type="ctrTitle"/>
          </p:nvPr>
        </p:nvSpPr>
        <p:spPr>
          <a:xfrm>
            <a:off x="658368" y="4495800"/>
            <a:ext cx="7827264" cy="1219200"/>
          </a:xfrm>
        </p:spPr>
        <p:txBody>
          <a:bodyPr anchor="b" anchorCtr="0">
            <a:noAutofit/>
          </a:bodyPr>
          <a:lstStyle>
            <a:lvl1pPr>
              <a:lnSpc>
                <a:spcPts val="5200"/>
              </a:lnSpc>
              <a:defRPr sz="4800" b="1">
                <a:gradFill>
                  <a:gsLst>
                    <a:gs pos="50000">
                      <a:schemeClr val="tx1">
                        <a:lumMod val="65000"/>
                        <a:lumOff val="35000"/>
                      </a:schemeClr>
                    </a:gs>
                    <a:gs pos="100000">
                      <a:schemeClr val="tx1">
                        <a:lumMod val="85000"/>
                        <a:lumOff val="15000"/>
                      </a:schemeClr>
                    </a:gs>
                  </a:gsLst>
                  <a:lin ang="5400000" scaled="0"/>
                </a:gradFill>
                <a:effectLst/>
              </a:defRPr>
            </a:lvl1pPr>
          </a:lstStyle>
          <a:p>
            <a:r>
              <a:rPr lang="de-AT" smtClean="0"/>
              <a:t>Mastertitelformat bearbeiten</a:t>
            </a:r>
            <a:endParaRPr/>
          </a:p>
        </p:txBody>
      </p:sp>
      <p:sp>
        <p:nvSpPr>
          <p:cNvPr id="3" name="Subtitle 2"/>
          <p:cNvSpPr>
            <a:spLocks noGrp="1"/>
          </p:cNvSpPr>
          <p:nvPr>
            <p:ph type="subTitle" idx="1"/>
          </p:nvPr>
        </p:nvSpPr>
        <p:spPr>
          <a:xfrm>
            <a:off x="658368" y="5715000"/>
            <a:ext cx="7827264" cy="501000"/>
          </a:xfrm>
        </p:spPr>
        <p:txBody>
          <a:bodyPr>
            <a:normAutofit/>
          </a:bodyPr>
          <a:lstStyle>
            <a:lvl1pPr marL="0" indent="0" algn="ctr">
              <a:spcBef>
                <a:spcPts val="0"/>
              </a:spcBef>
              <a:buNone/>
              <a:defRPr sz="2000" b="1">
                <a:gradFill>
                  <a:gsLst>
                    <a:gs pos="50000">
                      <a:schemeClr val="tx1">
                        <a:lumMod val="65000"/>
                        <a:lumOff val="35000"/>
                      </a:schemeClr>
                    </a:gs>
                    <a:gs pos="100000">
                      <a:schemeClr val="tx1">
                        <a:lumMod val="85000"/>
                        <a:lumOff val="15000"/>
                      </a:schemeClr>
                    </a:gs>
                  </a:gsLst>
                  <a:lin ang="5400000" scaled="0"/>
                </a:gra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AT" smtClean="0"/>
              <a:t>Master-Untertitelformat bearbeiten</a:t>
            </a:r>
            <a:endParaRPr/>
          </a:p>
        </p:txBody>
      </p:sp>
      <p:sp>
        <p:nvSpPr>
          <p:cNvPr id="4" name="Date Placeholder 3"/>
          <p:cNvSpPr>
            <a:spLocks noGrp="1"/>
          </p:cNvSpPr>
          <p:nvPr>
            <p:ph type="dt" sz="half" idx="10"/>
          </p:nvPr>
        </p:nvSpPr>
        <p:spPr>
          <a:xfrm>
            <a:off x="457200" y="6221132"/>
            <a:ext cx="2133600" cy="300318"/>
          </a:xfrm>
        </p:spPr>
        <p:txBody>
          <a:bodyPr/>
          <a:lstStyle>
            <a:lvl1pPr>
              <a:defRPr sz="1100" b="1">
                <a:solidFill>
                  <a:schemeClr val="tx1">
                    <a:lumMod val="50000"/>
                    <a:lumOff val="50000"/>
                  </a:schemeClr>
                </a:solidFill>
              </a:defRPr>
            </a:lvl1pPr>
          </a:lstStyle>
          <a:p>
            <a:fld id="{7C592C0A-E019-E148-A1D5-14D102AFD033}" type="datetimeFigureOut">
              <a:rPr lang="de-DE" smtClean="0"/>
              <a:pPr/>
              <a:t>26.10.2017</a:t>
            </a:fld>
            <a:endParaRPr lang="de-DE"/>
          </a:p>
        </p:txBody>
      </p:sp>
      <p:sp>
        <p:nvSpPr>
          <p:cNvPr id="5" name="Footer Placeholder 4"/>
          <p:cNvSpPr>
            <a:spLocks noGrp="1"/>
          </p:cNvSpPr>
          <p:nvPr>
            <p:ph type="ftr" sz="quarter" idx="11"/>
          </p:nvPr>
        </p:nvSpPr>
        <p:spPr>
          <a:xfrm>
            <a:off x="3124200" y="6212541"/>
            <a:ext cx="2895600" cy="300318"/>
          </a:xfrm>
        </p:spPr>
        <p:txBody>
          <a:bodyPr/>
          <a:lstStyle>
            <a:lvl1pPr>
              <a:defRPr sz="1100" b="1">
                <a:solidFill>
                  <a:schemeClr val="tx1">
                    <a:lumMod val="50000"/>
                    <a:lumOff val="50000"/>
                  </a:schemeClr>
                </a:solidFill>
              </a:defRPr>
            </a:lvl1pPr>
          </a:lstStyle>
          <a:p>
            <a:endParaRPr lang="de-DE"/>
          </a:p>
        </p:txBody>
      </p:sp>
      <p:sp>
        <p:nvSpPr>
          <p:cNvPr id="6" name="Slide Number Placeholder 5"/>
          <p:cNvSpPr>
            <a:spLocks noGrp="1"/>
          </p:cNvSpPr>
          <p:nvPr>
            <p:ph type="sldNum" sz="quarter" idx="12"/>
          </p:nvPr>
        </p:nvSpPr>
        <p:spPr>
          <a:xfrm>
            <a:off x="6553200" y="6212541"/>
            <a:ext cx="2133600" cy="300318"/>
          </a:xfrm>
        </p:spPr>
        <p:txBody>
          <a:bodyPr/>
          <a:lstStyle>
            <a:lvl1pPr>
              <a:defRPr sz="1400" b="1">
                <a:solidFill>
                  <a:schemeClr val="tx1">
                    <a:lumMod val="50000"/>
                    <a:lumOff val="50000"/>
                  </a:schemeClr>
                </a:solidFill>
              </a:defRPr>
            </a:lvl1pPr>
          </a:lstStyle>
          <a:p>
            <a:fld id="{EBF5CD18-686B-47A9-AFD5-66CE5FA52A66}" type="slidenum">
              <a:rPr/>
              <a:pPr/>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Abschnitts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73100" y="2424953"/>
            <a:ext cx="7823200" cy="1474788"/>
          </a:xfrm>
        </p:spPr>
        <p:txBody>
          <a:bodyPr anchor="b" anchorCtr="0"/>
          <a:lstStyle>
            <a:lvl1pPr algn="ctr">
              <a:defRPr sz="4800" b="1" cap="none" baseline="0">
                <a:effectLst/>
              </a:defRPr>
            </a:lvl1pPr>
          </a:lstStyle>
          <a:p>
            <a:r>
              <a:rPr lang="de-AT" smtClean="0"/>
              <a:t>Mastertitelformat bearbeiten</a:t>
            </a:r>
            <a:endParaRPr/>
          </a:p>
        </p:txBody>
      </p:sp>
      <p:sp>
        <p:nvSpPr>
          <p:cNvPr id="3" name="Text Placeholder 2"/>
          <p:cNvSpPr>
            <a:spLocks noGrp="1"/>
          </p:cNvSpPr>
          <p:nvPr>
            <p:ph type="body" idx="1"/>
          </p:nvPr>
        </p:nvSpPr>
        <p:spPr>
          <a:xfrm>
            <a:off x="673100" y="3913188"/>
            <a:ext cx="7823200" cy="554694"/>
          </a:xfrm>
        </p:spPr>
        <p:txBody>
          <a:bodyPr vert="horz" lIns="91440" tIns="45720" rIns="91440" bIns="45720" rtlCol="0">
            <a:normAutofit/>
          </a:bodyPr>
          <a:lstStyle>
            <a:lvl1pPr marL="0" indent="0" algn="ctr" defTabSz="914400" rtl="0" eaLnBrk="1" latinLnBrk="0" hangingPunct="1">
              <a:spcBef>
                <a:spcPts val="0"/>
              </a:spcBef>
              <a:buSzPct val="80000"/>
              <a:buFont typeface="Wingdings" pitchFamily="2" charset="2"/>
              <a:buNone/>
              <a:defRPr sz="2000" b="1" kern="1200">
                <a:gradFill>
                  <a:gsLst>
                    <a:gs pos="50000">
                      <a:schemeClr val="tx1">
                        <a:lumMod val="65000"/>
                        <a:lumOff val="35000"/>
                      </a:schemeClr>
                    </a:gs>
                    <a:gs pos="100000">
                      <a:schemeClr val="tx1">
                        <a:lumMod val="85000"/>
                        <a:lumOff val="15000"/>
                      </a:schemeClr>
                    </a:gs>
                  </a:gsLst>
                  <a:lin ang="5400000" scaled="0"/>
                </a:gradFill>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AT" smtClean="0"/>
              <a:t>Mastertextformat bearbeiten</a:t>
            </a:r>
          </a:p>
        </p:txBody>
      </p:sp>
      <p:sp>
        <p:nvSpPr>
          <p:cNvPr id="4" name="Date Placeholder 3"/>
          <p:cNvSpPr>
            <a:spLocks noGrp="1"/>
          </p:cNvSpPr>
          <p:nvPr>
            <p:ph type="dt" sz="half" idx="10"/>
          </p:nvPr>
        </p:nvSpPr>
        <p:spPr/>
        <p:txBody>
          <a:bodyPr/>
          <a:lstStyle/>
          <a:p>
            <a:fld id="{7C592C0A-E019-E148-A1D5-14D102AFD033}" type="datetimeFigureOut">
              <a:rPr lang="de-DE" smtClean="0"/>
              <a:pPr/>
              <a:t>26.10.2017</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DB0E4600-0381-4CF3-88F2-7ED7D2E3F9C8}" type="slidenum">
              <a:rPr lang="de-DE" smtClean="0"/>
              <a:pPr/>
              <a:t>‹Nr.›</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AT" smtClean="0"/>
              <a:t>Mastertitelformat bearbeiten</a:t>
            </a:r>
            <a:endParaRPr/>
          </a:p>
        </p:txBody>
      </p:sp>
      <p:sp>
        <p:nvSpPr>
          <p:cNvPr id="3" name="Content Placeholder 2"/>
          <p:cNvSpPr>
            <a:spLocks noGrp="1"/>
          </p:cNvSpPr>
          <p:nvPr>
            <p:ph sz="half" idx="1"/>
          </p:nvPr>
        </p:nvSpPr>
        <p:spPr>
          <a:xfrm>
            <a:off x="914400" y="1747838"/>
            <a:ext cx="3563470" cy="4316786"/>
          </a:xfrm>
        </p:spPr>
        <p:txBody>
          <a:bodyPr>
            <a:normAutofit/>
          </a:bodyPr>
          <a:lstStyle>
            <a:lvl1pPr>
              <a:spcBef>
                <a:spcPts val="1600"/>
              </a:spcBef>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de-AT" smtClean="0"/>
              <a:t>Mastertextformat bearbeiten</a:t>
            </a:r>
          </a:p>
          <a:p>
            <a:pPr lvl="1"/>
            <a:r>
              <a:rPr lang="de-AT" smtClean="0"/>
              <a:t>Zweite Ebene</a:t>
            </a:r>
          </a:p>
          <a:p>
            <a:pPr lvl="2"/>
            <a:r>
              <a:rPr lang="de-AT" smtClean="0"/>
              <a:t>Dritte Ebene</a:t>
            </a:r>
          </a:p>
          <a:p>
            <a:pPr lvl="3"/>
            <a:r>
              <a:rPr lang="de-AT" smtClean="0"/>
              <a:t>Vierte Ebene</a:t>
            </a:r>
          </a:p>
          <a:p>
            <a:pPr lvl="4"/>
            <a:r>
              <a:rPr lang="de-AT" smtClean="0"/>
              <a:t>Fünfte Ebene</a:t>
            </a:r>
            <a:endParaRPr/>
          </a:p>
        </p:txBody>
      </p:sp>
      <p:sp>
        <p:nvSpPr>
          <p:cNvPr id="4" name="Content Placeholder 3"/>
          <p:cNvSpPr>
            <a:spLocks noGrp="1"/>
          </p:cNvSpPr>
          <p:nvPr>
            <p:ph sz="half" idx="2"/>
          </p:nvPr>
        </p:nvSpPr>
        <p:spPr>
          <a:xfrm>
            <a:off x="4648199" y="1747838"/>
            <a:ext cx="3565526" cy="4316786"/>
          </a:xfrm>
        </p:spPr>
        <p:txBody>
          <a:bodyPr>
            <a:normAutofit/>
          </a:bodyPr>
          <a:lstStyle>
            <a:lvl1pPr>
              <a:spcBef>
                <a:spcPts val="1600"/>
              </a:spcBef>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de-AT" smtClean="0"/>
              <a:t>Mastertextformat bearbeiten</a:t>
            </a:r>
          </a:p>
          <a:p>
            <a:pPr lvl="1"/>
            <a:r>
              <a:rPr lang="de-AT" smtClean="0"/>
              <a:t>Zweite Ebene</a:t>
            </a:r>
          </a:p>
          <a:p>
            <a:pPr lvl="2"/>
            <a:r>
              <a:rPr lang="de-AT" smtClean="0"/>
              <a:t>Dritte Ebene</a:t>
            </a:r>
          </a:p>
          <a:p>
            <a:pPr lvl="3"/>
            <a:r>
              <a:rPr lang="de-AT" smtClean="0"/>
              <a:t>Vierte Ebene</a:t>
            </a:r>
          </a:p>
          <a:p>
            <a:pPr lvl="4"/>
            <a:r>
              <a:rPr lang="de-AT" smtClean="0"/>
              <a:t>Fünfte Ebene</a:t>
            </a:r>
            <a:endParaRPr/>
          </a:p>
        </p:txBody>
      </p:sp>
      <p:sp>
        <p:nvSpPr>
          <p:cNvPr id="5" name="Date Placeholder 4"/>
          <p:cNvSpPr>
            <a:spLocks noGrp="1"/>
          </p:cNvSpPr>
          <p:nvPr>
            <p:ph type="dt" sz="half" idx="10"/>
          </p:nvPr>
        </p:nvSpPr>
        <p:spPr/>
        <p:txBody>
          <a:bodyPr/>
          <a:lstStyle/>
          <a:p>
            <a:fld id="{7C592C0A-E019-E148-A1D5-14D102AFD033}" type="datetimeFigureOut">
              <a:rPr lang="de-DE" smtClean="0"/>
              <a:pPr/>
              <a:t>26.10.2017</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46D16AAF-985D-4747-B071-3A34E5C14EB7}" type="slidenum">
              <a:rPr lang="de-DE" smtClean="0"/>
              <a:pPr/>
              <a:t>‹Nr.›</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de-AT" smtClean="0"/>
              <a:t>Mastertitelformat bearbeiten</a:t>
            </a:r>
            <a:endParaRPr/>
          </a:p>
        </p:txBody>
      </p:sp>
      <p:sp>
        <p:nvSpPr>
          <p:cNvPr id="3" name="Text Placeholder 2"/>
          <p:cNvSpPr>
            <a:spLocks noGrp="1"/>
          </p:cNvSpPr>
          <p:nvPr>
            <p:ph type="body" idx="1"/>
          </p:nvPr>
        </p:nvSpPr>
        <p:spPr>
          <a:xfrm>
            <a:off x="914398" y="1515035"/>
            <a:ext cx="3566160" cy="639762"/>
          </a:xfrm>
        </p:spPr>
        <p:txBody>
          <a:bodyPr anchor="b"/>
          <a:lstStyle>
            <a:lvl1pPr marL="0" indent="0" algn="ctr">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AT" smtClean="0"/>
              <a:t>Mastertextformat bearbeiten</a:t>
            </a:r>
          </a:p>
        </p:txBody>
      </p:sp>
      <p:sp>
        <p:nvSpPr>
          <p:cNvPr id="4" name="Content Placeholder 3"/>
          <p:cNvSpPr>
            <a:spLocks noGrp="1"/>
          </p:cNvSpPr>
          <p:nvPr>
            <p:ph sz="half" idx="2"/>
          </p:nvPr>
        </p:nvSpPr>
        <p:spPr>
          <a:xfrm>
            <a:off x="914398" y="2271713"/>
            <a:ext cx="3566160" cy="3792911"/>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de-AT" smtClean="0"/>
              <a:t>Mastertextformat bearbeiten</a:t>
            </a:r>
          </a:p>
          <a:p>
            <a:pPr lvl="1"/>
            <a:r>
              <a:rPr lang="de-AT" smtClean="0"/>
              <a:t>Zweite Ebene</a:t>
            </a:r>
          </a:p>
          <a:p>
            <a:pPr lvl="2"/>
            <a:r>
              <a:rPr lang="de-AT" smtClean="0"/>
              <a:t>Dritte Ebene</a:t>
            </a:r>
          </a:p>
          <a:p>
            <a:pPr lvl="3"/>
            <a:r>
              <a:rPr lang="de-AT" smtClean="0"/>
              <a:t>Vierte Ebene</a:t>
            </a:r>
          </a:p>
          <a:p>
            <a:pPr lvl="4"/>
            <a:r>
              <a:rPr lang="de-AT" smtClean="0"/>
              <a:t>Fünfte Ebene</a:t>
            </a:r>
            <a:endParaRPr/>
          </a:p>
        </p:txBody>
      </p:sp>
      <p:sp>
        <p:nvSpPr>
          <p:cNvPr id="5" name="Text Placeholder 4"/>
          <p:cNvSpPr>
            <a:spLocks noGrp="1"/>
          </p:cNvSpPr>
          <p:nvPr>
            <p:ph type="body" sz="quarter" idx="3"/>
          </p:nvPr>
        </p:nvSpPr>
        <p:spPr>
          <a:xfrm>
            <a:off x="4658471" y="1515035"/>
            <a:ext cx="3566160" cy="639762"/>
          </a:xfrm>
        </p:spPr>
        <p:txBody>
          <a:bodyPr anchor="b"/>
          <a:lstStyle>
            <a:lvl1pPr marL="0" indent="0" algn="ctr">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AT" smtClean="0"/>
              <a:t>Mastertextformat bearbeiten</a:t>
            </a:r>
          </a:p>
        </p:txBody>
      </p:sp>
      <p:sp>
        <p:nvSpPr>
          <p:cNvPr id="6" name="Content Placeholder 5"/>
          <p:cNvSpPr>
            <a:spLocks noGrp="1"/>
          </p:cNvSpPr>
          <p:nvPr>
            <p:ph sz="quarter" idx="4"/>
          </p:nvPr>
        </p:nvSpPr>
        <p:spPr>
          <a:xfrm>
            <a:off x="4658471" y="2271713"/>
            <a:ext cx="3566160" cy="3792911"/>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de-AT" smtClean="0"/>
              <a:t>Mastertextformat bearbeiten</a:t>
            </a:r>
          </a:p>
          <a:p>
            <a:pPr lvl="1"/>
            <a:r>
              <a:rPr lang="de-AT" smtClean="0"/>
              <a:t>Zweite Ebene</a:t>
            </a:r>
          </a:p>
          <a:p>
            <a:pPr lvl="2"/>
            <a:r>
              <a:rPr lang="de-AT" smtClean="0"/>
              <a:t>Dritte Ebene</a:t>
            </a:r>
          </a:p>
          <a:p>
            <a:pPr lvl="3"/>
            <a:r>
              <a:rPr lang="de-AT" smtClean="0"/>
              <a:t>Vierte Ebene</a:t>
            </a:r>
          </a:p>
          <a:p>
            <a:pPr lvl="4"/>
            <a:r>
              <a:rPr lang="de-AT" smtClean="0"/>
              <a:t>Fünfte Ebene</a:t>
            </a:r>
            <a:endParaRPr/>
          </a:p>
        </p:txBody>
      </p:sp>
      <p:sp>
        <p:nvSpPr>
          <p:cNvPr id="7" name="Date Placeholder 6"/>
          <p:cNvSpPr>
            <a:spLocks noGrp="1"/>
          </p:cNvSpPr>
          <p:nvPr>
            <p:ph type="dt" sz="half" idx="10"/>
          </p:nvPr>
        </p:nvSpPr>
        <p:spPr/>
        <p:txBody>
          <a:bodyPr/>
          <a:lstStyle/>
          <a:p>
            <a:fld id="{7C592C0A-E019-E148-A1D5-14D102AFD033}" type="datetimeFigureOut">
              <a:rPr lang="de-DE" smtClean="0"/>
              <a:pPr/>
              <a:t>26.10.2017</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46D16AAF-985D-4747-B071-3A34E5C14EB7}" type="slidenum">
              <a:rPr lang="de-DE" smtClean="0"/>
              <a:pPr/>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AT" smtClean="0"/>
              <a:t>Mastertitelformat bearbeiten</a:t>
            </a:r>
            <a:endParaRPr/>
          </a:p>
        </p:txBody>
      </p:sp>
      <p:sp>
        <p:nvSpPr>
          <p:cNvPr id="3" name="Date Placeholder 2"/>
          <p:cNvSpPr>
            <a:spLocks noGrp="1"/>
          </p:cNvSpPr>
          <p:nvPr>
            <p:ph type="dt" sz="half" idx="10"/>
          </p:nvPr>
        </p:nvSpPr>
        <p:spPr/>
        <p:txBody>
          <a:bodyPr/>
          <a:lstStyle/>
          <a:p>
            <a:fld id="{7C592C0A-E019-E148-A1D5-14D102AFD033}" type="datetimeFigureOut">
              <a:rPr lang="de-DE" smtClean="0"/>
              <a:pPr/>
              <a:t>26.10.2017</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46D16AAF-985D-4747-B071-3A34E5C14EB7}" type="slidenum">
              <a:rPr lang="de-DE" smtClean="0"/>
              <a:pPr/>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592C0A-E019-E148-A1D5-14D102AFD033}" type="datetimeFigureOut">
              <a:rPr lang="de-DE" smtClean="0"/>
              <a:pPr/>
              <a:t>26.10.2017</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46D16AAF-985D-4747-B071-3A34E5C14EB7}" type="slidenum">
              <a:rPr lang="de-DE" smtClean="0"/>
              <a:pPr/>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Inhalt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591670" y="793376"/>
            <a:ext cx="3794760" cy="968189"/>
          </a:xfrm>
        </p:spPr>
        <p:txBody>
          <a:bodyPr anchor="b"/>
          <a:lstStyle>
            <a:lvl1pPr algn="l">
              <a:lnSpc>
                <a:spcPts val="4000"/>
              </a:lnSpc>
              <a:defRPr sz="3600" b="1"/>
            </a:lvl1pPr>
          </a:lstStyle>
          <a:p>
            <a:r>
              <a:rPr lang="de-AT" smtClean="0"/>
              <a:t>Mastertitelformat bearbeiten</a:t>
            </a:r>
            <a:endParaRPr/>
          </a:p>
        </p:txBody>
      </p:sp>
      <p:sp>
        <p:nvSpPr>
          <p:cNvPr id="3" name="Content Placeholder 2"/>
          <p:cNvSpPr>
            <a:spLocks noGrp="1"/>
          </p:cNvSpPr>
          <p:nvPr>
            <p:ph idx="1"/>
          </p:nvPr>
        </p:nvSpPr>
        <p:spPr>
          <a:xfrm>
            <a:off x="4800600" y="658906"/>
            <a:ext cx="3794760" cy="5405719"/>
          </a:xfrm>
        </p:spPr>
        <p:txBody>
          <a:bodyPr>
            <a:normAutofit/>
          </a:bodyPr>
          <a:lstStyle>
            <a:lvl1pPr>
              <a:spcBef>
                <a:spcPts val="2000"/>
              </a:spcBef>
              <a:defRPr sz="2200">
                <a:effectLst/>
              </a:defRPr>
            </a:lvl1pPr>
            <a:lvl2pPr>
              <a:spcBef>
                <a:spcPts val="2000"/>
              </a:spcBef>
              <a:defRPr sz="2000">
                <a:effectLst/>
              </a:defRPr>
            </a:lvl2pPr>
            <a:lvl3pPr>
              <a:spcBef>
                <a:spcPts val="2000"/>
              </a:spcBef>
              <a:defRPr sz="1800">
                <a:effectLst/>
              </a:defRPr>
            </a:lvl3pPr>
            <a:lvl4pPr>
              <a:spcBef>
                <a:spcPts val="2000"/>
              </a:spcBef>
              <a:defRPr sz="1800">
                <a:effectLst/>
              </a:defRPr>
            </a:lvl4pPr>
            <a:lvl5pPr>
              <a:spcBef>
                <a:spcPts val="2000"/>
              </a:spcBef>
              <a:defRPr sz="1800">
                <a:effectLst/>
              </a:defRPr>
            </a:lvl5pPr>
            <a:lvl6pPr>
              <a:defRPr sz="2000"/>
            </a:lvl6pPr>
            <a:lvl7pPr>
              <a:defRPr sz="2000"/>
            </a:lvl7pPr>
            <a:lvl8pPr>
              <a:defRPr sz="2000"/>
            </a:lvl8pPr>
            <a:lvl9pPr>
              <a:defRPr sz="2000"/>
            </a:lvl9pPr>
          </a:lstStyle>
          <a:p>
            <a:pPr lvl="0"/>
            <a:r>
              <a:rPr lang="de-AT" smtClean="0"/>
              <a:t>Mastertextformat bearbeiten</a:t>
            </a:r>
          </a:p>
          <a:p>
            <a:pPr lvl="1"/>
            <a:r>
              <a:rPr lang="de-AT" smtClean="0"/>
              <a:t>Zweite Ebene</a:t>
            </a:r>
          </a:p>
          <a:p>
            <a:pPr lvl="2"/>
            <a:r>
              <a:rPr lang="de-AT" smtClean="0"/>
              <a:t>Dritte Ebene</a:t>
            </a:r>
          </a:p>
          <a:p>
            <a:pPr lvl="3"/>
            <a:r>
              <a:rPr lang="de-AT" smtClean="0"/>
              <a:t>Vierte Ebene</a:t>
            </a:r>
          </a:p>
          <a:p>
            <a:pPr lvl="4"/>
            <a:r>
              <a:rPr lang="de-AT" smtClean="0"/>
              <a:t>Fünfte Ebene</a:t>
            </a:r>
            <a:endParaRPr/>
          </a:p>
        </p:txBody>
      </p:sp>
      <p:sp>
        <p:nvSpPr>
          <p:cNvPr id="4" name="Text Placeholder 3"/>
          <p:cNvSpPr>
            <a:spLocks noGrp="1"/>
          </p:cNvSpPr>
          <p:nvPr>
            <p:ph type="body" sz="half" idx="2"/>
          </p:nvPr>
        </p:nvSpPr>
        <p:spPr>
          <a:xfrm>
            <a:off x="591670" y="1748118"/>
            <a:ext cx="3794760" cy="3814482"/>
          </a:xfrm>
        </p:spPr>
        <p:txBody>
          <a:bodyPr>
            <a:normAutofit/>
          </a:bodyPr>
          <a:lstStyle>
            <a:lvl1pPr marL="0" indent="0">
              <a:lnSpc>
                <a:spcPct val="110000"/>
              </a:lnSpc>
              <a:buNone/>
              <a:defRPr sz="20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AT" smtClean="0"/>
              <a:t>Mastertextformat bearbeiten</a:t>
            </a:r>
          </a:p>
        </p:txBody>
      </p:sp>
      <p:sp>
        <p:nvSpPr>
          <p:cNvPr id="5" name="Date Placeholder 4"/>
          <p:cNvSpPr>
            <a:spLocks noGrp="1"/>
          </p:cNvSpPr>
          <p:nvPr>
            <p:ph type="dt" sz="half" idx="10"/>
          </p:nvPr>
        </p:nvSpPr>
        <p:spPr/>
        <p:txBody>
          <a:bodyPr/>
          <a:lstStyle/>
          <a:p>
            <a:fld id="{7C592C0A-E019-E148-A1D5-14D102AFD033}" type="datetimeFigureOut">
              <a:rPr lang="de-DE" smtClean="0"/>
              <a:pPr/>
              <a:t>26.10.2017</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46D16AAF-985D-4747-B071-3A34E5C14EB7}" type="slidenum">
              <a:rPr lang="de-DE" smtClean="0"/>
              <a:pPr/>
              <a:t>‹Nr.›</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228601"/>
            <a:ext cx="7313613" cy="1264024"/>
          </a:xfrm>
          <a:prstGeom prst="rect">
            <a:avLst/>
          </a:prstGeom>
          <a:scene3d>
            <a:camera prst="orthographicFront"/>
            <a:lightRig rig="chilly" dir="t"/>
          </a:scene3d>
          <a:sp3d extrusionH="12700">
            <a:extrusionClr>
              <a:schemeClr val="bg1"/>
            </a:extrusionClr>
          </a:sp3d>
        </p:spPr>
        <p:txBody>
          <a:bodyPr vert="horz" lIns="91440" tIns="45720" rIns="91440" bIns="45720" rtlCol="0" anchor="ctr">
            <a:noAutofit/>
            <a:sp3d extrusionH="12700">
              <a:extrusionClr>
                <a:schemeClr val="bg1"/>
              </a:extrusionClr>
            </a:sp3d>
          </a:bodyPr>
          <a:lstStyle/>
          <a:p>
            <a:r>
              <a:rPr lang="de-AT" smtClean="0"/>
              <a:t>Mastertitelformat bearbeiten</a:t>
            </a:r>
            <a:endParaRPr/>
          </a:p>
        </p:txBody>
      </p:sp>
      <p:sp>
        <p:nvSpPr>
          <p:cNvPr id="3" name="Text Placeholder 2"/>
          <p:cNvSpPr>
            <a:spLocks noGrp="1"/>
          </p:cNvSpPr>
          <p:nvPr>
            <p:ph type="body" idx="1"/>
          </p:nvPr>
        </p:nvSpPr>
        <p:spPr>
          <a:xfrm>
            <a:off x="914400" y="1747838"/>
            <a:ext cx="7313613" cy="4303338"/>
          </a:xfrm>
          <a:prstGeom prst="rect">
            <a:avLst/>
          </a:prstGeom>
          <a:effectLst/>
        </p:spPr>
        <p:txBody>
          <a:bodyPr vert="horz" lIns="91440" tIns="45720" rIns="91440" bIns="45720" rtlCol="0">
            <a:normAutofit/>
            <a:scene3d>
              <a:camera prst="orthographicFront"/>
              <a:lightRig rig="chilly" dir="t"/>
            </a:scene3d>
            <a:sp3d extrusionH="6350">
              <a:extrusionClr>
                <a:schemeClr val="bg1"/>
              </a:extrusionClr>
            </a:sp3d>
          </a:bodyPr>
          <a:lstStyle/>
          <a:p>
            <a:pPr lvl="0"/>
            <a:r>
              <a:rPr lang="de-AT" smtClean="0"/>
              <a:t>Mastertextformat bearbeiten</a:t>
            </a:r>
          </a:p>
          <a:p>
            <a:pPr lvl="1"/>
            <a:r>
              <a:rPr lang="de-AT" smtClean="0"/>
              <a:t>Zweite Ebene</a:t>
            </a:r>
          </a:p>
          <a:p>
            <a:pPr lvl="2"/>
            <a:r>
              <a:rPr lang="de-AT" smtClean="0"/>
              <a:t>Dritte Ebene</a:t>
            </a:r>
          </a:p>
          <a:p>
            <a:pPr lvl="3"/>
            <a:r>
              <a:rPr lang="de-AT" smtClean="0"/>
              <a:t>Vierte Ebene</a:t>
            </a:r>
          </a:p>
          <a:p>
            <a:pPr lvl="4"/>
            <a:r>
              <a:rPr lang="de-AT" smtClean="0"/>
              <a:t>Fünfte Ebene</a:t>
            </a:r>
            <a:endParaRPr/>
          </a:p>
        </p:txBody>
      </p:sp>
      <p:sp>
        <p:nvSpPr>
          <p:cNvPr id="4" name="Date Placeholder 3"/>
          <p:cNvSpPr>
            <a:spLocks noGrp="1"/>
          </p:cNvSpPr>
          <p:nvPr>
            <p:ph type="dt" sz="half" idx="2"/>
          </p:nvPr>
        </p:nvSpPr>
        <p:spPr>
          <a:xfrm>
            <a:off x="457200" y="6225988"/>
            <a:ext cx="2133600" cy="277906"/>
          </a:xfrm>
          <a:prstGeom prst="rect">
            <a:avLst/>
          </a:prstGeom>
        </p:spPr>
        <p:txBody>
          <a:bodyPr vert="horz" lIns="91440" tIns="45720" rIns="91440" bIns="45720" rtlCol="0" anchor="ctr"/>
          <a:lstStyle>
            <a:lvl1pPr marL="0" algn="l" defTabSz="914400" rtl="0" eaLnBrk="1" latinLnBrk="0" hangingPunct="1">
              <a:defRPr sz="1100" b="1" kern="1200">
                <a:solidFill>
                  <a:schemeClr val="tx1">
                    <a:lumMod val="50000"/>
                    <a:lumOff val="50000"/>
                  </a:schemeClr>
                </a:solidFill>
                <a:latin typeface="+mn-lt"/>
                <a:ea typeface="+mn-ea"/>
                <a:cs typeface="+mn-cs"/>
              </a:defRPr>
            </a:lvl1pPr>
          </a:lstStyle>
          <a:p>
            <a:fld id="{7C592C0A-E019-E148-A1D5-14D102AFD033}" type="datetimeFigureOut">
              <a:rPr lang="de-DE" smtClean="0"/>
              <a:pPr/>
              <a:t>26.10.2017</a:t>
            </a:fld>
            <a:endParaRPr lang="de-DE"/>
          </a:p>
        </p:txBody>
      </p:sp>
      <p:sp>
        <p:nvSpPr>
          <p:cNvPr id="5" name="Footer Placeholder 4"/>
          <p:cNvSpPr>
            <a:spLocks noGrp="1"/>
          </p:cNvSpPr>
          <p:nvPr>
            <p:ph type="ftr" sz="quarter" idx="3"/>
          </p:nvPr>
        </p:nvSpPr>
        <p:spPr>
          <a:xfrm>
            <a:off x="3124200" y="6225988"/>
            <a:ext cx="2895600" cy="277906"/>
          </a:xfrm>
          <a:prstGeom prst="rect">
            <a:avLst/>
          </a:prstGeom>
        </p:spPr>
        <p:txBody>
          <a:bodyPr vert="horz" lIns="91440" tIns="45720" rIns="91440" bIns="45720" rtlCol="0" anchor="ctr"/>
          <a:lstStyle>
            <a:lvl1pPr marL="0" algn="ctr" defTabSz="914400" rtl="0" eaLnBrk="1" latinLnBrk="0" hangingPunct="1">
              <a:defRPr sz="1100" b="1" kern="1200">
                <a:solidFill>
                  <a:schemeClr val="tx1">
                    <a:lumMod val="50000"/>
                    <a:lumOff val="50000"/>
                  </a:schemeClr>
                </a:solidFill>
                <a:latin typeface="+mn-lt"/>
                <a:ea typeface="+mn-ea"/>
                <a:cs typeface="+mn-cs"/>
              </a:defRPr>
            </a:lvl1pPr>
          </a:lstStyle>
          <a:p>
            <a:endParaRPr lang="de-DE"/>
          </a:p>
        </p:txBody>
      </p:sp>
      <p:sp>
        <p:nvSpPr>
          <p:cNvPr id="6" name="Slide Number Placeholder 5"/>
          <p:cNvSpPr>
            <a:spLocks noGrp="1"/>
          </p:cNvSpPr>
          <p:nvPr>
            <p:ph type="sldNum" sz="quarter" idx="4"/>
          </p:nvPr>
        </p:nvSpPr>
        <p:spPr>
          <a:xfrm>
            <a:off x="6553200" y="6225988"/>
            <a:ext cx="2133600" cy="277906"/>
          </a:xfrm>
          <a:prstGeom prst="rect">
            <a:avLst/>
          </a:prstGeom>
        </p:spPr>
        <p:txBody>
          <a:bodyPr vert="horz" lIns="91440" tIns="45720" rIns="91440" bIns="45720" rtlCol="0" anchor="ctr"/>
          <a:lstStyle>
            <a:lvl1pPr marL="0" algn="r" defTabSz="914400" rtl="0" eaLnBrk="1" latinLnBrk="0" hangingPunct="1">
              <a:defRPr sz="1400" b="1" kern="1200">
                <a:solidFill>
                  <a:schemeClr val="tx1">
                    <a:lumMod val="50000"/>
                    <a:lumOff val="50000"/>
                  </a:schemeClr>
                </a:solidFill>
                <a:latin typeface="+mn-lt"/>
                <a:ea typeface="+mn-ea"/>
                <a:cs typeface="+mn-cs"/>
              </a:defRPr>
            </a:lvl1pPr>
          </a:lstStyle>
          <a:p>
            <a:fld id="{46D16AAF-985D-4747-B071-3A34E5C14EB7}" type="slidenum">
              <a:rPr lang="de-DE" smtClean="0"/>
              <a:pPr/>
              <a:t>‹Nr.›</a:t>
            </a:fld>
            <a:endParaRPr lang="de-DE"/>
          </a:p>
        </p:txBody>
      </p:sp>
    </p:spTree>
  </p:cSld>
  <p:clrMap bg1="dk1" tx1="lt1" bg2="dk2" tx2="lt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 id="2147483833" r:id="rId12"/>
  </p:sldLayoutIdLst>
  <p:txStyles>
    <p:titleStyle>
      <a:lvl1pPr algn="ctr" defTabSz="914400" rtl="0" eaLnBrk="1" latinLnBrk="0" hangingPunct="1">
        <a:lnSpc>
          <a:spcPts val="5600"/>
        </a:lnSpc>
        <a:spcBef>
          <a:spcPct val="0"/>
        </a:spcBef>
        <a:buNone/>
        <a:defRPr sz="5400" b="1" kern="1200" baseline="0">
          <a:gradFill>
            <a:gsLst>
              <a:gs pos="50000">
                <a:schemeClr val="tx1">
                  <a:lumMod val="65000"/>
                  <a:lumOff val="35000"/>
                </a:schemeClr>
              </a:gs>
              <a:gs pos="100000">
                <a:schemeClr val="tx1">
                  <a:lumMod val="85000"/>
                  <a:lumOff val="15000"/>
                </a:schemeClr>
              </a:gs>
            </a:gsLst>
            <a:lin ang="5400000" scaled="0"/>
          </a:gradFill>
          <a:effectLst/>
          <a:latin typeface="+mj-lt"/>
          <a:ea typeface="+mj-ea"/>
          <a:cs typeface="+mj-cs"/>
        </a:defRPr>
      </a:lvl1pPr>
    </p:titleStyle>
    <p:bodyStyle>
      <a:lvl1pPr marL="342900" indent="-342900" algn="l" defTabSz="914400" rtl="0" eaLnBrk="1" latinLnBrk="0" hangingPunct="1">
        <a:spcBef>
          <a:spcPts val="2000"/>
        </a:spcBef>
        <a:buSzPct val="80000"/>
        <a:buFont typeface="Wingdings" pitchFamily="2" charset="2"/>
        <a:buChar char="l"/>
        <a:defRPr sz="2400" kern="1200">
          <a:gradFill>
            <a:gsLst>
              <a:gs pos="50000">
                <a:schemeClr val="tx1">
                  <a:lumMod val="65000"/>
                  <a:lumOff val="35000"/>
                </a:schemeClr>
              </a:gs>
              <a:gs pos="100000">
                <a:schemeClr val="tx1">
                  <a:lumMod val="85000"/>
                  <a:lumOff val="15000"/>
                </a:schemeClr>
              </a:gs>
            </a:gsLst>
            <a:lin ang="5400000" scaled="0"/>
          </a:gradFill>
          <a:effectLst/>
          <a:latin typeface="+mn-lt"/>
          <a:ea typeface="+mn-ea"/>
          <a:cs typeface="+mn-cs"/>
        </a:defRPr>
      </a:lvl1pPr>
      <a:lvl2pPr marL="685800" indent="-336550" algn="l" defTabSz="914400" rtl="0" eaLnBrk="1" latinLnBrk="0" hangingPunct="1">
        <a:spcBef>
          <a:spcPct val="20000"/>
        </a:spcBef>
        <a:buSzPct val="80000"/>
        <a:buFont typeface="Wingdings" pitchFamily="2" charset="2"/>
        <a:buChar char="l"/>
        <a:defRPr sz="2200" kern="1200">
          <a:gradFill>
            <a:gsLst>
              <a:gs pos="50000">
                <a:schemeClr val="tx1">
                  <a:lumMod val="65000"/>
                  <a:lumOff val="35000"/>
                </a:schemeClr>
              </a:gs>
              <a:gs pos="100000">
                <a:schemeClr val="tx1">
                  <a:lumMod val="85000"/>
                  <a:lumOff val="15000"/>
                </a:schemeClr>
              </a:gs>
            </a:gsLst>
            <a:lin ang="5400000" scaled="0"/>
          </a:gradFill>
          <a:effectLst/>
          <a:latin typeface="+mn-lt"/>
          <a:ea typeface="+mn-ea"/>
          <a:cs typeface="+mn-cs"/>
        </a:defRPr>
      </a:lvl2pPr>
      <a:lvl3pPr marL="1035050" indent="-349250" algn="l" defTabSz="914400" rtl="0" eaLnBrk="1" latinLnBrk="0" hangingPunct="1">
        <a:spcBef>
          <a:spcPct val="20000"/>
        </a:spcBef>
        <a:buSzPct val="80000"/>
        <a:buFont typeface="Wingdings" pitchFamily="2" charset="2"/>
        <a:buChar char="l"/>
        <a:defRPr sz="2000" kern="1200">
          <a:gradFill>
            <a:gsLst>
              <a:gs pos="50000">
                <a:schemeClr val="tx1">
                  <a:lumMod val="65000"/>
                  <a:lumOff val="35000"/>
                </a:schemeClr>
              </a:gs>
              <a:gs pos="100000">
                <a:schemeClr val="tx1">
                  <a:lumMod val="85000"/>
                  <a:lumOff val="15000"/>
                </a:schemeClr>
              </a:gs>
            </a:gsLst>
            <a:lin ang="5400000" scaled="0"/>
          </a:gradFill>
          <a:effectLst/>
          <a:latin typeface="+mn-lt"/>
          <a:ea typeface="+mn-ea"/>
          <a:cs typeface="+mn-cs"/>
        </a:defRPr>
      </a:lvl3pPr>
      <a:lvl4pPr marL="1371600" indent="-336550" algn="l" defTabSz="914400" rtl="0" eaLnBrk="1" latinLnBrk="0" hangingPunct="1">
        <a:spcBef>
          <a:spcPct val="20000"/>
        </a:spcBef>
        <a:buSzPct val="80000"/>
        <a:buFont typeface="Wingdings" pitchFamily="2" charset="2"/>
        <a:buChar char="l"/>
        <a:defRPr sz="1800" kern="1200">
          <a:gradFill>
            <a:gsLst>
              <a:gs pos="50000">
                <a:schemeClr val="tx1">
                  <a:lumMod val="65000"/>
                  <a:lumOff val="35000"/>
                </a:schemeClr>
              </a:gs>
              <a:gs pos="100000">
                <a:schemeClr val="tx1">
                  <a:lumMod val="85000"/>
                  <a:lumOff val="15000"/>
                </a:schemeClr>
              </a:gs>
            </a:gsLst>
            <a:lin ang="5400000" scaled="0"/>
          </a:gradFill>
          <a:effectLst/>
          <a:latin typeface="+mn-lt"/>
          <a:ea typeface="+mn-ea"/>
          <a:cs typeface="+mn-cs"/>
        </a:defRPr>
      </a:lvl4pPr>
      <a:lvl5pPr marL="1720850" indent="-349250" algn="l" defTabSz="914400" rtl="0" eaLnBrk="1" latinLnBrk="0" hangingPunct="1">
        <a:spcBef>
          <a:spcPct val="20000"/>
        </a:spcBef>
        <a:buSzPct val="80000"/>
        <a:buFont typeface="Wingdings" pitchFamily="2" charset="2"/>
        <a:buChar char="l"/>
        <a:defRPr sz="1800" kern="1200">
          <a:gradFill>
            <a:gsLst>
              <a:gs pos="50000">
                <a:schemeClr val="tx1">
                  <a:lumMod val="65000"/>
                  <a:lumOff val="35000"/>
                </a:schemeClr>
              </a:gs>
              <a:gs pos="100000">
                <a:schemeClr val="tx1">
                  <a:lumMod val="85000"/>
                  <a:lumOff val="15000"/>
                </a:schemeClr>
              </a:gs>
            </a:gsLst>
            <a:lin ang="5400000" scaled="0"/>
          </a:gradFill>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4.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8.jpeg"/></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endParaRPr lang="de-DE" dirty="0"/>
          </a:p>
        </p:txBody>
      </p:sp>
      <p:sp>
        <p:nvSpPr>
          <p:cNvPr id="3" name="Untertitel 2"/>
          <p:cNvSpPr>
            <a:spLocks noGrp="1"/>
          </p:cNvSpPr>
          <p:nvPr>
            <p:ph type="subTitle" idx="1"/>
          </p:nvPr>
        </p:nvSpPr>
        <p:spPr/>
        <p:txBody>
          <a:bodyPr>
            <a:normAutofit/>
          </a:bodyPr>
          <a:lstStyle/>
          <a:p>
            <a:r>
              <a:rPr lang="de-DE" sz="3600" dirty="0" smtClean="0"/>
              <a:t>Film Music – Music Film</a:t>
            </a:r>
            <a:endParaRPr lang="de-DE" sz="3600" dirty="0"/>
          </a:p>
        </p:txBody>
      </p:sp>
      <p:sp>
        <p:nvSpPr>
          <p:cNvPr id="4" name="Fußzeilenplatzhalter 3"/>
          <p:cNvSpPr>
            <a:spLocks noGrp="1"/>
          </p:cNvSpPr>
          <p:nvPr>
            <p:ph type="ftr" sz="quarter" idx="11"/>
          </p:nvPr>
        </p:nvSpPr>
        <p:spPr/>
        <p:txBody>
          <a:bodyPr/>
          <a:lstStyle/>
          <a:p>
            <a:r>
              <a:rPr lang="de-DE" dirty="0" smtClean="0"/>
              <a:t>PD Mag. Dr. Claus Tieber</a:t>
            </a:r>
            <a:endParaRPr lang="de-DE" dirty="0"/>
          </a:p>
        </p:txBody>
      </p:sp>
      <p:pic>
        <p:nvPicPr>
          <p:cNvPr id="9" name="Bild 8" descr="chaplin.png"/>
          <p:cNvPicPr>
            <a:picLocks noChangeAspect="1"/>
          </p:cNvPicPr>
          <p:nvPr/>
        </p:nvPicPr>
        <p:blipFill>
          <a:blip r:embed="rId2"/>
          <a:stretch>
            <a:fillRect/>
          </a:stretch>
        </p:blipFill>
        <p:spPr>
          <a:xfrm>
            <a:off x="1869948" y="609600"/>
            <a:ext cx="5404104" cy="3282696"/>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Speech</a:t>
            </a:r>
            <a:endParaRPr lang="de-DE" dirty="0"/>
          </a:p>
        </p:txBody>
      </p:sp>
      <p:sp>
        <p:nvSpPr>
          <p:cNvPr id="3" name="Inhaltsplatzhalter 2"/>
          <p:cNvSpPr>
            <a:spLocks noGrp="1"/>
          </p:cNvSpPr>
          <p:nvPr>
            <p:ph idx="1"/>
          </p:nvPr>
        </p:nvSpPr>
        <p:spPr/>
        <p:txBody>
          <a:bodyPr/>
          <a:lstStyle/>
          <a:p>
            <a:r>
              <a:rPr lang="de-DE" dirty="0" err="1" smtClean="0"/>
              <a:t>Voice-over</a:t>
            </a:r>
            <a:endParaRPr lang="de-DE" dirty="0" smtClean="0"/>
          </a:p>
          <a:p>
            <a:r>
              <a:rPr lang="de-DE" dirty="0" err="1" smtClean="0"/>
              <a:t>Volumne</a:t>
            </a:r>
            <a:endParaRPr lang="de-DE" dirty="0" smtClean="0"/>
          </a:p>
          <a:p>
            <a:r>
              <a:rPr lang="de-DE" dirty="0" err="1" smtClean="0"/>
              <a:t>Pitch</a:t>
            </a:r>
            <a:endParaRPr lang="de-DE" dirty="0" smtClean="0"/>
          </a:p>
          <a:p>
            <a:r>
              <a:rPr lang="de-DE" dirty="0" smtClean="0"/>
              <a:t>Timbre</a:t>
            </a:r>
          </a:p>
          <a:p>
            <a:r>
              <a:rPr lang="de-DE" dirty="0" err="1" smtClean="0"/>
              <a:t>Synchronization</a:t>
            </a:r>
            <a:endParaRPr lang="de-DE" dirty="0" smtClean="0"/>
          </a:p>
          <a:p>
            <a:endParaRPr lang="de-DE" dirty="0"/>
          </a:p>
        </p:txBody>
      </p:sp>
      <p:sp>
        <p:nvSpPr>
          <p:cNvPr id="4" name="Fußzeilenplatzhalter 3"/>
          <p:cNvSpPr>
            <a:spLocks noGrp="1"/>
          </p:cNvSpPr>
          <p:nvPr>
            <p:ph type="ftr" sz="quarter" idx="11"/>
          </p:nvPr>
        </p:nvSpPr>
        <p:spPr/>
        <p:txBody>
          <a:bodyPr/>
          <a:lstStyle/>
          <a:p>
            <a:r>
              <a:rPr lang="de-DE" smtClean="0"/>
              <a:t>PD Mag. Dr. Claus Tieber</a:t>
            </a:r>
            <a:endParaRPr lang="de-DE"/>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Sound</a:t>
            </a:r>
            <a:endParaRPr lang="de-DE" dirty="0"/>
          </a:p>
        </p:txBody>
      </p:sp>
      <p:sp>
        <p:nvSpPr>
          <p:cNvPr id="3" name="Inhaltsplatzhalter 2"/>
          <p:cNvSpPr>
            <a:spLocks noGrp="1"/>
          </p:cNvSpPr>
          <p:nvPr>
            <p:ph idx="1"/>
          </p:nvPr>
        </p:nvSpPr>
        <p:spPr/>
        <p:txBody>
          <a:bodyPr>
            <a:normAutofit/>
          </a:bodyPr>
          <a:lstStyle/>
          <a:p>
            <a:r>
              <a:rPr lang="de-DE" dirty="0" smtClean="0"/>
              <a:t>Dolby Stereo </a:t>
            </a:r>
            <a:r>
              <a:rPr lang="de-DE" dirty="0" err="1" smtClean="0"/>
              <a:t>Optical</a:t>
            </a:r>
            <a:r>
              <a:rPr lang="de-DE" dirty="0" smtClean="0"/>
              <a:t> Sound</a:t>
            </a:r>
          </a:p>
          <a:p>
            <a:r>
              <a:rPr lang="de-DE" i="1" dirty="0" smtClean="0"/>
              <a:t>Star </a:t>
            </a:r>
            <a:r>
              <a:rPr lang="de-DE" i="1" dirty="0" err="1" smtClean="0"/>
              <a:t>Wars</a:t>
            </a:r>
            <a:r>
              <a:rPr lang="de-DE" i="1" dirty="0" smtClean="0"/>
              <a:t> </a:t>
            </a:r>
            <a:r>
              <a:rPr lang="de-DE" dirty="0" smtClean="0"/>
              <a:t>was </a:t>
            </a:r>
            <a:r>
              <a:rPr lang="de-DE" dirty="0" err="1" smtClean="0"/>
              <a:t>shown</a:t>
            </a:r>
            <a:r>
              <a:rPr lang="de-DE" dirty="0" smtClean="0"/>
              <a:t> in </a:t>
            </a:r>
            <a:r>
              <a:rPr lang="de-DE" dirty="0" err="1" smtClean="0"/>
              <a:t>more</a:t>
            </a:r>
            <a:r>
              <a:rPr lang="de-DE" dirty="0" smtClean="0"/>
              <a:t> </a:t>
            </a:r>
            <a:r>
              <a:rPr lang="de-DE" dirty="0" err="1" smtClean="0"/>
              <a:t>cinemas</a:t>
            </a:r>
            <a:r>
              <a:rPr lang="de-DE" dirty="0" smtClean="0"/>
              <a:t> </a:t>
            </a:r>
            <a:r>
              <a:rPr lang="de-DE" dirty="0" err="1" smtClean="0"/>
              <a:t>without</a:t>
            </a:r>
            <a:r>
              <a:rPr lang="de-DE" dirty="0" smtClean="0"/>
              <a:t> </a:t>
            </a:r>
            <a:r>
              <a:rPr lang="de-DE" dirty="0" err="1" smtClean="0"/>
              <a:t>dolby</a:t>
            </a:r>
            <a:r>
              <a:rPr lang="de-DE" dirty="0" smtClean="0"/>
              <a:t> </a:t>
            </a:r>
            <a:r>
              <a:rPr lang="de-DE" dirty="0" err="1" smtClean="0"/>
              <a:t>than</a:t>
            </a:r>
            <a:r>
              <a:rPr lang="de-DE" dirty="0" smtClean="0"/>
              <a:t> </a:t>
            </a:r>
            <a:r>
              <a:rPr lang="de-DE" dirty="0" err="1" smtClean="0"/>
              <a:t>with</a:t>
            </a:r>
            <a:endParaRPr lang="de-DE" dirty="0" smtClean="0"/>
          </a:p>
          <a:p>
            <a:r>
              <a:rPr lang="de-DE" dirty="0" smtClean="0"/>
              <a:t>„Second </a:t>
            </a:r>
            <a:r>
              <a:rPr lang="de-DE" dirty="0" err="1" smtClean="0"/>
              <a:t>Coming</a:t>
            </a:r>
            <a:r>
              <a:rPr lang="de-DE" dirty="0" smtClean="0"/>
              <a:t> of Sound“</a:t>
            </a:r>
          </a:p>
          <a:p>
            <a:r>
              <a:rPr lang="de-DE" i="1" dirty="0" err="1" smtClean="0"/>
              <a:t>Jaws</a:t>
            </a:r>
            <a:r>
              <a:rPr lang="de-DE" i="1" dirty="0" smtClean="0"/>
              <a:t> </a:t>
            </a:r>
            <a:r>
              <a:rPr lang="de-DE" dirty="0" smtClean="0"/>
              <a:t>and </a:t>
            </a:r>
            <a:r>
              <a:rPr lang="de-DE" i="1" dirty="0" err="1" smtClean="0"/>
              <a:t>Exorcist</a:t>
            </a:r>
            <a:r>
              <a:rPr lang="de-DE" i="1" dirty="0" smtClean="0"/>
              <a:t> </a:t>
            </a:r>
            <a:r>
              <a:rPr lang="de-DE" dirty="0" smtClean="0"/>
              <a:t>still mono</a:t>
            </a:r>
          </a:p>
          <a:p>
            <a:r>
              <a:rPr lang="de-DE" dirty="0" smtClean="0"/>
              <a:t>Dolby </a:t>
            </a:r>
            <a:r>
              <a:rPr lang="de-DE" dirty="0" err="1" smtClean="0"/>
              <a:t>Surround</a:t>
            </a:r>
            <a:r>
              <a:rPr lang="de-DE" dirty="0" smtClean="0"/>
              <a:t> </a:t>
            </a:r>
          </a:p>
          <a:p>
            <a:endParaRPr lang="de-DE" dirty="0"/>
          </a:p>
        </p:txBody>
      </p:sp>
    </p:spTree>
  </p:cSld>
  <p:clrMapOvr>
    <a:masterClrMapping/>
  </p:clrMapOvr>
</p:sld>
</file>

<file path=ppt/slides/slide1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Pop</a:t>
            </a:r>
            <a:endParaRPr lang="de-DE" dirty="0"/>
          </a:p>
        </p:txBody>
      </p:sp>
      <p:sp>
        <p:nvSpPr>
          <p:cNvPr id="3" name="Inhaltsplatzhalter 2"/>
          <p:cNvSpPr>
            <a:spLocks noGrp="1"/>
          </p:cNvSpPr>
          <p:nvPr>
            <p:ph idx="1"/>
          </p:nvPr>
        </p:nvSpPr>
        <p:spPr/>
        <p:txBody>
          <a:bodyPr/>
          <a:lstStyle/>
          <a:p>
            <a:r>
              <a:rPr lang="de-DE" i="1" dirty="0" err="1" smtClean="0"/>
              <a:t>The</a:t>
            </a:r>
            <a:r>
              <a:rPr lang="de-DE" i="1" dirty="0" smtClean="0"/>
              <a:t> </a:t>
            </a:r>
            <a:r>
              <a:rPr lang="de-DE" i="1" dirty="0" err="1" smtClean="0"/>
              <a:t>Blackboard</a:t>
            </a:r>
            <a:r>
              <a:rPr lang="de-DE" i="1" dirty="0" smtClean="0"/>
              <a:t> </a:t>
            </a:r>
            <a:r>
              <a:rPr lang="de-DE" i="1" dirty="0" err="1" smtClean="0"/>
              <a:t>Jungle</a:t>
            </a:r>
            <a:endParaRPr lang="de-DE" i="1" dirty="0" smtClean="0"/>
          </a:p>
          <a:p>
            <a:r>
              <a:rPr lang="de-DE" dirty="0" smtClean="0"/>
              <a:t>Elvis </a:t>
            </a:r>
            <a:r>
              <a:rPr lang="de-DE" dirty="0" err="1" smtClean="0"/>
              <a:t>films</a:t>
            </a:r>
            <a:endParaRPr lang="de-DE" dirty="0" smtClean="0"/>
          </a:p>
          <a:p>
            <a:r>
              <a:rPr lang="de-DE" dirty="0" smtClean="0"/>
              <a:t>Beatles </a:t>
            </a:r>
            <a:r>
              <a:rPr lang="de-DE" dirty="0" err="1" smtClean="0"/>
              <a:t>films</a:t>
            </a:r>
            <a:endParaRPr lang="de-DE" dirty="0" smtClean="0"/>
          </a:p>
          <a:p>
            <a:r>
              <a:rPr lang="de-DE" dirty="0" smtClean="0"/>
              <a:t>Bossa Nova: </a:t>
            </a:r>
            <a:r>
              <a:rPr lang="de-DE" i="1" dirty="0" smtClean="0"/>
              <a:t>Black Orpheus</a:t>
            </a:r>
          </a:p>
          <a:p>
            <a:r>
              <a:rPr lang="de-DE" i="1" dirty="0" err="1" smtClean="0"/>
              <a:t>Blackploitation</a:t>
            </a:r>
            <a:r>
              <a:rPr lang="de-DE" i="1" dirty="0" smtClean="0"/>
              <a:t> </a:t>
            </a:r>
            <a:r>
              <a:rPr lang="de-DE" dirty="0" smtClean="0"/>
              <a:t>(</a:t>
            </a:r>
            <a:r>
              <a:rPr lang="de-DE" dirty="0" err="1" smtClean="0"/>
              <a:t>Shaft</a:t>
            </a:r>
            <a:r>
              <a:rPr lang="de-DE" dirty="0" smtClean="0"/>
              <a:t>, </a:t>
            </a:r>
            <a:r>
              <a:rPr lang="de-DE" dirty="0" err="1" smtClean="0"/>
              <a:t>Superfly</a:t>
            </a:r>
            <a:r>
              <a:rPr lang="de-DE" dirty="0" smtClean="0"/>
              <a:t> etc.)</a:t>
            </a:r>
            <a:endParaRPr lang="de-DE" i="1" dirty="0"/>
          </a:p>
        </p:txBody>
      </p:sp>
    </p:spTree>
  </p:cSld>
  <p:clrMapOvr>
    <a:masterClrMapping/>
  </p:clrMapOvr>
</p:sld>
</file>

<file path=ppt/slides/slide1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Song </a:t>
            </a:r>
            <a:r>
              <a:rPr lang="de-DE" dirty="0" err="1" smtClean="0"/>
              <a:t>Scoring</a:t>
            </a:r>
            <a:endParaRPr lang="de-DE" dirty="0"/>
          </a:p>
        </p:txBody>
      </p:sp>
      <p:sp>
        <p:nvSpPr>
          <p:cNvPr id="3" name="Inhaltsplatzhalter 2"/>
          <p:cNvSpPr>
            <a:spLocks noGrp="1"/>
          </p:cNvSpPr>
          <p:nvPr>
            <p:ph idx="1"/>
          </p:nvPr>
        </p:nvSpPr>
        <p:spPr/>
        <p:txBody>
          <a:bodyPr/>
          <a:lstStyle/>
          <a:p>
            <a:r>
              <a:rPr lang="de-DE" dirty="0" smtClean="0"/>
              <a:t>Easy Rider</a:t>
            </a:r>
          </a:p>
          <a:p>
            <a:r>
              <a:rPr lang="de-DE" dirty="0" err="1" smtClean="0"/>
              <a:t>The</a:t>
            </a:r>
            <a:r>
              <a:rPr lang="de-DE" dirty="0" smtClean="0"/>
              <a:t> </a:t>
            </a:r>
            <a:r>
              <a:rPr lang="de-DE" dirty="0" err="1" smtClean="0"/>
              <a:t>Graduate</a:t>
            </a:r>
            <a:endParaRPr lang="de-DE" dirty="0"/>
          </a:p>
        </p:txBody>
      </p:sp>
    </p:spTree>
  </p:cSld>
  <p:clrMapOvr>
    <a:masterClrMapping/>
  </p:clrMapOvr>
</p:sld>
</file>

<file path=ppt/slides/slide1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Nino </a:t>
            </a:r>
            <a:r>
              <a:rPr lang="de-DE" dirty="0" err="1" smtClean="0"/>
              <a:t>Rota</a:t>
            </a:r>
            <a:endParaRPr lang="de-DE" dirty="0"/>
          </a:p>
        </p:txBody>
      </p:sp>
      <p:sp>
        <p:nvSpPr>
          <p:cNvPr id="3" name="Inhaltsplatzhalter 2"/>
          <p:cNvSpPr>
            <a:spLocks noGrp="1"/>
          </p:cNvSpPr>
          <p:nvPr>
            <p:ph idx="1"/>
          </p:nvPr>
        </p:nvSpPr>
        <p:spPr/>
        <p:txBody>
          <a:bodyPr/>
          <a:lstStyle/>
          <a:p>
            <a:pPr>
              <a:buNone/>
            </a:pPr>
            <a:r>
              <a:rPr lang="de-DE" dirty="0" smtClean="0"/>
              <a:t>Fellini, Visconti</a:t>
            </a:r>
          </a:p>
          <a:p>
            <a:pPr>
              <a:buNone/>
            </a:pPr>
            <a:r>
              <a:rPr lang="de-DE" i="1" dirty="0" err="1" smtClean="0"/>
              <a:t>The</a:t>
            </a:r>
            <a:r>
              <a:rPr lang="de-DE" i="1" dirty="0" smtClean="0"/>
              <a:t> </a:t>
            </a:r>
            <a:r>
              <a:rPr lang="de-DE" i="1" dirty="0" err="1" smtClean="0"/>
              <a:t>Godfather</a:t>
            </a:r>
            <a:r>
              <a:rPr lang="de-DE" i="1" dirty="0" smtClean="0"/>
              <a:t> </a:t>
            </a:r>
            <a:endParaRPr lang="de-DE" i="1" dirty="0"/>
          </a:p>
        </p:txBody>
      </p:sp>
    </p:spTree>
  </p:cSld>
  <p:clrMapOvr>
    <a:masterClrMapping/>
  </p:clrMapOvr>
</p:sld>
</file>

<file path=ppt/slides/slide10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Ennio</a:t>
            </a:r>
            <a:r>
              <a:rPr lang="de-DE" dirty="0" smtClean="0"/>
              <a:t> Morricone</a:t>
            </a:r>
            <a:endParaRPr lang="de-DE" dirty="0"/>
          </a:p>
        </p:txBody>
      </p:sp>
      <p:sp>
        <p:nvSpPr>
          <p:cNvPr id="3" name="Inhaltsplatzhalter 2"/>
          <p:cNvSpPr>
            <a:spLocks noGrp="1"/>
          </p:cNvSpPr>
          <p:nvPr>
            <p:ph idx="1"/>
          </p:nvPr>
        </p:nvSpPr>
        <p:spPr/>
        <p:txBody>
          <a:bodyPr/>
          <a:lstStyle/>
          <a:p>
            <a:r>
              <a:rPr lang="de-DE" dirty="0" smtClean="0"/>
              <a:t>Genre and film </a:t>
            </a:r>
            <a:r>
              <a:rPr lang="de-DE" dirty="0" err="1" smtClean="0"/>
              <a:t>music</a:t>
            </a:r>
            <a:endParaRPr lang="de-DE" dirty="0" smtClean="0"/>
          </a:p>
          <a:p>
            <a:r>
              <a:rPr lang="de-DE" dirty="0" smtClean="0"/>
              <a:t>Sergio Leone </a:t>
            </a:r>
            <a:r>
              <a:rPr lang="de-DE" dirty="0" err="1" smtClean="0"/>
              <a:t>dollar</a:t>
            </a:r>
            <a:r>
              <a:rPr lang="de-DE" dirty="0" smtClean="0"/>
              <a:t> </a:t>
            </a:r>
            <a:r>
              <a:rPr lang="de-DE" dirty="0" err="1" smtClean="0"/>
              <a:t>trilogy</a:t>
            </a:r>
            <a:endParaRPr lang="de-DE" dirty="0"/>
          </a:p>
        </p:txBody>
      </p:sp>
    </p:spTree>
  </p:cSld>
  <p:clrMapOvr>
    <a:masterClrMapping/>
  </p:clrMapOvr>
</p:sld>
</file>

<file path=ppt/slides/slide10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The</a:t>
            </a:r>
            <a:r>
              <a:rPr lang="de-DE" dirty="0" smtClean="0"/>
              <a:t> Return of </a:t>
            </a:r>
            <a:r>
              <a:rPr lang="de-DE" dirty="0" err="1" smtClean="0"/>
              <a:t>the</a:t>
            </a:r>
            <a:r>
              <a:rPr lang="de-DE" dirty="0" smtClean="0"/>
              <a:t> orchestral </a:t>
            </a:r>
            <a:r>
              <a:rPr lang="de-DE" dirty="0" err="1" smtClean="0"/>
              <a:t>score</a:t>
            </a:r>
            <a:endParaRPr lang="de-DE" dirty="0"/>
          </a:p>
        </p:txBody>
      </p:sp>
      <p:sp>
        <p:nvSpPr>
          <p:cNvPr id="3" name="Inhaltsplatzhalter 2"/>
          <p:cNvSpPr>
            <a:spLocks noGrp="1"/>
          </p:cNvSpPr>
          <p:nvPr>
            <p:ph idx="1"/>
          </p:nvPr>
        </p:nvSpPr>
        <p:spPr/>
        <p:txBody>
          <a:bodyPr/>
          <a:lstStyle/>
          <a:p>
            <a:r>
              <a:rPr lang="de-DE" dirty="0" smtClean="0"/>
              <a:t>John Williams</a:t>
            </a:r>
            <a:endParaRPr lang="de-DE" dirty="0" smtClean="0"/>
          </a:p>
          <a:p>
            <a:pPr>
              <a:buNone/>
            </a:pPr>
            <a:endParaRPr lang="de-DE" dirty="0"/>
          </a:p>
        </p:txBody>
      </p:sp>
    </p:spTree>
  </p:cSld>
  <p:clrMapOvr>
    <a:masterClrMapping/>
  </p:clrMapOvr>
</p:sld>
</file>

<file path=ppt/slides/slide10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Innovations</a:t>
            </a:r>
            <a:endParaRPr lang="de-DE" dirty="0"/>
          </a:p>
        </p:txBody>
      </p:sp>
      <p:sp>
        <p:nvSpPr>
          <p:cNvPr id="3" name="Inhaltsplatzhalter 2"/>
          <p:cNvSpPr>
            <a:spLocks noGrp="1"/>
          </p:cNvSpPr>
          <p:nvPr>
            <p:ph idx="1"/>
          </p:nvPr>
        </p:nvSpPr>
        <p:spPr/>
        <p:txBody>
          <a:bodyPr/>
          <a:lstStyle/>
          <a:p>
            <a:r>
              <a:rPr lang="de-DE" dirty="0" err="1" smtClean="0"/>
              <a:t>There</a:t>
            </a:r>
            <a:r>
              <a:rPr lang="de-DE" dirty="0" smtClean="0"/>
              <a:t> Will Be </a:t>
            </a:r>
            <a:r>
              <a:rPr lang="de-DE" dirty="0" err="1" smtClean="0"/>
              <a:t>Blood</a:t>
            </a:r>
            <a:r>
              <a:rPr lang="de-DE" dirty="0" smtClean="0"/>
              <a:t>: Johnny </a:t>
            </a:r>
            <a:r>
              <a:rPr lang="de-DE" dirty="0" err="1" smtClean="0"/>
              <a:t>Greenwood</a:t>
            </a:r>
            <a:endParaRPr lang="de-DE" dirty="0" smtClean="0"/>
          </a:p>
          <a:p>
            <a:r>
              <a:rPr lang="de-DE" dirty="0" smtClean="0"/>
              <a:t>Guardians of </a:t>
            </a:r>
            <a:r>
              <a:rPr lang="de-DE" dirty="0" err="1" smtClean="0"/>
              <a:t>the</a:t>
            </a:r>
            <a:r>
              <a:rPr lang="de-DE" dirty="0" smtClean="0"/>
              <a:t> </a:t>
            </a:r>
            <a:r>
              <a:rPr lang="de-DE" smtClean="0"/>
              <a:t>Galaxy</a:t>
            </a:r>
            <a:endParaRPr lang="de-DE"/>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Music</a:t>
            </a:r>
            <a:endParaRPr lang="de-DE" dirty="0"/>
          </a:p>
        </p:txBody>
      </p:sp>
      <p:sp>
        <p:nvSpPr>
          <p:cNvPr id="3" name="Inhaltsplatzhalter 2"/>
          <p:cNvSpPr>
            <a:spLocks noGrp="1"/>
          </p:cNvSpPr>
          <p:nvPr>
            <p:ph idx="1"/>
          </p:nvPr>
        </p:nvSpPr>
        <p:spPr/>
        <p:txBody>
          <a:bodyPr/>
          <a:lstStyle/>
          <a:p>
            <a:r>
              <a:rPr lang="de-DE" dirty="0" smtClean="0"/>
              <a:t>Score</a:t>
            </a:r>
          </a:p>
          <a:p>
            <a:r>
              <a:rPr lang="de-DE" dirty="0" err="1" smtClean="0"/>
              <a:t>Source</a:t>
            </a:r>
            <a:endParaRPr lang="de-DE" dirty="0" smtClean="0"/>
          </a:p>
          <a:p>
            <a:r>
              <a:rPr lang="de-DE" dirty="0" err="1" smtClean="0"/>
              <a:t>Diegetic/extra-diegetic</a:t>
            </a:r>
            <a:endParaRPr lang="de-DE" dirty="0" smtClean="0"/>
          </a:p>
        </p:txBody>
      </p:sp>
      <p:sp>
        <p:nvSpPr>
          <p:cNvPr id="4" name="Fußzeilenplatzhalter 3"/>
          <p:cNvSpPr>
            <a:spLocks noGrp="1"/>
          </p:cNvSpPr>
          <p:nvPr>
            <p:ph type="ftr" sz="quarter" idx="11"/>
          </p:nvPr>
        </p:nvSpPr>
        <p:spPr/>
        <p:txBody>
          <a:bodyPr/>
          <a:lstStyle/>
          <a:p>
            <a:r>
              <a:rPr lang="de-DE" smtClean="0"/>
              <a:t>PD Mag. Dr. Claus Tieber</a:t>
            </a:r>
            <a:endParaRPr lang="de-DE"/>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Tempo</a:t>
            </a:r>
            <a:endParaRPr lang="de-DE" dirty="0"/>
          </a:p>
        </p:txBody>
      </p:sp>
      <p:sp>
        <p:nvSpPr>
          <p:cNvPr id="3" name="Inhaltsplatzhalter 2"/>
          <p:cNvSpPr>
            <a:spLocks noGrp="1"/>
          </p:cNvSpPr>
          <p:nvPr>
            <p:ph idx="1"/>
          </p:nvPr>
        </p:nvSpPr>
        <p:spPr/>
        <p:txBody>
          <a:bodyPr/>
          <a:lstStyle/>
          <a:p>
            <a:r>
              <a:rPr lang="de-DE" dirty="0" err="1" smtClean="0"/>
              <a:t>Accelerando</a:t>
            </a:r>
            <a:r>
              <a:rPr lang="de-DE" dirty="0" smtClean="0"/>
              <a:t>: </a:t>
            </a:r>
            <a:r>
              <a:rPr lang="de-DE" dirty="0" err="1" smtClean="0"/>
              <a:t>smooth</a:t>
            </a:r>
            <a:r>
              <a:rPr lang="de-DE" dirty="0" smtClean="0"/>
              <a:t> and </a:t>
            </a:r>
            <a:r>
              <a:rPr lang="de-DE" dirty="0" err="1" smtClean="0"/>
              <a:t>usually</a:t>
            </a:r>
            <a:r>
              <a:rPr lang="de-DE" dirty="0" smtClean="0"/>
              <a:t> gradual </a:t>
            </a:r>
            <a:r>
              <a:rPr lang="de-DE" dirty="0" err="1" smtClean="0"/>
              <a:t>speeding</a:t>
            </a:r>
            <a:r>
              <a:rPr lang="de-DE" dirty="0" smtClean="0"/>
              <a:t> up</a:t>
            </a:r>
          </a:p>
          <a:p>
            <a:r>
              <a:rPr lang="de-DE" dirty="0" err="1" smtClean="0"/>
              <a:t>Ritardando</a:t>
            </a:r>
            <a:r>
              <a:rPr lang="de-DE" dirty="0" smtClean="0"/>
              <a:t>: </a:t>
            </a:r>
            <a:r>
              <a:rPr lang="de-DE" dirty="0" err="1" smtClean="0"/>
              <a:t>slowing</a:t>
            </a:r>
            <a:r>
              <a:rPr lang="de-DE" dirty="0" smtClean="0"/>
              <a:t> down</a:t>
            </a:r>
          </a:p>
          <a:p>
            <a:endParaRPr lang="de-DE" dirty="0" smtClean="0"/>
          </a:p>
          <a:p>
            <a:r>
              <a:rPr lang="de-DE" dirty="0" err="1" smtClean="0"/>
              <a:t>https://www.youtube.com/watch?v=rzloGMxMfsY</a:t>
            </a:r>
            <a:endParaRPr lang="de-DE"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Rhythm and Meter</a:t>
            </a:r>
            <a:endParaRPr lang="de-DE" dirty="0"/>
          </a:p>
        </p:txBody>
      </p:sp>
      <p:sp>
        <p:nvSpPr>
          <p:cNvPr id="3" name="Inhaltsplatzhalter 2"/>
          <p:cNvSpPr>
            <a:spLocks noGrp="1"/>
          </p:cNvSpPr>
          <p:nvPr>
            <p:ph idx="1"/>
          </p:nvPr>
        </p:nvSpPr>
        <p:spPr/>
        <p:txBody>
          <a:bodyPr/>
          <a:lstStyle/>
          <a:p>
            <a:endParaRPr lang="de-DE"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Volumne</a:t>
            </a:r>
            <a:endParaRPr lang="de-DE" dirty="0"/>
          </a:p>
        </p:txBody>
      </p:sp>
      <p:sp>
        <p:nvSpPr>
          <p:cNvPr id="3" name="Inhaltsplatzhalter 2"/>
          <p:cNvSpPr>
            <a:spLocks noGrp="1"/>
          </p:cNvSpPr>
          <p:nvPr>
            <p:ph idx="1"/>
          </p:nvPr>
        </p:nvSpPr>
        <p:spPr/>
        <p:txBody>
          <a:bodyPr/>
          <a:lstStyle/>
          <a:p>
            <a:r>
              <a:rPr lang="de-DE" dirty="0" smtClean="0"/>
              <a:t>Crescendo: gradual </a:t>
            </a:r>
            <a:r>
              <a:rPr lang="de-DE" dirty="0" err="1" smtClean="0"/>
              <a:t>increase</a:t>
            </a:r>
            <a:endParaRPr lang="de-DE" dirty="0" smtClean="0"/>
          </a:p>
          <a:p>
            <a:r>
              <a:rPr lang="de-DE" dirty="0" smtClean="0"/>
              <a:t>Diminuendo </a:t>
            </a:r>
            <a:r>
              <a:rPr lang="de-DE" dirty="0" err="1" smtClean="0"/>
              <a:t>or</a:t>
            </a:r>
            <a:r>
              <a:rPr lang="de-DE" dirty="0" smtClean="0"/>
              <a:t> Decrescendo: </a:t>
            </a:r>
            <a:r>
              <a:rPr lang="de-DE" dirty="0" err="1" smtClean="0"/>
              <a:t>decrease</a:t>
            </a:r>
            <a:endParaRPr lang="de-DE" dirty="0" smtClean="0"/>
          </a:p>
          <a:p>
            <a:endParaRPr lang="de-DE"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Timbre</a:t>
            </a:r>
            <a:endParaRPr lang="de-DE" dirty="0"/>
          </a:p>
        </p:txBody>
      </p:sp>
      <p:sp>
        <p:nvSpPr>
          <p:cNvPr id="3" name="Inhaltsplatzhalter 2"/>
          <p:cNvSpPr>
            <a:spLocks noGrp="1"/>
          </p:cNvSpPr>
          <p:nvPr>
            <p:ph idx="1"/>
          </p:nvPr>
        </p:nvSpPr>
        <p:spPr/>
        <p:txBody>
          <a:bodyPr/>
          <a:lstStyle/>
          <a:p>
            <a:r>
              <a:rPr lang="de-DE" dirty="0" err="1" smtClean="0"/>
              <a:t>Distinct</a:t>
            </a:r>
            <a:r>
              <a:rPr lang="de-DE" dirty="0" smtClean="0"/>
              <a:t> </a:t>
            </a:r>
            <a:r>
              <a:rPr lang="de-DE" dirty="0" err="1" smtClean="0"/>
              <a:t>coloring</a:t>
            </a:r>
            <a:r>
              <a:rPr lang="de-DE" dirty="0" smtClean="0"/>
              <a:t> of </a:t>
            </a:r>
            <a:r>
              <a:rPr lang="de-DE" dirty="0" err="1" smtClean="0"/>
              <a:t>sound</a:t>
            </a:r>
            <a:endParaRPr lang="de-DE"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Pitch</a:t>
            </a:r>
            <a:endParaRPr lang="de-DE" dirty="0"/>
          </a:p>
        </p:txBody>
      </p:sp>
      <p:sp>
        <p:nvSpPr>
          <p:cNvPr id="3" name="Inhaltsplatzhalter 2"/>
          <p:cNvSpPr>
            <a:spLocks noGrp="1"/>
          </p:cNvSpPr>
          <p:nvPr>
            <p:ph idx="1"/>
          </p:nvPr>
        </p:nvSpPr>
        <p:spPr/>
        <p:txBody>
          <a:bodyPr/>
          <a:lstStyle/>
          <a:p>
            <a:endParaRPr lang="de-DE"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Harmony</a:t>
            </a:r>
            <a:endParaRPr lang="de-DE" dirty="0"/>
          </a:p>
        </p:txBody>
      </p:sp>
      <p:sp>
        <p:nvSpPr>
          <p:cNvPr id="3" name="Inhaltsplatzhalter 2"/>
          <p:cNvSpPr>
            <a:spLocks noGrp="1"/>
          </p:cNvSpPr>
          <p:nvPr>
            <p:ph idx="1"/>
          </p:nvPr>
        </p:nvSpPr>
        <p:spPr/>
        <p:txBody>
          <a:bodyPr/>
          <a:lstStyle/>
          <a:p>
            <a:r>
              <a:rPr lang="de-DE" dirty="0" err="1" smtClean="0"/>
              <a:t>Consonance</a:t>
            </a:r>
            <a:endParaRPr lang="de-DE" dirty="0" smtClean="0"/>
          </a:p>
          <a:p>
            <a:r>
              <a:rPr lang="de-DE" dirty="0" err="1" smtClean="0"/>
              <a:t>Dissonance</a:t>
            </a:r>
            <a:endParaRPr lang="de-DE" dirty="0" smtClean="0"/>
          </a:p>
          <a:p>
            <a:endParaRPr lang="de-DE" dirty="0" smtClean="0"/>
          </a:p>
          <a:p>
            <a:r>
              <a:rPr lang="de-DE" dirty="0" smtClean="0"/>
              <a:t>https://www.youtube.com/watch?v=Jj1i6qaTZ3k</a:t>
            </a:r>
            <a:endParaRPr lang="de-DE"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Orchestration</a:t>
            </a:r>
            <a:endParaRPr lang="de-DE" dirty="0"/>
          </a:p>
        </p:txBody>
      </p:sp>
      <p:sp>
        <p:nvSpPr>
          <p:cNvPr id="3" name="Inhaltsplatzhalter 2"/>
          <p:cNvSpPr>
            <a:spLocks noGrp="1"/>
          </p:cNvSpPr>
          <p:nvPr>
            <p:ph idx="1"/>
          </p:nvPr>
        </p:nvSpPr>
        <p:spPr/>
        <p:txBody>
          <a:bodyPr/>
          <a:lstStyle/>
          <a:p>
            <a:r>
              <a:rPr lang="de-DE" dirty="0" err="1" smtClean="0"/>
              <a:t>The</a:t>
            </a:r>
            <a:r>
              <a:rPr lang="de-DE" dirty="0" smtClean="0"/>
              <a:t> art of </a:t>
            </a:r>
            <a:r>
              <a:rPr lang="de-DE" dirty="0" err="1" smtClean="0"/>
              <a:t>choosing</a:t>
            </a:r>
            <a:r>
              <a:rPr lang="de-DE" dirty="0" smtClean="0"/>
              <a:t> and </a:t>
            </a:r>
            <a:r>
              <a:rPr lang="de-DE" dirty="0" err="1" smtClean="0"/>
              <a:t>combining</a:t>
            </a:r>
            <a:r>
              <a:rPr lang="de-DE" dirty="0" smtClean="0"/>
              <a:t> </a:t>
            </a:r>
            <a:r>
              <a:rPr lang="de-DE" dirty="0" err="1" smtClean="0"/>
              <a:t>instruments</a:t>
            </a:r>
            <a:r>
              <a:rPr lang="de-DE" dirty="0" smtClean="0"/>
              <a:t> to </a:t>
            </a:r>
            <a:r>
              <a:rPr lang="de-DE" dirty="0" err="1" smtClean="0"/>
              <a:t>produce</a:t>
            </a:r>
            <a:r>
              <a:rPr lang="de-DE" dirty="0" smtClean="0"/>
              <a:t> a </a:t>
            </a:r>
            <a:r>
              <a:rPr lang="de-DE" dirty="0" err="1" smtClean="0"/>
              <a:t>particular</a:t>
            </a:r>
            <a:r>
              <a:rPr lang="de-DE" dirty="0" smtClean="0"/>
              <a:t> </a:t>
            </a:r>
            <a:r>
              <a:rPr lang="de-DE" dirty="0" err="1" smtClean="0"/>
              <a:t>sound</a:t>
            </a:r>
            <a:endParaRPr lang="de-DE"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Texture</a:t>
            </a:r>
            <a:endParaRPr lang="de-DE" dirty="0"/>
          </a:p>
        </p:txBody>
      </p:sp>
      <p:sp>
        <p:nvSpPr>
          <p:cNvPr id="3" name="Inhaltsplatzhalter 2"/>
          <p:cNvSpPr>
            <a:spLocks noGrp="1"/>
          </p:cNvSpPr>
          <p:nvPr>
            <p:ph idx="1"/>
          </p:nvPr>
        </p:nvSpPr>
        <p:spPr/>
        <p:txBody>
          <a:bodyPr>
            <a:normAutofit/>
          </a:bodyPr>
          <a:lstStyle/>
          <a:p>
            <a:r>
              <a:rPr lang="de-DE" dirty="0" smtClean="0"/>
              <a:t>Functional </a:t>
            </a:r>
            <a:r>
              <a:rPr lang="de-DE" dirty="0" err="1" smtClean="0"/>
              <a:t>relation</a:t>
            </a:r>
            <a:r>
              <a:rPr lang="de-DE" dirty="0" smtClean="0"/>
              <a:t> of musical </a:t>
            </a:r>
            <a:r>
              <a:rPr lang="de-DE" dirty="0" err="1" smtClean="0"/>
              <a:t>lines</a:t>
            </a:r>
            <a:r>
              <a:rPr lang="de-DE" dirty="0" smtClean="0"/>
              <a:t> to </a:t>
            </a:r>
            <a:r>
              <a:rPr lang="de-DE" dirty="0" err="1" smtClean="0"/>
              <a:t>one</a:t>
            </a:r>
            <a:r>
              <a:rPr lang="de-DE" dirty="0" smtClean="0"/>
              <a:t> </a:t>
            </a:r>
            <a:r>
              <a:rPr lang="de-DE" dirty="0" err="1" smtClean="0"/>
              <a:t>another</a:t>
            </a:r>
            <a:endParaRPr lang="de-DE" dirty="0" smtClean="0"/>
          </a:p>
          <a:p>
            <a:r>
              <a:rPr lang="de-DE" dirty="0" smtClean="0"/>
              <a:t> </a:t>
            </a:r>
            <a:r>
              <a:rPr lang="de-DE" dirty="0" err="1" smtClean="0"/>
              <a:t>layering</a:t>
            </a:r>
            <a:endParaRPr lang="de-DE" dirty="0" smtClean="0"/>
          </a:p>
          <a:p>
            <a:r>
              <a:rPr lang="de-DE" dirty="0" err="1" smtClean="0"/>
              <a:t>Density</a:t>
            </a:r>
            <a:r>
              <a:rPr lang="de-DE" dirty="0" smtClean="0"/>
              <a:t> and </a:t>
            </a:r>
            <a:r>
              <a:rPr lang="de-DE" dirty="0" err="1" smtClean="0"/>
              <a:t>liveliness</a:t>
            </a:r>
            <a:endParaRPr lang="de-DE" dirty="0" smtClean="0"/>
          </a:p>
          <a:p>
            <a:endParaRPr lang="de-DE" dirty="0" smtClean="0"/>
          </a:p>
          <a:p>
            <a:endParaRPr lang="de-DE"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Contact</a:t>
            </a:r>
            <a:endParaRPr lang="de-DE" dirty="0"/>
          </a:p>
        </p:txBody>
      </p:sp>
      <p:sp>
        <p:nvSpPr>
          <p:cNvPr id="3" name="Inhaltsplatzhalter 2"/>
          <p:cNvSpPr>
            <a:spLocks noGrp="1"/>
          </p:cNvSpPr>
          <p:nvPr>
            <p:ph idx="1"/>
          </p:nvPr>
        </p:nvSpPr>
        <p:spPr/>
        <p:txBody>
          <a:bodyPr/>
          <a:lstStyle/>
          <a:p>
            <a:r>
              <a:rPr lang="de-DE" dirty="0" smtClean="0"/>
              <a:t>Blog: </a:t>
            </a:r>
            <a:r>
              <a:rPr lang="de-DE" dirty="0" err="1" smtClean="0"/>
              <a:t>https://filmmusicmusicfilm.wordpress.com</a:t>
            </a:r>
            <a:endParaRPr lang="de-DE" dirty="0" smtClean="0"/>
          </a:p>
          <a:p>
            <a:r>
              <a:rPr lang="de-DE" dirty="0" smtClean="0"/>
              <a:t>E-Mail: claus.tieber@univie.ac.at</a:t>
            </a:r>
            <a:endParaRPr lang="de-DE" dirty="0"/>
          </a:p>
        </p:txBody>
      </p:sp>
      <p:sp>
        <p:nvSpPr>
          <p:cNvPr id="4" name="Fußzeilenplatzhalter 3"/>
          <p:cNvSpPr>
            <a:spLocks noGrp="1"/>
          </p:cNvSpPr>
          <p:nvPr>
            <p:ph type="ftr" sz="quarter" idx="11"/>
          </p:nvPr>
        </p:nvSpPr>
        <p:spPr/>
        <p:txBody>
          <a:bodyPr/>
          <a:lstStyle/>
          <a:p>
            <a:r>
              <a:rPr lang="de-DE" dirty="0" smtClean="0"/>
              <a:t>PD Mag. Dr. Claus Tieber</a:t>
            </a:r>
            <a:endParaRPr lang="de-DE"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dirty="0"/>
          </a:p>
        </p:txBody>
      </p:sp>
      <p:sp>
        <p:nvSpPr>
          <p:cNvPr id="3" name="Inhaltsplatzhalter 2"/>
          <p:cNvSpPr>
            <a:spLocks noGrp="1"/>
          </p:cNvSpPr>
          <p:nvPr>
            <p:ph idx="1"/>
          </p:nvPr>
        </p:nvSpPr>
        <p:spPr/>
        <p:txBody>
          <a:bodyPr/>
          <a:lstStyle/>
          <a:p>
            <a:r>
              <a:rPr lang="de-DE" dirty="0" err="1" smtClean="0"/>
              <a:t>Monophony</a:t>
            </a:r>
            <a:r>
              <a:rPr lang="de-DE" dirty="0" smtClean="0"/>
              <a:t>: </a:t>
            </a:r>
            <a:r>
              <a:rPr lang="de-DE" dirty="0" err="1" smtClean="0"/>
              <a:t>single</a:t>
            </a:r>
            <a:r>
              <a:rPr lang="de-DE" dirty="0" smtClean="0"/>
              <a:t> </a:t>
            </a:r>
            <a:r>
              <a:rPr lang="de-DE" dirty="0" err="1" smtClean="0"/>
              <a:t>melodic</a:t>
            </a:r>
            <a:r>
              <a:rPr lang="de-DE" dirty="0" smtClean="0"/>
              <a:t> </a:t>
            </a:r>
            <a:r>
              <a:rPr lang="de-DE" dirty="0" err="1" smtClean="0"/>
              <a:t>line</a:t>
            </a:r>
            <a:endParaRPr lang="de-DE" dirty="0" smtClean="0"/>
          </a:p>
          <a:p>
            <a:r>
              <a:rPr lang="de-DE" dirty="0" err="1" smtClean="0"/>
              <a:t>Homophony</a:t>
            </a:r>
            <a:r>
              <a:rPr lang="de-DE" dirty="0" smtClean="0"/>
              <a:t>: </a:t>
            </a:r>
            <a:r>
              <a:rPr lang="de-DE" dirty="0" err="1" smtClean="0"/>
              <a:t>more</a:t>
            </a:r>
            <a:r>
              <a:rPr lang="de-DE" dirty="0" smtClean="0"/>
              <a:t> </a:t>
            </a:r>
            <a:r>
              <a:rPr lang="de-DE" dirty="0" err="1" smtClean="0"/>
              <a:t>than</a:t>
            </a:r>
            <a:r>
              <a:rPr lang="de-DE" dirty="0" smtClean="0"/>
              <a:t> </a:t>
            </a:r>
            <a:r>
              <a:rPr lang="de-DE" dirty="0" err="1" smtClean="0"/>
              <a:t>one</a:t>
            </a:r>
            <a:r>
              <a:rPr lang="de-DE" dirty="0" smtClean="0"/>
              <a:t> </a:t>
            </a:r>
            <a:r>
              <a:rPr lang="de-DE" dirty="0" err="1" smtClean="0"/>
              <a:t>line</a:t>
            </a:r>
            <a:r>
              <a:rPr lang="de-DE" dirty="0" smtClean="0"/>
              <a:t>, </a:t>
            </a:r>
            <a:r>
              <a:rPr lang="de-DE" dirty="0" err="1" smtClean="0"/>
              <a:t>same</a:t>
            </a:r>
            <a:r>
              <a:rPr lang="de-DE" dirty="0" smtClean="0"/>
              <a:t> </a:t>
            </a:r>
            <a:r>
              <a:rPr lang="de-DE" dirty="0" err="1" smtClean="0"/>
              <a:t>rhythm</a:t>
            </a:r>
            <a:endParaRPr lang="de-DE" dirty="0" smtClean="0"/>
          </a:p>
          <a:p>
            <a:r>
              <a:rPr lang="de-DE" dirty="0" err="1" smtClean="0"/>
              <a:t>Polyphony</a:t>
            </a:r>
            <a:r>
              <a:rPr lang="de-DE" dirty="0" smtClean="0"/>
              <a:t>: </a:t>
            </a:r>
            <a:r>
              <a:rPr lang="de-DE" dirty="0" err="1" smtClean="0"/>
              <a:t>independence</a:t>
            </a:r>
            <a:r>
              <a:rPr lang="de-DE" dirty="0" smtClean="0"/>
              <a:t> of </a:t>
            </a:r>
            <a:r>
              <a:rPr lang="de-DE" dirty="0" err="1" smtClean="0"/>
              <a:t>lines</a:t>
            </a:r>
            <a:endParaRPr lang="de-DE" dirty="0" smtClean="0"/>
          </a:p>
          <a:p>
            <a:endParaRPr lang="de-DE"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Sound Bridge</a:t>
            </a:r>
            <a:endParaRPr lang="de-DE" dirty="0"/>
          </a:p>
        </p:txBody>
      </p:sp>
      <p:sp>
        <p:nvSpPr>
          <p:cNvPr id="3" name="Inhaltsplatzhalter 2"/>
          <p:cNvSpPr>
            <a:spLocks noGrp="1"/>
          </p:cNvSpPr>
          <p:nvPr>
            <p:ph idx="1"/>
          </p:nvPr>
        </p:nvSpPr>
        <p:spPr/>
        <p:txBody>
          <a:bodyPr/>
          <a:lstStyle/>
          <a:p>
            <a:r>
              <a:rPr lang="de-DE" dirty="0" smtClean="0"/>
              <a:t>Sound </a:t>
            </a:r>
            <a:r>
              <a:rPr lang="de-DE" dirty="0" err="1" smtClean="0"/>
              <a:t>Advance</a:t>
            </a:r>
            <a:endParaRPr lang="de-DE" dirty="0" smtClean="0"/>
          </a:p>
          <a:p>
            <a:r>
              <a:rPr lang="de-DE" dirty="0" smtClean="0"/>
              <a:t>Sound Lag</a:t>
            </a:r>
          </a:p>
          <a:p>
            <a:r>
              <a:rPr lang="de-DE" dirty="0" smtClean="0"/>
              <a:t>Sound Link (Montage Szenen)</a:t>
            </a:r>
          </a:p>
          <a:p>
            <a:r>
              <a:rPr lang="de-DE" dirty="0" smtClean="0"/>
              <a:t>Sound Match</a:t>
            </a:r>
          </a:p>
          <a:p>
            <a:endParaRPr lang="de-DE" dirty="0"/>
          </a:p>
        </p:txBody>
      </p:sp>
      <p:sp>
        <p:nvSpPr>
          <p:cNvPr id="4" name="Fußzeilenplatzhalter 3"/>
          <p:cNvSpPr>
            <a:spLocks noGrp="1"/>
          </p:cNvSpPr>
          <p:nvPr>
            <p:ph type="ftr" sz="quarter" idx="11"/>
          </p:nvPr>
        </p:nvSpPr>
        <p:spPr/>
        <p:txBody>
          <a:bodyPr/>
          <a:lstStyle/>
          <a:p>
            <a:r>
              <a:rPr lang="de-DE" smtClean="0"/>
              <a:t>PD Mag. Dr. Claus Tieber</a:t>
            </a:r>
            <a:endParaRPr lang="de-DE"/>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Meanings</a:t>
            </a:r>
            <a:endParaRPr lang="de-DE" dirty="0"/>
          </a:p>
        </p:txBody>
      </p:sp>
      <p:sp>
        <p:nvSpPr>
          <p:cNvPr id="3" name="Inhaltsplatzhalter 2"/>
          <p:cNvSpPr>
            <a:spLocks noGrp="1"/>
          </p:cNvSpPr>
          <p:nvPr>
            <p:ph idx="1"/>
          </p:nvPr>
        </p:nvSpPr>
        <p:spPr/>
        <p:txBody>
          <a:bodyPr/>
          <a:lstStyle/>
          <a:p>
            <a:pPr>
              <a:buNone/>
            </a:pPr>
            <a:r>
              <a:rPr lang="de-DE" dirty="0" smtClean="0"/>
              <a:t>Levels of </a:t>
            </a:r>
            <a:r>
              <a:rPr lang="de-DE" dirty="0" err="1" smtClean="0"/>
              <a:t>meaning</a:t>
            </a:r>
            <a:r>
              <a:rPr lang="de-DE" dirty="0" smtClean="0"/>
              <a:t> in </a:t>
            </a:r>
            <a:r>
              <a:rPr lang="de-DE" dirty="0" err="1" smtClean="0"/>
              <a:t>fictional</a:t>
            </a:r>
            <a:r>
              <a:rPr lang="de-DE" dirty="0" smtClean="0"/>
              <a:t> film </a:t>
            </a:r>
            <a:r>
              <a:rPr lang="de-DE" dirty="0" err="1" smtClean="0"/>
              <a:t>according</a:t>
            </a:r>
            <a:r>
              <a:rPr lang="de-DE" dirty="0" smtClean="0"/>
              <a:t> to </a:t>
            </a:r>
            <a:r>
              <a:rPr lang="de-DE" dirty="0" err="1" smtClean="0"/>
              <a:t>Bordwell</a:t>
            </a:r>
            <a:r>
              <a:rPr lang="de-DE" dirty="0" smtClean="0"/>
              <a:t>:</a:t>
            </a:r>
          </a:p>
          <a:p>
            <a:r>
              <a:rPr lang="de-DE" dirty="0" err="1" smtClean="0"/>
              <a:t>Referential</a:t>
            </a:r>
            <a:endParaRPr lang="de-DE" dirty="0" smtClean="0"/>
          </a:p>
          <a:p>
            <a:r>
              <a:rPr lang="de-DE" dirty="0" err="1" smtClean="0"/>
              <a:t>Explicit</a:t>
            </a:r>
            <a:endParaRPr lang="de-DE" dirty="0" smtClean="0"/>
          </a:p>
          <a:p>
            <a:r>
              <a:rPr lang="de-DE" dirty="0" err="1" smtClean="0"/>
              <a:t>Implicit</a:t>
            </a:r>
            <a:endParaRPr lang="de-DE" dirty="0" smtClean="0"/>
          </a:p>
          <a:p>
            <a:r>
              <a:rPr lang="de-DE" dirty="0" err="1" smtClean="0"/>
              <a:t>symptomatic</a:t>
            </a:r>
            <a:endParaRPr lang="de-DE" dirty="0"/>
          </a:p>
        </p:txBody>
      </p:sp>
      <p:sp>
        <p:nvSpPr>
          <p:cNvPr id="4" name="Fußzeilenplatzhalter 3"/>
          <p:cNvSpPr>
            <a:spLocks noGrp="1"/>
          </p:cNvSpPr>
          <p:nvPr>
            <p:ph type="ftr" sz="quarter" idx="11"/>
          </p:nvPr>
        </p:nvSpPr>
        <p:spPr/>
        <p:txBody>
          <a:bodyPr/>
          <a:lstStyle/>
          <a:p>
            <a:r>
              <a:rPr lang="de-DE" smtClean="0"/>
              <a:t>PD Mag. Dr. Claus Tieber</a:t>
            </a:r>
            <a:endParaRPr lang="de-DE"/>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referential</a:t>
            </a:r>
            <a:endParaRPr lang="de-DE" dirty="0"/>
          </a:p>
        </p:txBody>
      </p:sp>
      <p:sp>
        <p:nvSpPr>
          <p:cNvPr id="3" name="Inhaltsplatzhalter 2"/>
          <p:cNvSpPr>
            <a:spLocks noGrp="1"/>
          </p:cNvSpPr>
          <p:nvPr>
            <p:ph idx="1"/>
          </p:nvPr>
        </p:nvSpPr>
        <p:spPr/>
        <p:txBody>
          <a:bodyPr/>
          <a:lstStyle/>
          <a:p>
            <a:r>
              <a:rPr lang="de-DE" dirty="0" err="1" smtClean="0"/>
              <a:t>Referents</a:t>
            </a:r>
            <a:r>
              <a:rPr lang="de-DE" dirty="0" smtClean="0"/>
              <a:t> </a:t>
            </a:r>
            <a:r>
              <a:rPr lang="de-DE" dirty="0" err="1" smtClean="0"/>
              <a:t>taken</a:t>
            </a:r>
            <a:r>
              <a:rPr lang="de-DE" dirty="0" smtClean="0"/>
              <a:t> as </a:t>
            </a:r>
            <a:r>
              <a:rPr lang="de-DE" dirty="0" err="1" smtClean="0"/>
              <a:t>either</a:t>
            </a:r>
            <a:r>
              <a:rPr lang="de-DE" dirty="0" smtClean="0"/>
              <a:t> </a:t>
            </a:r>
            <a:r>
              <a:rPr lang="de-DE" dirty="0" err="1" smtClean="0"/>
              <a:t>imaginary</a:t>
            </a:r>
            <a:r>
              <a:rPr lang="de-DE" dirty="0" smtClean="0"/>
              <a:t> </a:t>
            </a:r>
            <a:r>
              <a:rPr lang="de-DE" dirty="0" err="1" smtClean="0"/>
              <a:t>or</a:t>
            </a:r>
            <a:r>
              <a:rPr lang="de-DE" dirty="0" smtClean="0"/>
              <a:t> real </a:t>
            </a:r>
          </a:p>
          <a:p>
            <a:pPr lvl="1"/>
            <a:r>
              <a:rPr lang="de-DE" dirty="0" err="1" smtClean="0"/>
              <a:t>Intratexual</a:t>
            </a:r>
            <a:r>
              <a:rPr lang="de-DE" dirty="0" smtClean="0"/>
              <a:t> </a:t>
            </a:r>
            <a:r>
              <a:rPr lang="de-DE" dirty="0" err="1" smtClean="0"/>
              <a:t>reference</a:t>
            </a:r>
            <a:endParaRPr lang="de-DE" dirty="0" smtClean="0"/>
          </a:p>
          <a:p>
            <a:pPr lvl="1"/>
            <a:r>
              <a:rPr lang="de-DE" dirty="0" err="1" smtClean="0"/>
              <a:t>Extratexual</a:t>
            </a:r>
            <a:r>
              <a:rPr lang="de-DE" dirty="0" smtClean="0"/>
              <a:t> </a:t>
            </a:r>
            <a:r>
              <a:rPr lang="de-DE" dirty="0" err="1" smtClean="0"/>
              <a:t>reference</a:t>
            </a:r>
            <a:endParaRPr lang="de-DE" dirty="0"/>
          </a:p>
        </p:txBody>
      </p:sp>
      <p:sp>
        <p:nvSpPr>
          <p:cNvPr id="4" name="Fußzeilenplatzhalter 3"/>
          <p:cNvSpPr>
            <a:spLocks noGrp="1"/>
          </p:cNvSpPr>
          <p:nvPr>
            <p:ph type="ftr" sz="quarter" idx="11"/>
          </p:nvPr>
        </p:nvSpPr>
        <p:spPr/>
        <p:txBody>
          <a:bodyPr/>
          <a:lstStyle/>
          <a:p>
            <a:r>
              <a:rPr lang="de-DE" smtClean="0"/>
              <a:t>PD Mag. Dr. Claus Tieber</a:t>
            </a:r>
            <a:endParaRPr lang="de-DE"/>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explicit</a:t>
            </a:r>
            <a:endParaRPr lang="de-DE" dirty="0"/>
          </a:p>
        </p:txBody>
      </p:sp>
      <p:sp>
        <p:nvSpPr>
          <p:cNvPr id="3" name="Inhaltsplatzhalter 2"/>
          <p:cNvSpPr>
            <a:spLocks noGrp="1"/>
          </p:cNvSpPr>
          <p:nvPr>
            <p:ph idx="1"/>
          </p:nvPr>
        </p:nvSpPr>
        <p:spPr/>
        <p:txBody>
          <a:bodyPr/>
          <a:lstStyle/>
          <a:p>
            <a:r>
              <a:rPr lang="de-DE" dirty="0" err="1" smtClean="0"/>
              <a:t>Explicit</a:t>
            </a:r>
            <a:r>
              <a:rPr lang="de-DE" dirty="0" smtClean="0"/>
              <a:t> </a:t>
            </a:r>
            <a:r>
              <a:rPr lang="de-DE" dirty="0" err="1" smtClean="0"/>
              <a:t>meaning</a:t>
            </a:r>
            <a:r>
              <a:rPr lang="de-DE" dirty="0" smtClean="0"/>
              <a:t> („</a:t>
            </a:r>
            <a:r>
              <a:rPr lang="de-DE" dirty="0" err="1" smtClean="0"/>
              <a:t>there</a:t>
            </a:r>
            <a:r>
              <a:rPr lang="de-DE" dirty="0" smtClean="0"/>
              <a:t> </a:t>
            </a:r>
            <a:r>
              <a:rPr lang="de-DE" dirty="0" err="1" smtClean="0"/>
              <a:t>is</a:t>
            </a:r>
            <a:r>
              <a:rPr lang="de-DE" dirty="0" smtClean="0"/>
              <a:t> no </a:t>
            </a:r>
            <a:r>
              <a:rPr lang="de-DE" dirty="0" err="1" smtClean="0"/>
              <a:t>place</a:t>
            </a:r>
            <a:r>
              <a:rPr lang="de-DE" dirty="0" smtClean="0"/>
              <a:t> </a:t>
            </a:r>
            <a:r>
              <a:rPr lang="de-DE" dirty="0" err="1" smtClean="0"/>
              <a:t>like</a:t>
            </a:r>
            <a:r>
              <a:rPr lang="de-DE" dirty="0" smtClean="0"/>
              <a:t> </a:t>
            </a:r>
            <a:r>
              <a:rPr lang="de-DE" dirty="0" err="1" smtClean="0"/>
              <a:t>home</a:t>
            </a:r>
            <a:r>
              <a:rPr lang="de-DE" dirty="0" smtClean="0"/>
              <a:t>“)</a:t>
            </a:r>
          </a:p>
          <a:p>
            <a:endParaRPr lang="de-DE" dirty="0"/>
          </a:p>
        </p:txBody>
      </p:sp>
      <p:sp>
        <p:nvSpPr>
          <p:cNvPr id="4" name="Fußzeilenplatzhalter 3"/>
          <p:cNvSpPr>
            <a:spLocks noGrp="1"/>
          </p:cNvSpPr>
          <p:nvPr>
            <p:ph type="ftr" sz="quarter" idx="11"/>
          </p:nvPr>
        </p:nvSpPr>
        <p:spPr/>
        <p:txBody>
          <a:bodyPr/>
          <a:lstStyle/>
          <a:p>
            <a:r>
              <a:rPr lang="de-DE" smtClean="0"/>
              <a:t>PD Mag. Dr. Claus Tieber</a:t>
            </a:r>
            <a:endParaRPr lang="de-DE"/>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implicit</a:t>
            </a:r>
            <a:endParaRPr lang="de-DE" dirty="0"/>
          </a:p>
        </p:txBody>
      </p:sp>
      <p:sp>
        <p:nvSpPr>
          <p:cNvPr id="3" name="Inhaltsplatzhalter 2"/>
          <p:cNvSpPr>
            <a:spLocks noGrp="1"/>
          </p:cNvSpPr>
          <p:nvPr>
            <p:ph idx="1"/>
          </p:nvPr>
        </p:nvSpPr>
        <p:spPr/>
        <p:txBody>
          <a:bodyPr/>
          <a:lstStyle/>
          <a:p>
            <a:endParaRPr lang="de-DE" dirty="0"/>
          </a:p>
        </p:txBody>
      </p:sp>
      <p:sp>
        <p:nvSpPr>
          <p:cNvPr id="4" name="Fußzeilenplatzhalter 3"/>
          <p:cNvSpPr>
            <a:spLocks noGrp="1"/>
          </p:cNvSpPr>
          <p:nvPr>
            <p:ph type="ftr" sz="quarter" idx="11"/>
          </p:nvPr>
        </p:nvSpPr>
        <p:spPr/>
        <p:txBody>
          <a:bodyPr/>
          <a:lstStyle/>
          <a:p>
            <a:r>
              <a:rPr lang="de-DE" smtClean="0"/>
              <a:t>PD Mag. Dr. Claus Tieber</a:t>
            </a:r>
            <a:endParaRPr lang="de-DE"/>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symptomatic</a:t>
            </a:r>
            <a:endParaRPr lang="de-DE" dirty="0"/>
          </a:p>
        </p:txBody>
      </p:sp>
      <p:sp>
        <p:nvSpPr>
          <p:cNvPr id="3" name="Inhaltsplatzhalter 2"/>
          <p:cNvSpPr>
            <a:spLocks noGrp="1"/>
          </p:cNvSpPr>
          <p:nvPr>
            <p:ph idx="1"/>
          </p:nvPr>
        </p:nvSpPr>
        <p:spPr/>
        <p:txBody>
          <a:bodyPr/>
          <a:lstStyle/>
          <a:p>
            <a:r>
              <a:rPr lang="de-DE" dirty="0" err="1" smtClean="0"/>
              <a:t>Economic</a:t>
            </a:r>
            <a:endParaRPr lang="de-DE" dirty="0" smtClean="0"/>
          </a:p>
          <a:p>
            <a:r>
              <a:rPr lang="de-DE" dirty="0" err="1" smtClean="0"/>
              <a:t>Political</a:t>
            </a:r>
            <a:endParaRPr lang="de-DE" dirty="0" smtClean="0"/>
          </a:p>
          <a:p>
            <a:r>
              <a:rPr lang="de-DE" dirty="0" err="1" smtClean="0"/>
              <a:t>ideological</a:t>
            </a:r>
            <a:endParaRPr lang="de-DE" dirty="0"/>
          </a:p>
        </p:txBody>
      </p:sp>
      <p:sp>
        <p:nvSpPr>
          <p:cNvPr id="4" name="Fußzeilenplatzhalter 3"/>
          <p:cNvSpPr>
            <a:spLocks noGrp="1"/>
          </p:cNvSpPr>
          <p:nvPr>
            <p:ph type="ftr" sz="quarter" idx="11"/>
          </p:nvPr>
        </p:nvSpPr>
        <p:spPr/>
        <p:txBody>
          <a:bodyPr/>
          <a:lstStyle/>
          <a:p>
            <a:r>
              <a:rPr lang="de-DE" smtClean="0"/>
              <a:t>PD Mag. Dr. Claus Tieber</a:t>
            </a:r>
            <a:endParaRPr lang="de-DE"/>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meaning</a:t>
            </a:r>
            <a:endParaRPr lang="de-DE" dirty="0"/>
          </a:p>
        </p:txBody>
      </p:sp>
      <p:sp>
        <p:nvSpPr>
          <p:cNvPr id="3" name="Inhaltsplatzhalter 2"/>
          <p:cNvSpPr>
            <a:spLocks noGrp="1"/>
          </p:cNvSpPr>
          <p:nvPr>
            <p:ph idx="1"/>
          </p:nvPr>
        </p:nvSpPr>
        <p:spPr/>
        <p:txBody>
          <a:bodyPr/>
          <a:lstStyle/>
          <a:p>
            <a:r>
              <a:rPr lang="de-DE" dirty="0" err="1" smtClean="0"/>
              <a:t>Comprehension</a:t>
            </a:r>
            <a:r>
              <a:rPr lang="de-DE" dirty="0" smtClean="0"/>
              <a:t> (</a:t>
            </a:r>
            <a:r>
              <a:rPr lang="de-DE" dirty="0" err="1" smtClean="0"/>
              <a:t>referential</a:t>
            </a:r>
            <a:r>
              <a:rPr lang="de-DE" dirty="0" smtClean="0"/>
              <a:t>, </a:t>
            </a:r>
            <a:r>
              <a:rPr lang="de-DE" dirty="0" err="1" smtClean="0"/>
              <a:t>explicit</a:t>
            </a:r>
            <a:r>
              <a:rPr lang="de-DE" dirty="0" smtClean="0"/>
              <a:t>)</a:t>
            </a:r>
          </a:p>
          <a:p>
            <a:r>
              <a:rPr lang="de-DE" dirty="0" smtClean="0"/>
              <a:t>Interpretation (</a:t>
            </a:r>
            <a:r>
              <a:rPr lang="de-DE" dirty="0" err="1" smtClean="0"/>
              <a:t>implicit</a:t>
            </a:r>
            <a:r>
              <a:rPr lang="de-DE" dirty="0" smtClean="0"/>
              <a:t>, </a:t>
            </a:r>
            <a:r>
              <a:rPr lang="de-DE" dirty="0" err="1" smtClean="0"/>
              <a:t>symptomatic</a:t>
            </a:r>
            <a:r>
              <a:rPr lang="de-DE" dirty="0" smtClean="0"/>
              <a:t>)</a:t>
            </a:r>
            <a:endParaRPr lang="de-DE" dirty="0"/>
          </a:p>
        </p:txBody>
      </p:sp>
      <p:sp>
        <p:nvSpPr>
          <p:cNvPr id="4" name="Fußzeilenplatzhalter 3"/>
          <p:cNvSpPr>
            <a:spLocks noGrp="1"/>
          </p:cNvSpPr>
          <p:nvPr>
            <p:ph type="ftr" sz="quarter" idx="11"/>
          </p:nvPr>
        </p:nvSpPr>
        <p:spPr/>
        <p:txBody>
          <a:bodyPr/>
          <a:lstStyle/>
          <a:p>
            <a:r>
              <a:rPr lang="de-DE" smtClean="0"/>
              <a:t>PD Mag. Dr. Claus Tieber</a:t>
            </a:r>
            <a:endParaRPr lang="de-DE"/>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3600" dirty="0" err="1" smtClean="0"/>
              <a:t>Three</a:t>
            </a:r>
            <a:r>
              <a:rPr lang="de-DE" sz="3600" dirty="0" smtClean="0"/>
              <a:t> </a:t>
            </a:r>
            <a:r>
              <a:rPr lang="de-DE" sz="3600" dirty="0" err="1" smtClean="0"/>
              <a:t>codes</a:t>
            </a:r>
            <a:r>
              <a:rPr lang="de-DE" sz="3600" dirty="0" smtClean="0"/>
              <a:t> (</a:t>
            </a:r>
            <a:r>
              <a:rPr lang="de-DE" sz="3600" dirty="0" err="1" smtClean="0"/>
              <a:t>Gorbman</a:t>
            </a:r>
            <a:r>
              <a:rPr lang="de-DE" sz="3600" dirty="0" smtClean="0"/>
              <a:t>)</a:t>
            </a:r>
            <a:endParaRPr lang="de-DE" sz="3600" dirty="0"/>
          </a:p>
        </p:txBody>
      </p:sp>
      <p:sp>
        <p:nvSpPr>
          <p:cNvPr id="3" name="Inhaltsplatzhalter 2"/>
          <p:cNvSpPr>
            <a:spLocks noGrp="1"/>
          </p:cNvSpPr>
          <p:nvPr>
            <p:ph idx="1"/>
          </p:nvPr>
        </p:nvSpPr>
        <p:spPr/>
        <p:txBody>
          <a:bodyPr/>
          <a:lstStyle/>
          <a:p>
            <a:r>
              <a:rPr lang="de-DE" dirty="0" smtClean="0"/>
              <a:t>Pure Musical </a:t>
            </a:r>
            <a:r>
              <a:rPr lang="de-DE" dirty="0" err="1" smtClean="0"/>
              <a:t>codes</a:t>
            </a:r>
            <a:endParaRPr lang="de-DE" dirty="0" smtClean="0"/>
          </a:p>
          <a:p>
            <a:r>
              <a:rPr lang="de-DE" dirty="0" err="1" smtClean="0"/>
              <a:t>Cultural</a:t>
            </a:r>
            <a:r>
              <a:rPr lang="de-DE" dirty="0" smtClean="0"/>
              <a:t> musical </a:t>
            </a:r>
            <a:r>
              <a:rPr lang="de-DE" dirty="0" err="1" smtClean="0"/>
              <a:t>codes</a:t>
            </a:r>
            <a:endParaRPr lang="de-DE" dirty="0" smtClean="0"/>
          </a:p>
          <a:p>
            <a:r>
              <a:rPr lang="de-DE" dirty="0" err="1" smtClean="0"/>
              <a:t>Cinematic</a:t>
            </a:r>
            <a:r>
              <a:rPr lang="de-DE" dirty="0" smtClean="0"/>
              <a:t> musical </a:t>
            </a:r>
            <a:r>
              <a:rPr lang="de-DE" dirty="0" err="1" smtClean="0"/>
              <a:t>codes</a:t>
            </a:r>
            <a:endParaRPr lang="de-DE" dirty="0"/>
          </a:p>
        </p:txBody>
      </p:sp>
      <p:sp>
        <p:nvSpPr>
          <p:cNvPr id="4" name="Fußzeilenplatzhalter 3"/>
          <p:cNvSpPr>
            <a:spLocks noGrp="1"/>
          </p:cNvSpPr>
          <p:nvPr>
            <p:ph type="ftr" sz="quarter" idx="11"/>
          </p:nvPr>
        </p:nvSpPr>
        <p:spPr/>
        <p:txBody>
          <a:bodyPr/>
          <a:lstStyle/>
          <a:p>
            <a:r>
              <a:rPr lang="de-DE" smtClean="0"/>
              <a:t>PD Mag. Dr. Claus Tieber</a:t>
            </a:r>
            <a:endParaRPr lang="de-DE"/>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Pure musical</a:t>
            </a:r>
            <a:endParaRPr lang="de-DE" dirty="0"/>
          </a:p>
        </p:txBody>
      </p:sp>
      <p:sp>
        <p:nvSpPr>
          <p:cNvPr id="3" name="Inhaltsplatzhalter 2"/>
          <p:cNvSpPr>
            <a:spLocks noGrp="1"/>
          </p:cNvSpPr>
          <p:nvPr>
            <p:ph idx="1"/>
          </p:nvPr>
        </p:nvSpPr>
        <p:spPr/>
        <p:txBody>
          <a:bodyPr/>
          <a:lstStyle/>
          <a:p>
            <a:r>
              <a:rPr lang="de-DE" dirty="0" err="1" smtClean="0"/>
              <a:t>Purely</a:t>
            </a:r>
            <a:r>
              <a:rPr lang="de-DE" dirty="0" smtClean="0"/>
              <a:t> musical </a:t>
            </a:r>
            <a:r>
              <a:rPr lang="de-DE" dirty="0" err="1" smtClean="0"/>
              <a:t>siginification</a:t>
            </a:r>
            <a:endParaRPr lang="de-DE" dirty="0" smtClean="0"/>
          </a:p>
          <a:p>
            <a:r>
              <a:rPr lang="de-DE" dirty="0" smtClean="0"/>
              <a:t>Creating </a:t>
            </a:r>
            <a:r>
              <a:rPr lang="de-DE" dirty="0" err="1" smtClean="0"/>
              <a:t>tension</a:t>
            </a:r>
            <a:r>
              <a:rPr lang="de-DE" dirty="0" smtClean="0"/>
              <a:t> and </a:t>
            </a:r>
            <a:r>
              <a:rPr lang="de-DE" dirty="0" err="1" smtClean="0"/>
              <a:t>resolution</a:t>
            </a:r>
            <a:r>
              <a:rPr lang="de-DE" dirty="0" smtClean="0"/>
              <a:t> </a:t>
            </a:r>
            <a:r>
              <a:rPr lang="de-DE" dirty="0" err="1" smtClean="0"/>
              <a:t>through</a:t>
            </a:r>
            <a:r>
              <a:rPr lang="de-DE" dirty="0" smtClean="0"/>
              <a:t> </a:t>
            </a:r>
            <a:r>
              <a:rPr lang="de-DE" dirty="0" err="1" smtClean="0"/>
              <a:t>highly</a:t>
            </a:r>
            <a:r>
              <a:rPr lang="de-DE" dirty="0" smtClean="0"/>
              <a:t> </a:t>
            </a:r>
            <a:r>
              <a:rPr lang="de-DE" dirty="0" err="1" smtClean="0"/>
              <a:t>coded</a:t>
            </a:r>
            <a:r>
              <a:rPr lang="de-DE" dirty="0" smtClean="0"/>
              <a:t> </a:t>
            </a:r>
            <a:r>
              <a:rPr lang="de-DE" dirty="0" err="1" smtClean="0"/>
              <a:t>structure</a:t>
            </a:r>
            <a:r>
              <a:rPr lang="de-DE" dirty="0" smtClean="0"/>
              <a:t> and </a:t>
            </a:r>
            <a:r>
              <a:rPr lang="de-DE" dirty="0" err="1" smtClean="0"/>
              <a:t>syntax</a:t>
            </a:r>
            <a:endParaRPr lang="de-DE" dirty="0"/>
          </a:p>
        </p:txBody>
      </p:sp>
      <p:sp>
        <p:nvSpPr>
          <p:cNvPr id="4" name="Fußzeilenplatzhalter 3"/>
          <p:cNvSpPr>
            <a:spLocks noGrp="1"/>
          </p:cNvSpPr>
          <p:nvPr>
            <p:ph type="ftr" sz="quarter" idx="11"/>
          </p:nvPr>
        </p:nvSpPr>
        <p:spPr/>
        <p:txBody>
          <a:bodyPr/>
          <a:lstStyle/>
          <a:p>
            <a:r>
              <a:rPr lang="de-DE" smtClean="0"/>
              <a:t>PD Mag. Dr. Claus Tieber</a:t>
            </a:r>
            <a:endParaRPr lang="de-DE"/>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Timetable</a:t>
            </a:r>
            <a:endParaRPr lang="de-DE" dirty="0"/>
          </a:p>
        </p:txBody>
      </p:sp>
      <p:sp>
        <p:nvSpPr>
          <p:cNvPr id="3" name="Inhaltsplatzhalter 2"/>
          <p:cNvSpPr>
            <a:spLocks noGrp="1"/>
          </p:cNvSpPr>
          <p:nvPr>
            <p:ph idx="1"/>
          </p:nvPr>
        </p:nvSpPr>
        <p:spPr/>
        <p:txBody>
          <a:bodyPr>
            <a:normAutofit/>
          </a:bodyPr>
          <a:lstStyle/>
          <a:p>
            <a:r>
              <a:rPr lang="en-GB" b="1" dirty="0" smtClean="0"/>
              <a:t>15:50 - 19:05 Session 1</a:t>
            </a:r>
            <a:endParaRPr lang="de-DE" dirty="0" smtClean="0"/>
          </a:p>
          <a:p>
            <a:r>
              <a:rPr lang="en-GB" b="1" dirty="0" smtClean="0"/>
              <a:t>16:50 – 17:00</a:t>
            </a:r>
            <a:r>
              <a:rPr lang="de-DE" dirty="0" smtClean="0"/>
              <a:t>: </a:t>
            </a:r>
            <a:r>
              <a:rPr lang="en-GB" b="1" dirty="0" smtClean="0"/>
              <a:t>Intermission</a:t>
            </a:r>
            <a:endParaRPr lang="de-DE" dirty="0" smtClean="0"/>
          </a:p>
          <a:p>
            <a:r>
              <a:rPr lang="en-GB" b="1" dirty="0" smtClean="0"/>
              <a:t>17:00 – 19:05: Session 2</a:t>
            </a:r>
          </a:p>
          <a:p>
            <a:endParaRPr lang="en-GB" b="1" dirty="0" smtClean="0"/>
          </a:p>
          <a:p>
            <a:r>
              <a:rPr lang="en-GB" b="1" dirty="0" smtClean="0"/>
              <a:t>19:05-21:35: Screening</a:t>
            </a:r>
          </a:p>
          <a:p>
            <a:pPr lvl="1"/>
            <a:r>
              <a:rPr lang="en-GB" i="1" dirty="0" smtClean="0"/>
              <a:t>Rebel Without a Cause</a:t>
            </a:r>
            <a:endParaRPr lang="de-DE" dirty="0" smtClean="0"/>
          </a:p>
          <a:p>
            <a:endParaRPr lang="de-DE" dirty="0" smtClean="0"/>
          </a:p>
          <a:p>
            <a:endParaRPr lang="de-DE"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Cultural</a:t>
            </a:r>
            <a:r>
              <a:rPr lang="de-DE" dirty="0" smtClean="0"/>
              <a:t> musical </a:t>
            </a:r>
            <a:r>
              <a:rPr lang="de-DE" dirty="0" err="1" smtClean="0"/>
              <a:t>codes</a:t>
            </a:r>
            <a:endParaRPr lang="de-DE" dirty="0"/>
          </a:p>
        </p:txBody>
      </p:sp>
      <p:sp>
        <p:nvSpPr>
          <p:cNvPr id="3" name="Inhaltsplatzhalter 2"/>
          <p:cNvSpPr>
            <a:spLocks noGrp="1"/>
          </p:cNvSpPr>
          <p:nvPr>
            <p:ph idx="1"/>
          </p:nvPr>
        </p:nvSpPr>
        <p:spPr/>
        <p:txBody>
          <a:bodyPr/>
          <a:lstStyle/>
          <a:p>
            <a:r>
              <a:rPr lang="de-DE" dirty="0" err="1" smtClean="0"/>
              <a:t>Instrumentation</a:t>
            </a:r>
            <a:r>
              <a:rPr lang="de-DE" dirty="0" smtClean="0"/>
              <a:t>, </a:t>
            </a:r>
            <a:r>
              <a:rPr lang="de-DE" dirty="0" err="1" smtClean="0"/>
              <a:t>rhythm</a:t>
            </a:r>
            <a:r>
              <a:rPr lang="de-DE" dirty="0" smtClean="0"/>
              <a:t>, </a:t>
            </a:r>
            <a:r>
              <a:rPr lang="de-DE" dirty="0" err="1" smtClean="0"/>
              <a:t>harmony</a:t>
            </a:r>
            <a:r>
              <a:rPr lang="de-DE" dirty="0" smtClean="0"/>
              <a:t> form a veritable </a:t>
            </a:r>
            <a:r>
              <a:rPr lang="de-DE" dirty="0" err="1" smtClean="0"/>
              <a:t>language</a:t>
            </a:r>
            <a:endParaRPr lang="de-DE" dirty="0" smtClean="0"/>
          </a:p>
          <a:p>
            <a:r>
              <a:rPr lang="de-DE" dirty="0" err="1" smtClean="0"/>
              <a:t>Culture</a:t>
            </a:r>
            <a:r>
              <a:rPr lang="de-DE" dirty="0" smtClean="0"/>
              <a:t>, (</a:t>
            </a:r>
            <a:r>
              <a:rPr lang="de-DE" dirty="0" err="1" smtClean="0"/>
              <a:t>dramatic</a:t>
            </a:r>
            <a:r>
              <a:rPr lang="de-DE" dirty="0" smtClean="0"/>
              <a:t>) </a:t>
            </a:r>
            <a:r>
              <a:rPr lang="de-DE" dirty="0" err="1" smtClean="0"/>
              <a:t>situations</a:t>
            </a:r>
            <a:r>
              <a:rPr lang="de-DE" dirty="0" smtClean="0"/>
              <a:t>, </a:t>
            </a:r>
            <a:r>
              <a:rPr lang="de-DE" dirty="0" err="1" smtClean="0"/>
              <a:t>history</a:t>
            </a:r>
            <a:r>
              <a:rPr lang="de-DE" dirty="0" smtClean="0"/>
              <a:t> etc.</a:t>
            </a:r>
            <a:endParaRPr lang="de-DE" dirty="0"/>
          </a:p>
        </p:txBody>
      </p:sp>
      <p:sp>
        <p:nvSpPr>
          <p:cNvPr id="4" name="Fußzeilenplatzhalter 3"/>
          <p:cNvSpPr>
            <a:spLocks noGrp="1"/>
          </p:cNvSpPr>
          <p:nvPr>
            <p:ph type="ftr" sz="quarter" idx="11"/>
          </p:nvPr>
        </p:nvSpPr>
        <p:spPr/>
        <p:txBody>
          <a:bodyPr/>
          <a:lstStyle/>
          <a:p>
            <a:r>
              <a:rPr lang="de-DE" smtClean="0"/>
              <a:t>PD Mag. Dr. Claus Tieber</a:t>
            </a:r>
            <a:endParaRPr lang="de-DE"/>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4400" dirty="0" err="1" smtClean="0"/>
              <a:t>Cinematic</a:t>
            </a:r>
            <a:r>
              <a:rPr lang="de-DE" sz="4400" dirty="0" smtClean="0"/>
              <a:t> musical </a:t>
            </a:r>
            <a:r>
              <a:rPr lang="de-DE" sz="4400" dirty="0" err="1" smtClean="0"/>
              <a:t>codes</a:t>
            </a:r>
            <a:endParaRPr lang="de-DE" sz="4400" dirty="0"/>
          </a:p>
        </p:txBody>
      </p:sp>
      <p:sp>
        <p:nvSpPr>
          <p:cNvPr id="3" name="Inhaltsplatzhalter 2"/>
          <p:cNvSpPr>
            <a:spLocks noGrp="1"/>
          </p:cNvSpPr>
          <p:nvPr>
            <p:ph idx="1"/>
          </p:nvPr>
        </p:nvSpPr>
        <p:spPr/>
        <p:txBody>
          <a:bodyPr/>
          <a:lstStyle/>
          <a:p>
            <a:r>
              <a:rPr lang="de-DE" dirty="0" smtClean="0"/>
              <a:t>Music </a:t>
            </a:r>
            <a:r>
              <a:rPr lang="de-DE" dirty="0" err="1" smtClean="0"/>
              <a:t>is</a:t>
            </a:r>
            <a:r>
              <a:rPr lang="de-DE" dirty="0" smtClean="0"/>
              <a:t> </a:t>
            </a:r>
            <a:r>
              <a:rPr lang="de-DE" dirty="0" err="1" smtClean="0"/>
              <a:t>codified</a:t>
            </a:r>
            <a:r>
              <a:rPr lang="de-DE" dirty="0" smtClean="0"/>
              <a:t> </a:t>
            </a:r>
            <a:r>
              <a:rPr lang="de-DE" dirty="0" err="1" smtClean="0"/>
              <a:t>by</a:t>
            </a:r>
            <a:r>
              <a:rPr lang="de-DE" dirty="0" smtClean="0"/>
              <a:t> </a:t>
            </a:r>
            <a:r>
              <a:rPr lang="de-DE" dirty="0" err="1" smtClean="0"/>
              <a:t>the</a:t>
            </a:r>
            <a:r>
              <a:rPr lang="de-DE" dirty="0" smtClean="0"/>
              <a:t> </a:t>
            </a:r>
            <a:r>
              <a:rPr lang="de-DE" dirty="0" err="1" smtClean="0"/>
              <a:t>filmic</a:t>
            </a:r>
            <a:r>
              <a:rPr lang="de-DE" dirty="0" smtClean="0"/>
              <a:t> </a:t>
            </a:r>
            <a:r>
              <a:rPr lang="de-DE" dirty="0" err="1" smtClean="0"/>
              <a:t>context</a:t>
            </a:r>
            <a:r>
              <a:rPr lang="de-DE" dirty="0" smtClean="0"/>
              <a:t> </a:t>
            </a:r>
            <a:r>
              <a:rPr lang="de-DE" dirty="0" err="1" smtClean="0"/>
              <a:t>itself</a:t>
            </a:r>
            <a:endParaRPr lang="de-DE" dirty="0" smtClean="0"/>
          </a:p>
          <a:p>
            <a:r>
              <a:rPr lang="de-DE" dirty="0" err="1" smtClean="0"/>
              <a:t>Beginning</a:t>
            </a:r>
            <a:r>
              <a:rPr lang="de-DE" dirty="0" smtClean="0"/>
              <a:t>, </a:t>
            </a:r>
            <a:r>
              <a:rPr lang="de-DE" dirty="0" err="1" smtClean="0"/>
              <a:t>end-title</a:t>
            </a:r>
            <a:r>
              <a:rPr lang="de-DE" dirty="0" smtClean="0"/>
              <a:t> </a:t>
            </a:r>
            <a:r>
              <a:rPr lang="de-DE" dirty="0" err="1" smtClean="0"/>
              <a:t>music</a:t>
            </a:r>
            <a:endParaRPr lang="de-DE" dirty="0" smtClean="0"/>
          </a:p>
          <a:p>
            <a:r>
              <a:rPr lang="de-DE" dirty="0" smtClean="0"/>
              <a:t>Musical </a:t>
            </a:r>
            <a:r>
              <a:rPr lang="de-DE" dirty="0" err="1" smtClean="0"/>
              <a:t>themes</a:t>
            </a:r>
            <a:r>
              <a:rPr lang="de-DE" dirty="0" smtClean="0"/>
              <a:t>, </a:t>
            </a:r>
            <a:r>
              <a:rPr lang="de-DE" smtClean="0"/>
              <a:t>leitmotifs</a:t>
            </a:r>
            <a:endParaRPr lang="de-DE" dirty="0"/>
          </a:p>
        </p:txBody>
      </p:sp>
      <p:sp>
        <p:nvSpPr>
          <p:cNvPr id="4" name="Fußzeilenplatzhalter 3"/>
          <p:cNvSpPr>
            <a:spLocks noGrp="1"/>
          </p:cNvSpPr>
          <p:nvPr>
            <p:ph type="ftr" sz="quarter" idx="11"/>
          </p:nvPr>
        </p:nvSpPr>
        <p:spPr/>
        <p:txBody>
          <a:bodyPr/>
          <a:lstStyle/>
          <a:p>
            <a:r>
              <a:rPr lang="de-DE" smtClean="0"/>
              <a:t>PD Mag. Dr. Claus Tieber</a:t>
            </a:r>
            <a:endParaRPr lang="de-DE"/>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smtClean="0"/>
              <a:t>High </a:t>
            </a:r>
            <a:r>
              <a:rPr lang="de-DE" dirty="0" err="1" smtClean="0"/>
              <a:t>Anxiety</a:t>
            </a:r>
            <a:endParaRPr lang="de-DE" dirty="0"/>
          </a:p>
        </p:txBody>
      </p:sp>
      <p:sp>
        <p:nvSpPr>
          <p:cNvPr id="3" name="Inhaltsplatzhalter 2"/>
          <p:cNvSpPr>
            <a:spLocks noGrp="1"/>
          </p:cNvSpPr>
          <p:nvPr>
            <p:ph idx="1"/>
          </p:nvPr>
        </p:nvSpPr>
        <p:spPr/>
        <p:txBody>
          <a:bodyPr/>
          <a:lstStyle/>
          <a:p>
            <a:r>
              <a:rPr lang="de-DE" dirty="0" smtClean="0"/>
              <a:t>http://filmmusic.blogs.upv.es/introduction/ambiguous-diegesis-and-emanation-music/</a:t>
            </a:r>
            <a:endParaRPr lang="de-DE" dirty="0"/>
          </a:p>
        </p:txBody>
      </p:sp>
      <p:sp>
        <p:nvSpPr>
          <p:cNvPr id="4" name="Fußzeilenplatzhalter 3"/>
          <p:cNvSpPr>
            <a:spLocks noGrp="1"/>
          </p:cNvSpPr>
          <p:nvPr>
            <p:ph type="ftr" sz="quarter" idx="11"/>
          </p:nvPr>
        </p:nvSpPr>
        <p:spPr/>
        <p:txBody>
          <a:bodyPr/>
          <a:lstStyle/>
          <a:p>
            <a:r>
              <a:rPr lang="de-DE" smtClean="0"/>
              <a:t>PD Mag. Dr. Claus Tieber</a:t>
            </a:r>
            <a:endParaRPr lang="de-DE"/>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Added</a:t>
            </a:r>
            <a:r>
              <a:rPr lang="de-DE" dirty="0" smtClean="0"/>
              <a:t> </a:t>
            </a:r>
            <a:r>
              <a:rPr lang="de-DE" dirty="0" err="1" smtClean="0"/>
              <a:t>Value</a:t>
            </a:r>
            <a:endParaRPr lang="de-DE" dirty="0"/>
          </a:p>
        </p:txBody>
      </p:sp>
      <p:sp>
        <p:nvSpPr>
          <p:cNvPr id="3" name="Inhaltsplatzhalter 2"/>
          <p:cNvSpPr>
            <a:spLocks noGrp="1"/>
          </p:cNvSpPr>
          <p:nvPr>
            <p:ph idx="1"/>
          </p:nvPr>
        </p:nvSpPr>
        <p:spPr/>
        <p:txBody>
          <a:bodyPr/>
          <a:lstStyle/>
          <a:p>
            <a:pPr>
              <a:buNone/>
            </a:pPr>
            <a:r>
              <a:rPr lang="en-US" dirty="0" smtClean="0"/>
              <a:t>"by added value I mean the expressive and informative value with which a sound enriches a given image so as to create the the definite impression, in the immediate or remembered experience one has of it, that this information or express "naturally" comes from is seen, and is already contained in the image itself." </a:t>
            </a:r>
            <a:r>
              <a:rPr lang="de-DE" dirty="0" smtClean="0"/>
              <a:t>(</a:t>
            </a:r>
            <a:r>
              <a:rPr lang="de-DE" dirty="0" err="1" smtClean="0"/>
              <a:t>Chion</a:t>
            </a:r>
            <a:r>
              <a:rPr lang="de-DE" dirty="0" smtClean="0"/>
              <a:t> 1994, S. 5)</a:t>
            </a:r>
          </a:p>
          <a:p>
            <a:endParaRPr lang="de-DE" dirty="0"/>
          </a:p>
        </p:txBody>
      </p:sp>
      <p:sp>
        <p:nvSpPr>
          <p:cNvPr id="4" name="Fußzeilenplatzhalter 3"/>
          <p:cNvSpPr>
            <a:spLocks noGrp="1"/>
          </p:cNvSpPr>
          <p:nvPr>
            <p:ph type="ftr" sz="quarter" idx="11"/>
          </p:nvPr>
        </p:nvSpPr>
        <p:spPr/>
        <p:txBody>
          <a:bodyPr/>
          <a:lstStyle/>
          <a:p>
            <a:r>
              <a:rPr lang="de-DE" smtClean="0"/>
              <a:t>PD Mag. Dr. Claus Tieber</a:t>
            </a:r>
            <a:endParaRPr lang="de-DE"/>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Synch</a:t>
            </a:r>
            <a:r>
              <a:rPr lang="de-DE" dirty="0" smtClean="0"/>
              <a:t> </a:t>
            </a:r>
            <a:r>
              <a:rPr lang="de-DE" dirty="0" err="1" smtClean="0"/>
              <a:t>points</a:t>
            </a:r>
            <a:endParaRPr lang="de-DE" dirty="0"/>
          </a:p>
        </p:txBody>
      </p:sp>
      <p:sp>
        <p:nvSpPr>
          <p:cNvPr id="3" name="Inhaltsplatzhalter 2"/>
          <p:cNvSpPr>
            <a:spLocks noGrp="1"/>
          </p:cNvSpPr>
          <p:nvPr>
            <p:ph idx="1"/>
          </p:nvPr>
        </p:nvSpPr>
        <p:spPr/>
        <p:txBody>
          <a:bodyPr/>
          <a:lstStyle/>
          <a:p>
            <a:r>
              <a:rPr lang="en-US" dirty="0" smtClean="0"/>
              <a:t>"A point of synchronization, or synch point, is a salient moment of an audiovisual sequence during which a sound event and a visual event meet in synchrony. It is a point where the effect of </a:t>
            </a:r>
            <a:r>
              <a:rPr lang="en-US" dirty="0" err="1" smtClean="0"/>
              <a:t>synchresis</a:t>
            </a:r>
            <a:r>
              <a:rPr lang="en-US" dirty="0" smtClean="0"/>
              <a:t> (…) is particularly prominent, rather like an accented chord in music." (</a:t>
            </a:r>
            <a:r>
              <a:rPr lang="en-US" dirty="0" err="1" smtClean="0"/>
              <a:t>Chion</a:t>
            </a:r>
            <a:r>
              <a:rPr lang="en-US" dirty="0" smtClean="0"/>
              <a:t> 1994, S. 58)</a:t>
            </a:r>
            <a:endParaRPr lang="de-DE" dirty="0" smtClean="0"/>
          </a:p>
          <a:p>
            <a:endParaRPr lang="de-DE" dirty="0"/>
          </a:p>
        </p:txBody>
      </p:sp>
      <p:sp>
        <p:nvSpPr>
          <p:cNvPr id="4" name="Fußzeilenplatzhalter 3"/>
          <p:cNvSpPr>
            <a:spLocks noGrp="1"/>
          </p:cNvSpPr>
          <p:nvPr>
            <p:ph type="ftr" sz="quarter" idx="11"/>
          </p:nvPr>
        </p:nvSpPr>
        <p:spPr/>
        <p:txBody>
          <a:bodyPr/>
          <a:lstStyle/>
          <a:p>
            <a:r>
              <a:rPr lang="de-DE" smtClean="0"/>
              <a:t>PD Mag. Dr. Claus Tieber</a:t>
            </a:r>
            <a:endParaRPr lang="de-DE"/>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Mickey-Mousing</a:t>
            </a:r>
            <a:endParaRPr lang="de-DE" dirty="0"/>
          </a:p>
        </p:txBody>
      </p:sp>
      <p:sp>
        <p:nvSpPr>
          <p:cNvPr id="6" name="Inhaltsplatzhalter 5"/>
          <p:cNvSpPr>
            <a:spLocks noGrp="1"/>
          </p:cNvSpPr>
          <p:nvPr>
            <p:ph idx="1"/>
          </p:nvPr>
        </p:nvSpPr>
        <p:spPr/>
        <p:txBody>
          <a:bodyPr/>
          <a:lstStyle/>
          <a:p>
            <a:r>
              <a:rPr lang="de-DE" dirty="0" smtClean="0"/>
              <a:t>https://www.youtube.com/watch?v=r12gjrtl2bI</a:t>
            </a:r>
            <a:endParaRPr lang="de-DE" dirty="0"/>
          </a:p>
        </p:txBody>
      </p:sp>
      <p:sp>
        <p:nvSpPr>
          <p:cNvPr id="4" name="Fußzeilenplatzhalter 3"/>
          <p:cNvSpPr>
            <a:spLocks noGrp="1"/>
          </p:cNvSpPr>
          <p:nvPr>
            <p:ph type="ftr" sz="quarter" idx="11"/>
          </p:nvPr>
        </p:nvSpPr>
        <p:spPr/>
        <p:txBody>
          <a:bodyPr/>
          <a:lstStyle/>
          <a:p>
            <a:r>
              <a:rPr lang="de-DE" smtClean="0"/>
              <a:t>PD Mag. Dr. Claus Tieber</a:t>
            </a:r>
            <a:endParaRPr lang="de-DE"/>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r>
              <a:rPr lang="de-DE" dirty="0" err="1" smtClean="0"/>
              <a:t>Mood</a:t>
            </a:r>
            <a:endParaRPr lang="de-DE" dirty="0" smtClean="0"/>
          </a:p>
          <a:p>
            <a:r>
              <a:rPr lang="de-DE" dirty="0" err="1" smtClean="0"/>
              <a:t>Underscoring</a:t>
            </a:r>
            <a:endParaRPr lang="de-DE" dirty="0" smtClean="0"/>
          </a:p>
          <a:p>
            <a:r>
              <a:rPr lang="de-DE" dirty="0" err="1" smtClean="0"/>
              <a:t>contrapuntual</a:t>
            </a:r>
            <a:endParaRPr lang="de-DE" dirty="0" smtClean="0"/>
          </a:p>
          <a:p>
            <a:endParaRPr lang="de-DE" dirty="0"/>
          </a:p>
        </p:txBody>
      </p:sp>
      <p:sp>
        <p:nvSpPr>
          <p:cNvPr id="4" name="Fußzeilenplatzhalter 3"/>
          <p:cNvSpPr>
            <a:spLocks noGrp="1"/>
          </p:cNvSpPr>
          <p:nvPr>
            <p:ph type="ftr" sz="quarter" idx="11"/>
          </p:nvPr>
        </p:nvSpPr>
        <p:spPr/>
        <p:txBody>
          <a:bodyPr/>
          <a:lstStyle/>
          <a:p>
            <a:r>
              <a:rPr lang="de-DE" smtClean="0"/>
              <a:t>PD Mag. Dr. Claus Tieber</a:t>
            </a:r>
            <a:endParaRPr lang="de-DE"/>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Functions</a:t>
            </a:r>
            <a:r>
              <a:rPr lang="de-DE" dirty="0" smtClean="0"/>
              <a:t> Copland</a:t>
            </a:r>
            <a:endParaRPr lang="de-DE" dirty="0"/>
          </a:p>
        </p:txBody>
      </p:sp>
      <p:sp>
        <p:nvSpPr>
          <p:cNvPr id="3" name="Inhaltsplatzhalter 2"/>
          <p:cNvSpPr>
            <a:spLocks noGrp="1"/>
          </p:cNvSpPr>
          <p:nvPr>
            <p:ph idx="1"/>
          </p:nvPr>
        </p:nvSpPr>
        <p:spPr/>
        <p:txBody>
          <a:bodyPr/>
          <a:lstStyle/>
          <a:p>
            <a:r>
              <a:rPr lang="de-DE" dirty="0" err="1" smtClean="0"/>
              <a:t>Atmosphere</a:t>
            </a:r>
            <a:r>
              <a:rPr lang="de-DE" dirty="0" smtClean="0"/>
              <a:t> of time and </a:t>
            </a:r>
            <a:r>
              <a:rPr lang="de-DE" dirty="0" err="1" smtClean="0"/>
              <a:t>space</a:t>
            </a:r>
            <a:endParaRPr lang="de-DE" dirty="0" smtClean="0"/>
          </a:p>
          <a:p>
            <a:r>
              <a:rPr lang="de-DE" dirty="0" err="1" smtClean="0"/>
              <a:t>psychology</a:t>
            </a:r>
            <a:endParaRPr lang="de-DE" dirty="0" smtClean="0"/>
          </a:p>
          <a:p>
            <a:r>
              <a:rPr lang="de-DE" dirty="0" err="1" smtClean="0"/>
              <a:t>background</a:t>
            </a:r>
            <a:endParaRPr lang="de-DE" dirty="0" smtClean="0"/>
          </a:p>
          <a:p>
            <a:r>
              <a:rPr lang="de-DE" dirty="0" err="1" smtClean="0"/>
              <a:t>continuity</a:t>
            </a:r>
            <a:endParaRPr lang="de-DE" dirty="0" smtClean="0"/>
          </a:p>
          <a:p>
            <a:r>
              <a:rPr lang="de-DE" dirty="0" err="1" smtClean="0"/>
              <a:t>dramaturgy</a:t>
            </a:r>
            <a:endParaRPr lang="de-DE" dirty="0"/>
          </a:p>
        </p:txBody>
      </p:sp>
      <p:sp>
        <p:nvSpPr>
          <p:cNvPr id="4" name="Fußzeilenplatzhalter 3"/>
          <p:cNvSpPr>
            <a:spLocks noGrp="1"/>
          </p:cNvSpPr>
          <p:nvPr>
            <p:ph type="ftr" sz="quarter" idx="11"/>
          </p:nvPr>
        </p:nvSpPr>
        <p:spPr/>
        <p:txBody>
          <a:bodyPr/>
          <a:lstStyle/>
          <a:p>
            <a:r>
              <a:rPr lang="de-DE" smtClean="0"/>
              <a:t>PD Mag. Dr. Claus Tieber</a:t>
            </a:r>
            <a:endParaRPr lang="de-DE"/>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Method</a:t>
            </a:r>
            <a:endParaRPr lang="de-DE" dirty="0"/>
          </a:p>
        </p:txBody>
      </p:sp>
      <p:sp>
        <p:nvSpPr>
          <p:cNvPr id="3" name="Inhaltsplatzhalter 2"/>
          <p:cNvSpPr>
            <a:spLocks noGrp="1"/>
          </p:cNvSpPr>
          <p:nvPr>
            <p:ph idx="1"/>
          </p:nvPr>
        </p:nvSpPr>
        <p:spPr/>
        <p:txBody>
          <a:bodyPr/>
          <a:lstStyle/>
          <a:p>
            <a:pPr lvl="0"/>
            <a:r>
              <a:rPr lang="de-DE" dirty="0" err="1" smtClean="0"/>
              <a:t>Itemize</a:t>
            </a:r>
            <a:endParaRPr lang="de-DE" dirty="0" smtClean="0"/>
          </a:p>
          <a:p>
            <a:pPr lvl="0"/>
            <a:r>
              <a:rPr lang="de-DE" dirty="0" err="1" smtClean="0"/>
              <a:t>Characterize</a:t>
            </a:r>
            <a:endParaRPr lang="de-DE" dirty="0" smtClean="0"/>
          </a:p>
          <a:p>
            <a:pPr lvl="0"/>
            <a:r>
              <a:rPr lang="de-DE" dirty="0" err="1" smtClean="0"/>
              <a:t>Locate</a:t>
            </a:r>
            <a:r>
              <a:rPr lang="de-DE" dirty="0" smtClean="0"/>
              <a:t> </a:t>
            </a:r>
            <a:r>
              <a:rPr lang="de-DE" dirty="0" err="1" smtClean="0"/>
              <a:t>synch</a:t>
            </a:r>
            <a:r>
              <a:rPr lang="de-DE" dirty="0" smtClean="0"/>
              <a:t> </a:t>
            </a:r>
            <a:r>
              <a:rPr lang="de-DE" dirty="0" err="1" smtClean="0"/>
              <a:t>points</a:t>
            </a:r>
            <a:endParaRPr lang="de-DE" dirty="0" smtClean="0"/>
          </a:p>
          <a:p>
            <a:pPr lvl="0"/>
            <a:r>
              <a:rPr lang="de-DE" dirty="0" err="1" smtClean="0"/>
              <a:t>Compare</a:t>
            </a:r>
            <a:r>
              <a:rPr lang="de-DE" dirty="0" smtClean="0"/>
              <a:t> </a:t>
            </a:r>
            <a:r>
              <a:rPr lang="de-DE" dirty="0" err="1" smtClean="0"/>
              <a:t>sound</a:t>
            </a:r>
            <a:r>
              <a:rPr lang="de-DE" dirty="0" smtClean="0"/>
              <a:t> and image (Neumeyer 2015, S. 51)</a:t>
            </a:r>
          </a:p>
          <a:p>
            <a:endParaRPr lang="de-DE" dirty="0"/>
          </a:p>
        </p:txBody>
      </p:sp>
      <p:sp>
        <p:nvSpPr>
          <p:cNvPr id="4" name="Fußzeilenplatzhalter 3"/>
          <p:cNvSpPr>
            <a:spLocks noGrp="1"/>
          </p:cNvSpPr>
          <p:nvPr>
            <p:ph type="ftr" sz="quarter" idx="11"/>
          </p:nvPr>
        </p:nvSpPr>
        <p:spPr/>
        <p:txBody>
          <a:bodyPr/>
          <a:lstStyle/>
          <a:p>
            <a:r>
              <a:rPr lang="de-DE" smtClean="0"/>
              <a:t>PD Mag. Dr. Claus Tieber</a:t>
            </a:r>
            <a:endParaRPr lang="de-DE"/>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Itemize</a:t>
            </a:r>
            <a:endParaRPr lang="de-DE" dirty="0"/>
          </a:p>
        </p:txBody>
      </p:sp>
      <p:sp>
        <p:nvSpPr>
          <p:cNvPr id="3" name="Inhaltsplatzhalter 2"/>
          <p:cNvSpPr>
            <a:spLocks noGrp="1"/>
          </p:cNvSpPr>
          <p:nvPr>
            <p:ph idx="1"/>
          </p:nvPr>
        </p:nvSpPr>
        <p:spPr/>
        <p:txBody>
          <a:bodyPr/>
          <a:lstStyle/>
          <a:p>
            <a:r>
              <a:rPr lang="de-DE" dirty="0" smtClean="0"/>
              <a:t>Pure </a:t>
            </a:r>
            <a:r>
              <a:rPr lang="de-DE" dirty="0" err="1" smtClean="0"/>
              <a:t>description</a:t>
            </a:r>
            <a:endParaRPr lang="de-DE" dirty="0" smtClean="0"/>
          </a:p>
          <a:p>
            <a:r>
              <a:rPr lang="de-DE" dirty="0" err="1" smtClean="0"/>
              <a:t>Inventory</a:t>
            </a:r>
            <a:endParaRPr lang="de-DE" dirty="0" smtClean="0"/>
          </a:p>
          <a:p>
            <a:r>
              <a:rPr lang="de-DE" dirty="0" smtClean="0"/>
              <a:t>list</a:t>
            </a:r>
            <a:endParaRPr lang="de-DE" dirty="0"/>
          </a:p>
        </p:txBody>
      </p:sp>
      <p:sp>
        <p:nvSpPr>
          <p:cNvPr id="4" name="Fußzeilenplatzhalter 3"/>
          <p:cNvSpPr>
            <a:spLocks noGrp="1"/>
          </p:cNvSpPr>
          <p:nvPr>
            <p:ph type="ftr" sz="quarter" idx="11"/>
          </p:nvPr>
        </p:nvSpPr>
        <p:spPr/>
        <p:txBody>
          <a:bodyPr/>
          <a:lstStyle/>
          <a:p>
            <a:r>
              <a:rPr lang="de-DE" smtClean="0"/>
              <a:t>PD Mag. Dr. Claus Tieber</a:t>
            </a:r>
            <a:endParaRPr lang="de-DE"/>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GB" dirty="0" smtClean="0"/>
              <a:t>Thursday 9.11.</a:t>
            </a:r>
            <a:r>
              <a:rPr lang="de-DE" dirty="0" smtClean="0"/>
              <a:t/>
            </a:r>
            <a:br>
              <a:rPr lang="de-DE" dirty="0" smtClean="0"/>
            </a:br>
            <a:endParaRPr lang="de-DE" dirty="0"/>
          </a:p>
        </p:txBody>
      </p:sp>
      <p:sp>
        <p:nvSpPr>
          <p:cNvPr id="3" name="Inhaltsplatzhalter 2"/>
          <p:cNvSpPr>
            <a:spLocks noGrp="1"/>
          </p:cNvSpPr>
          <p:nvPr>
            <p:ph idx="1"/>
          </p:nvPr>
        </p:nvSpPr>
        <p:spPr/>
        <p:txBody>
          <a:bodyPr/>
          <a:lstStyle/>
          <a:p>
            <a:r>
              <a:rPr lang="en-GB" b="1" dirty="0" smtClean="0"/>
              <a:t>15:50 - 19:05: Session 3</a:t>
            </a:r>
          </a:p>
          <a:p>
            <a:r>
              <a:rPr lang="en-GB" b="1" dirty="0" smtClean="0"/>
              <a:t>16:50 – 17:00</a:t>
            </a:r>
            <a:r>
              <a:rPr lang="de-DE" dirty="0" smtClean="0"/>
              <a:t>: </a:t>
            </a:r>
            <a:r>
              <a:rPr lang="en-GB" b="1" dirty="0" smtClean="0"/>
              <a:t>Intermission</a:t>
            </a:r>
            <a:endParaRPr lang="de-DE" dirty="0" smtClean="0"/>
          </a:p>
          <a:p>
            <a:r>
              <a:rPr lang="en-GB" b="1" dirty="0" smtClean="0"/>
              <a:t>17:00 – 19:05: Session 4</a:t>
            </a:r>
          </a:p>
          <a:p>
            <a:endParaRPr lang="en-GB" b="1" dirty="0" smtClean="0"/>
          </a:p>
          <a:p>
            <a:r>
              <a:rPr lang="en-GB" b="1" dirty="0" smtClean="0"/>
              <a:t>19:05 – 21:35: Screening</a:t>
            </a:r>
            <a:r>
              <a:rPr lang="de-DE" b="1" dirty="0" smtClean="0"/>
              <a:t>:</a:t>
            </a:r>
          </a:p>
          <a:p>
            <a:pPr lvl="1"/>
            <a:r>
              <a:rPr lang="en-GB" i="1" dirty="0" smtClean="0"/>
              <a:t>Funny Face</a:t>
            </a:r>
            <a:endParaRPr lang="de-DE" dirty="0" smtClean="0"/>
          </a:p>
          <a:p>
            <a:endParaRPr lang="de-DE" dirty="0" smtClean="0"/>
          </a:p>
          <a:p>
            <a:endParaRPr lang="de-DE"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Characterize</a:t>
            </a:r>
            <a:r>
              <a:rPr lang="de-DE" dirty="0" smtClean="0"/>
              <a:t> </a:t>
            </a:r>
            <a:endParaRPr lang="de-DE" dirty="0"/>
          </a:p>
        </p:txBody>
      </p:sp>
      <p:sp>
        <p:nvSpPr>
          <p:cNvPr id="3" name="Inhaltsplatzhalter 2"/>
          <p:cNvSpPr>
            <a:spLocks noGrp="1"/>
          </p:cNvSpPr>
          <p:nvPr>
            <p:ph idx="1"/>
          </p:nvPr>
        </p:nvSpPr>
        <p:spPr/>
        <p:txBody>
          <a:bodyPr/>
          <a:lstStyle/>
          <a:p>
            <a:r>
              <a:rPr lang="de-DE" dirty="0" smtClean="0"/>
              <a:t>Sound </a:t>
            </a:r>
            <a:r>
              <a:rPr lang="de-DE" dirty="0" err="1" smtClean="0"/>
              <a:t>quality</a:t>
            </a:r>
            <a:endParaRPr lang="de-DE" dirty="0" smtClean="0"/>
          </a:p>
          <a:p>
            <a:r>
              <a:rPr lang="de-DE" dirty="0" err="1" smtClean="0"/>
              <a:t>Consistency</a:t>
            </a:r>
            <a:endParaRPr lang="de-DE" dirty="0" smtClean="0"/>
          </a:p>
          <a:p>
            <a:r>
              <a:rPr lang="de-DE" dirty="0" smtClean="0"/>
              <a:t>Interaction and </a:t>
            </a:r>
            <a:r>
              <a:rPr lang="de-DE" dirty="0" err="1" smtClean="0"/>
              <a:t>balance</a:t>
            </a:r>
            <a:endParaRPr lang="de-DE" dirty="0" smtClean="0"/>
          </a:p>
          <a:p>
            <a:endParaRPr lang="de-DE" dirty="0"/>
          </a:p>
        </p:txBody>
      </p:sp>
      <p:sp>
        <p:nvSpPr>
          <p:cNvPr id="4" name="Fußzeilenplatzhalter 3"/>
          <p:cNvSpPr>
            <a:spLocks noGrp="1"/>
          </p:cNvSpPr>
          <p:nvPr>
            <p:ph type="ftr" sz="quarter" idx="11"/>
          </p:nvPr>
        </p:nvSpPr>
        <p:spPr/>
        <p:txBody>
          <a:bodyPr/>
          <a:lstStyle/>
          <a:p>
            <a:r>
              <a:rPr lang="de-DE" smtClean="0"/>
              <a:t>PD Mag. Dr. Claus Tieber</a:t>
            </a:r>
            <a:endParaRPr lang="de-DE"/>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Locate</a:t>
            </a:r>
            <a:r>
              <a:rPr lang="de-DE" dirty="0" smtClean="0"/>
              <a:t> </a:t>
            </a:r>
            <a:r>
              <a:rPr lang="de-DE" dirty="0" err="1" smtClean="0"/>
              <a:t>synch</a:t>
            </a:r>
            <a:r>
              <a:rPr lang="de-DE" dirty="0" smtClean="0"/>
              <a:t> </a:t>
            </a:r>
            <a:r>
              <a:rPr lang="de-DE" dirty="0" err="1" smtClean="0"/>
              <a:t>points</a:t>
            </a:r>
            <a:endParaRPr lang="de-DE" dirty="0"/>
          </a:p>
        </p:txBody>
      </p:sp>
      <p:sp>
        <p:nvSpPr>
          <p:cNvPr id="3" name="Inhaltsplatzhalter 2"/>
          <p:cNvSpPr>
            <a:spLocks noGrp="1"/>
          </p:cNvSpPr>
          <p:nvPr>
            <p:ph idx="1"/>
          </p:nvPr>
        </p:nvSpPr>
        <p:spPr/>
        <p:txBody>
          <a:bodyPr/>
          <a:lstStyle/>
          <a:p>
            <a:r>
              <a:rPr lang="de-DE" dirty="0" err="1" smtClean="0"/>
              <a:t>Audiovisual</a:t>
            </a:r>
            <a:r>
              <a:rPr lang="de-DE" dirty="0" smtClean="0"/>
              <a:t> </a:t>
            </a:r>
            <a:r>
              <a:rPr lang="de-DE" dirty="0" err="1" smtClean="0"/>
              <a:t>phrasing</a:t>
            </a:r>
            <a:endParaRPr lang="de-DE" dirty="0" smtClean="0"/>
          </a:p>
          <a:p>
            <a:r>
              <a:rPr lang="de-DE" dirty="0" err="1" smtClean="0"/>
              <a:t>Seperating</a:t>
            </a:r>
            <a:r>
              <a:rPr lang="de-DE" dirty="0" smtClean="0"/>
              <a:t> out </a:t>
            </a:r>
            <a:r>
              <a:rPr lang="de-DE" dirty="0" err="1" smtClean="0"/>
              <a:t>the</a:t>
            </a:r>
            <a:r>
              <a:rPr lang="de-DE" dirty="0" smtClean="0"/>
              <a:t> </a:t>
            </a:r>
            <a:r>
              <a:rPr lang="de-DE" dirty="0" err="1" smtClean="0"/>
              <a:t>synch</a:t>
            </a:r>
            <a:r>
              <a:rPr lang="de-DE" dirty="0" smtClean="0"/>
              <a:t> </a:t>
            </a:r>
            <a:r>
              <a:rPr lang="de-DE" dirty="0" err="1" smtClean="0"/>
              <a:t>points</a:t>
            </a:r>
            <a:endParaRPr lang="de-DE" dirty="0" smtClean="0"/>
          </a:p>
          <a:p>
            <a:r>
              <a:rPr lang="de-DE" dirty="0" err="1" smtClean="0"/>
              <a:t>Rhythms</a:t>
            </a:r>
            <a:r>
              <a:rPr lang="de-DE" dirty="0" smtClean="0"/>
              <a:t> of </a:t>
            </a:r>
            <a:r>
              <a:rPr lang="de-DE" dirty="0" err="1" smtClean="0"/>
              <a:t>synch</a:t>
            </a:r>
            <a:r>
              <a:rPr lang="de-DE" dirty="0" smtClean="0"/>
              <a:t> </a:t>
            </a:r>
            <a:r>
              <a:rPr lang="de-DE" dirty="0" err="1" smtClean="0"/>
              <a:t>points</a:t>
            </a:r>
            <a:endParaRPr lang="de-DE" dirty="0"/>
          </a:p>
        </p:txBody>
      </p:sp>
      <p:sp>
        <p:nvSpPr>
          <p:cNvPr id="4" name="Fußzeilenplatzhalter 3"/>
          <p:cNvSpPr>
            <a:spLocks noGrp="1"/>
          </p:cNvSpPr>
          <p:nvPr>
            <p:ph type="ftr" sz="quarter" idx="11"/>
          </p:nvPr>
        </p:nvSpPr>
        <p:spPr/>
        <p:txBody>
          <a:bodyPr/>
          <a:lstStyle/>
          <a:p>
            <a:r>
              <a:rPr lang="de-DE" smtClean="0"/>
              <a:t>PD Mag. Dr. Claus Tieber</a:t>
            </a:r>
            <a:endParaRPr lang="de-DE"/>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4400" dirty="0" err="1" smtClean="0"/>
              <a:t>Compare</a:t>
            </a:r>
            <a:r>
              <a:rPr lang="de-DE" sz="4400" dirty="0" smtClean="0"/>
              <a:t> </a:t>
            </a:r>
            <a:r>
              <a:rPr lang="de-DE" sz="4400" dirty="0" err="1" smtClean="0"/>
              <a:t>sound</a:t>
            </a:r>
            <a:r>
              <a:rPr lang="de-DE" sz="4400" dirty="0" smtClean="0"/>
              <a:t> and image</a:t>
            </a:r>
            <a:endParaRPr lang="de-DE" sz="4400" dirty="0"/>
          </a:p>
        </p:txBody>
      </p:sp>
      <p:sp>
        <p:nvSpPr>
          <p:cNvPr id="3" name="Inhaltsplatzhalter 2"/>
          <p:cNvSpPr>
            <a:spLocks noGrp="1"/>
          </p:cNvSpPr>
          <p:nvPr>
            <p:ph idx="1"/>
          </p:nvPr>
        </p:nvSpPr>
        <p:spPr/>
        <p:txBody>
          <a:bodyPr/>
          <a:lstStyle/>
          <a:p>
            <a:r>
              <a:rPr lang="de-DE" dirty="0" smtClean="0"/>
              <a:t>Do </a:t>
            </a:r>
            <a:r>
              <a:rPr lang="de-DE" dirty="0" err="1" smtClean="0"/>
              <a:t>they</a:t>
            </a:r>
            <a:r>
              <a:rPr lang="de-DE" dirty="0" smtClean="0"/>
              <a:t> </a:t>
            </a:r>
            <a:r>
              <a:rPr lang="de-DE" dirty="0" err="1" smtClean="0"/>
              <a:t>match</a:t>
            </a:r>
            <a:r>
              <a:rPr lang="de-DE" dirty="0" smtClean="0"/>
              <a:t>? Do </a:t>
            </a:r>
            <a:r>
              <a:rPr lang="de-DE" dirty="0" err="1" smtClean="0"/>
              <a:t>they</a:t>
            </a:r>
            <a:r>
              <a:rPr lang="de-DE" dirty="0" smtClean="0"/>
              <a:t> </a:t>
            </a:r>
            <a:r>
              <a:rPr lang="de-DE" dirty="0" err="1" smtClean="0"/>
              <a:t>not</a:t>
            </a:r>
            <a:r>
              <a:rPr lang="de-DE" dirty="0" smtClean="0"/>
              <a:t>?</a:t>
            </a:r>
          </a:p>
          <a:p>
            <a:r>
              <a:rPr lang="de-DE" dirty="0" err="1" smtClean="0"/>
              <a:t>Complement</a:t>
            </a:r>
            <a:r>
              <a:rPr lang="de-DE" dirty="0" smtClean="0"/>
              <a:t> </a:t>
            </a:r>
            <a:r>
              <a:rPr lang="de-DE" dirty="0" err="1" smtClean="0"/>
              <a:t>or</a:t>
            </a:r>
            <a:r>
              <a:rPr lang="de-DE" dirty="0" smtClean="0"/>
              <a:t> </a:t>
            </a:r>
            <a:r>
              <a:rPr lang="de-DE" dirty="0" err="1" smtClean="0"/>
              <a:t>contradict</a:t>
            </a:r>
            <a:endParaRPr lang="de-DE" dirty="0" smtClean="0"/>
          </a:p>
          <a:p>
            <a:endParaRPr lang="de-DE" dirty="0"/>
          </a:p>
        </p:txBody>
      </p:sp>
      <p:sp>
        <p:nvSpPr>
          <p:cNvPr id="4" name="Fußzeilenplatzhalter 3"/>
          <p:cNvSpPr>
            <a:spLocks noGrp="1"/>
          </p:cNvSpPr>
          <p:nvPr>
            <p:ph type="ftr" sz="quarter" idx="11"/>
          </p:nvPr>
        </p:nvSpPr>
        <p:spPr/>
        <p:txBody>
          <a:bodyPr/>
          <a:lstStyle/>
          <a:p>
            <a:r>
              <a:rPr lang="de-DE" smtClean="0"/>
              <a:t>PD Mag. Dr. Claus Tieber</a:t>
            </a:r>
            <a:endParaRPr lang="de-DE"/>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Chion</a:t>
            </a:r>
            <a:r>
              <a:rPr lang="de-DE" dirty="0" smtClean="0"/>
              <a:t>: </a:t>
            </a:r>
            <a:r>
              <a:rPr lang="de-DE" dirty="0" err="1" smtClean="0"/>
              <a:t>Masking</a:t>
            </a:r>
            <a:endParaRPr lang="de-DE" dirty="0"/>
          </a:p>
        </p:txBody>
      </p:sp>
      <p:sp>
        <p:nvSpPr>
          <p:cNvPr id="3" name="Inhaltsplatzhalter 2"/>
          <p:cNvSpPr>
            <a:spLocks noGrp="1"/>
          </p:cNvSpPr>
          <p:nvPr>
            <p:ph idx="1"/>
          </p:nvPr>
        </p:nvSpPr>
        <p:spPr/>
        <p:txBody>
          <a:bodyPr/>
          <a:lstStyle/>
          <a:p>
            <a:r>
              <a:rPr lang="de-DE" dirty="0" err="1" smtClean="0"/>
              <a:t>Only</a:t>
            </a:r>
            <a:r>
              <a:rPr lang="de-DE" dirty="0" smtClean="0"/>
              <a:t> </a:t>
            </a:r>
            <a:r>
              <a:rPr lang="de-DE" dirty="0" err="1" smtClean="0"/>
              <a:t>the</a:t>
            </a:r>
            <a:r>
              <a:rPr lang="de-DE" dirty="0" smtClean="0"/>
              <a:t> </a:t>
            </a:r>
            <a:r>
              <a:rPr lang="de-DE" dirty="0" err="1" smtClean="0"/>
              <a:t>sound</a:t>
            </a:r>
            <a:endParaRPr lang="de-DE" dirty="0" smtClean="0"/>
          </a:p>
          <a:p>
            <a:r>
              <a:rPr lang="de-DE" dirty="0" err="1" smtClean="0"/>
              <a:t>Only</a:t>
            </a:r>
            <a:r>
              <a:rPr lang="de-DE" dirty="0" smtClean="0"/>
              <a:t> </a:t>
            </a:r>
            <a:r>
              <a:rPr lang="de-DE" dirty="0" err="1" smtClean="0"/>
              <a:t>the</a:t>
            </a:r>
            <a:r>
              <a:rPr lang="de-DE" dirty="0" smtClean="0"/>
              <a:t> </a:t>
            </a:r>
            <a:r>
              <a:rPr lang="de-DE" dirty="0" err="1" smtClean="0"/>
              <a:t>visuals</a:t>
            </a:r>
            <a:endParaRPr lang="de-DE"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dirty="0"/>
          </a:p>
        </p:txBody>
      </p:sp>
      <p:sp>
        <p:nvSpPr>
          <p:cNvPr id="3" name="Inhaltsplatzhalter 2"/>
          <p:cNvSpPr>
            <a:spLocks noGrp="1"/>
          </p:cNvSpPr>
          <p:nvPr>
            <p:ph idx="1"/>
          </p:nvPr>
        </p:nvSpPr>
        <p:spPr/>
        <p:txBody>
          <a:bodyPr/>
          <a:lstStyle/>
          <a:p>
            <a:r>
              <a:rPr lang="de-DE" dirty="0" smtClean="0"/>
              <a:t>Negative </a:t>
            </a:r>
            <a:r>
              <a:rPr lang="de-DE" dirty="0" err="1" smtClean="0"/>
              <a:t>sounds</a:t>
            </a:r>
            <a:r>
              <a:rPr lang="de-DE" dirty="0" smtClean="0"/>
              <a:t>: image </a:t>
            </a:r>
            <a:r>
              <a:rPr lang="de-DE" dirty="0" err="1" smtClean="0"/>
              <a:t>calls</a:t>
            </a:r>
            <a:r>
              <a:rPr lang="de-DE" dirty="0" smtClean="0"/>
              <a:t> </a:t>
            </a:r>
            <a:r>
              <a:rPr lang="de-DE" dirty="0" err="1" smtClean="0"/>
              <a:t>for</a:t>
            </a:r>
            <a:r>
              <a:rPr lang="de-DE" dirty="0" smtClean="0"/>
              <a:t> </a:t>
            </a:r>
            <a:r>
              <a:rPr lang="de-DE" dirty="0" err="1" smtClean="0"/>
              <a:t>them</a:t>
            </a:r>
            <a:r>
              <a:rPr lang="de-DE" dirty="0" smtClean="0"/>
              <a:t>, </a:t>
            </a:r>
            <a:r>
              <a:rPr lang="de-DE" dirty="0" err="1" smtClean="0"/>
              <a:t>but</a:t>
            </a:r>
            <a:r>
              <a:rPr lang="de-DE" dirty="0" smtClean="0"/>
              <a:t> </a:t>
            </a:r>
            <a:r>
              <a:rPr lang="de-DE" dirty="0" err="1" smtClean="0"/>
              <a:t>they</a:t>
            </a:r>
            <a:r>
              <a:rPr lang="de-DE" dirty="0" smtClean="0"/>
              <a:t> </a:t>
            </a:r>
            <a:r>
              <a:rPr lang="de-DE" dirty="0" err="1" smtClean="0"/>
              <a:t>are</a:t>
            </a:r>
            <a:r>
              <a:rPr lang="de-DE" dirty="0" smtClean="0"/>
              <a:t> absent</a:t>
            </a:r>
          </a:p>
          <a:p>
            <a:r>
              <a:rPr lang="de-DE" dirty="0" smtClean="0"/>
              <a:t>negative </a:t>
            </a:r>
            <a:r>
              <a:rPr lang="de-DE" dirty="0" err="1" smtClean="0"/>
              <a:t>images</a:t>
            </a:r>
            <a:r>
              <a:rPr lang="de-DE" dirty="0" smtClean="0"/>
              <a:t>: </a:t>
            </a:r>
            <a:r>
              <a:rPr lang="de-DE" dirty="0" err="1" smtClean="0"/>
              <a:t>sound</a:t>
            </a:r>
            <a:r>
              <a:rPr lang="de-DE" dirty="0" smtClean="0"/>
              <a:t> </a:t>
            </a:r>
            <a:r>
              <a:rPr lang="de-DE" dirty="0" err="1" smtClean="0"/>
              <a:t>calls</a:t>
            </a:r>
            <a:r>
              <a:rPr lang="de-DE" dirty="0" smtClean="0"/>
              <a:t> </a:t>
            </a:r>
            <a:r>
              <a:rPr lang="de-DE" dirty="0" err="1" smtClean="0"/>
              <a:t>for</a:t>
            </a:r>
            <a:r>
              <a:rPr lang="de-DE" dirty="0" smtClean="0"/>
              <a:t> </a:t>
            </a:r>
            <a:r>
              <a:rPr lang="de-DE" dirty="0" err="1" smtClean="0"/>
              <a:t>them</a:t>
            </a:r>
            <a:r>
              <a:rPr lang="de-DE" dirty="0" smtClean="0"/>
              <a:t>, </a:t>
            </a:r>
            <a:r>
              <a:rPr lang="de-DE" dirty="0" err="1" smtClean="0"/>
              <a:t>but</a:t>
            </a:r>
            <a:r>
              <a:rPr lang="de-DE" dirty="0" smtClean="0"/>
              <a:t> </a:t>
            </a:r>
            <a:r>
              <a:rPr lang="de-DE" dirty="0" err="1" smtClean="0"/>
              <a:t>they</a:t>
            </a:r>
            <a:r>
              <a:rPr lang="de-DE" dirty="0" smtClean="0"/>
              <a:t> </a:t>
            </a:r>
            <a:r>
              <a:rPr lang="de-DE" dirty="0" err="1" smtClean="0"/>
              <a:t>are</a:t>
            </a:r>
            <a:r>
              <a:rPr lang="de-DE" dirty="0" smtClean="0"/>
              <a:t> absent</a:t>
            </a:r>
          </a:p>
          <a:p>
            <a:endParaRPr lang="de-DE" dirty="0"/>
          </a:p>
        </p:txBody>
      </p:sp>
      <p:sp>
        <p:nvSpPr>
          <p:cNvPr id="4" name="Fußzeilenplatzhalter 3"/>
          <p:cNvSpPr>
            <a:spLocks noGrp="1"/>
          </p:cNvSpPr>
          <p:nvPr>
            <p:ph type="ftr" sz="quarter" idx="11"/>
          </p:nvPr>
        </p:nvSpPr>
        <p:spPr/>
        <p:txBody>
          <a:bodyPr/>
          <a:lstStyle/>
          <a:p>
            <a:r>
              <a:rPr lang="de-DE" smtClean="0"/>
              <a:t>PD Mag. Dr. Claus Tieber</a:t>
            </a:r>
            <a:endParaRPr lang="de-DE"/>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Acousmêtre</a:t>
            </a:r>
            <a:endParaRPr lang="de-DE" dirty="0"/>
          </a:p>
        </p:txBody>
      </p:sp>
      <p:sp>
        <p:nvSpPr>
          <p:cNvPr id="3" name="Inhaltsplatzhalter 2"/>
          <p:cNvSpPr>
            <a:spLocks noGrp="1"/>
          </p:cNvSpPr>
          <p:nvPr>
            <p:ph idx="1"/>
          </p:nvPr>
        </p:nvSpPr>
        <p:spPr/>
        <p:txBody>
          <a:bodyPr/>
          <a:lstStyle/>
          <a:p>
            <a:r>
              <a:rPr lang="de-DE" dirty="0" err="1" smtClean="0"/>
              <a:t>Acoustical</a:t>
            </a:r>
            <a:r>
              <a:rPr lang="de-DE" dirty="0" smtClean="0"/>
              <a:t> </a:t>
            </a:r>
            <a:r>
              <a:rPr lang="de-DE" dirty="0" err="1" smtClean="0"/>
              <a:t>being</a:t>
            </a:r>
            <a:endParaRPr lang="de-DE" dirty="0" smtClean="0"/>
          </a:p>
          <a:p>
            <a:r>
              <a:rPr lang="de-DE" dirty="0" err="1" smtClean="0"/>
              <a:t>Exists</a:t>
            </a:r>
            <a:r>
              <a:rPr lang="de-DE" dirty="0" smtClean="0"/>
              <a:t> in </a:t>
            </a:r>
            <a:r>
              <a:rPr lang="de-DE" dirty="0" err="1" smtClean="0"/>
              <a:t>the</a:t>
            </a:r>
            <a:r>
              <a:rPr lang="de-DE" dirty="0" smtClean="0"/>
              <a:t> </a:t>
            </a:r>
            <a:r>
              <a:rPr lang="de-DE" dirty="0" err="1" smtClean="0"/>
              <a:t>diegetic</a:t>
            </a:r>
            <a:r>
              <a:rPr lang="de-DE" dirty="0" smtClean="0"/>
              <a:t> </a:t>
            </a:r>
            <a:r>
              <a:rPr lang="de-DE" dirty="0" err="1" smtClean="0"/>
              <a:t>space</a:t>
            </a:r>
            <a:r>
              <a:rPr lang="de-DE" dirty="0" smtClean="0"/>
              <a:t> </a:t>
            </a:r>
            <a:r>
              <a:rPr lang="de-DE" dirty="0" err="1" smtClean="0"/>
              <a:t>but</a:t>
            </a:r>
            <a:r>
              <a:rPr lang="de-DE" dirty="0" smtClean="0"/>
              <a:t> </a:t>
            </a:r>
            <a:r>
              <a:rPr lang="de-DE" dirty="0" err="1" smtClean="0"/>
              <a:t>is</a:t>
            </a:r>
            <a:r>
              <a:rPr lang="de-DE" dirty="0" smtClean="0"/>
              <a:t> </a:t>
            </a:r>
            <a:r>
              <a:rPr lang="de-DE" dirty="0" err="1" smtClean="0"/>
              <a:t>placed</a:t>
            </a:r>
            <a:r>
              <a:rPr lang="de-DE" dirty="0" smtClean="0"/>
              <a:t> </a:t>
            </a:r>
            <a:r>
              <a:rPr lang="de-DE" dirty="0" err="1" smtClean="0"/>
              <a:t>consistently</a:t>
            </a:r>
            <a:r>
              <a:rPr lang="de-DE" dirty="0" smtClean="0"/>
              <a:t> </a:t>
            </a:r>
            <a:r>
              <a:rPr lang="de-DE" dirty="0" err="1" smtClean="0"/>
              <a:t>offscreen</a:t>
            </a:r>
            <a:endParaRPr lang="de-DE" dirty="0" smtClean="0"/>
          </a:p>
          <a:p>
            <a:r>
              <a:rPr lang="de-DE" dirty="0" err="1" smtClean="0"/>
              <a:t>Heard</a:t>
            </a:r>
            <a:r>
              <a:rPr lang="de-DE" dirty="0" smtClean="0"/>
              <a:t>, </a:t>
            </a:r>
            <a:r>
              <a:rPr lang="de-DE" dirty="0" err="1" smtClean="0"/>
              <a:t>but</a:t>
            </a:r>
            <a:r>
              <a:rPr lang="de-DE" dirty="0" smtClean="0"/>
              <a:t> </a:t>
            </a:r>
            <a:r>
              <a:rPr lang="de-DE" dirty="0" err="1" smtClean="0"/>
              <a:t>not</a:t>
            </a:r>
            <a:r>
              <a:rPr lang="de-DE" dirty="0" smtClean="0"/>
              <a:t> </a:t>
            </a:r>
            <a:r>
              <a:rPr lang="de-DE" dirty="0" err="1" smtClean="0"/>
              <a:t>seen</a:t>
            </a:r>
            <a:endParaRPr lang="de-DE" dirty="0" smtClean="0"/>
          </a:p>
          <a:p>
            <a:r>
              <a:rPr lang="de-DE" dirty="0" smtClean="0"/>
              <a:t>A </a:t>
            </a:r>
            <a:r>
              <a:rPr lang="de-DE" dirty="0" err="1" smtClean="0"/>
              <a:t>character</a:t>
            </a:r>
            <a:r>
              <a:rPr lang="de-DE" dirty="0" smtClean="0"/>
              <a:t> </a:t>
            </a:r>
            <a:r>
              <a:rPr lang="de-DE" dirty="0" err="1" smtClean="0"/>
              <a:t>defined</a:t>
            </a:r>
            <a:r>
              <a:rPr lang="de-DE" dirty="0" smtClean="0"/>
              <a:t> </a:t>
            </a:r>
            <a:r>
              <a:rPr lang="de-DE" dirty="0" err="1" smtClean="0"/>
              <a:t>wholly</a:t>
            </a:r>
            <a:r>
              <a:rPr lang="de-DE" dirty="0" smtClean="0"/>
              <a:t> in </a:t>
            </a:r>
            <a:r>
              <a:rPr lang="de-DE" dirty="0" err="1" smtClean="0"/>
              <a:t>terms</a:t>
            </a:r>
            <a:r>
              <a:rPr lang="de-DE" dirty="0" smtClean="0"/>
              <a:t> of </a:t>
            </a:r>
            <a:r>
              <a:rPr lang="de-DE" dirty="0" err="1" smtClean="0"/>
              <a:t>diegetic</a:t>
            </a:r>
            <a:r>
              <a:rPr lang="de-DE" dirty="0" smtClean="0"/>
              <a:t> </a:t>
            </a:r>
            <a:r>
              <a:rPr lang="de-DE" dirty="0" err="1" smtClean="0"/>
              <a:t>sound</a:t>
            </a:r>
            <a:endParaRPr lang="de-DE" dirty="0" smtClean="0"/>
          </a:p>
          <a:p>
            <a:endParaRPr lang="de-DE" dirty="0" smtClean="0"/>
          </a:p>
          <a:p>
            <a:r>
              <a:rPr lang="de-DE" i="1" dirty="0" err="1" smtClean="0"/>
              <a:t>Psycho</a:t>
            </a:r>
            <a:r>
              <a:rPr lang="de-DE" dirty="0" smtClean="0"/>
              <a:t>, </a:t>
            </a:r>
            <a:r>
              <a:rPr lang="de-DE" i="1" dirty="0" err="1" smtClean="0"/>
              <a:t>Wizard</a:t>
            </a:r>
            <a:r>
              <a:rPr lang="de-DE" i="1" dirty="0" smtClean="0"/>
              <a:t> of Oz</a:t>
            </a:r>
            <a:r>
              <a:rPr lang="de-DE" dirty="0" smtClean="0"/>
              <a:t>, Horror</a:t>
            </a:r>
            <a:endParaRPr lang="de-DE" dirty="0"/>
          </a:p>
        </p:txBody>
      </p:sp>
      <p:sp>
        <p:nvSpPr>
          <p:cNvPr id="4" name="Fußzeilenplatzhalter 3"/>
          <p:cNvSpPr>
            <a:spLocks noGrp="1"/>
          </p:cNvSpPr>
          <p:nvPr>
            <p:ph type="ftr" sz="quarter" idx="11"/>
          </p:nvPr>
        </p:nvSpPr>
        <p:spPr/>
        <p:txBody>
          <a:bodyPr/>
          <a:lstStyle/>
          <a:p>
            <a:r>
              <a:rPr lang="de-DE" smtClean="0"/>
              <a:t>PD Mag. Dr. Claus Tieber</a:t>
            </a:r>
            <a:endParaRPr lang="de-DE"/>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Silent</a:t>
            </a:r>
            <a:r>
              <a:rPr lang="de-DE" dirty="0" smtClean="0"/>
              <a:t> Film Music</a:t>
            </a:r>
            <a:endParaRPr lang="de-DE" dirty="0"/>
          </a:p>
        </p:txBody>
      </p:sp>
      <p:pic>
        <p:nvPicPr>
          <p:cNvPr id="6" name="Inhaltsplatzhalter 5" descr="filmpianist.jpg"/>
          <p:cNvPicPr>
            <a:picLocks noGrp="1" noChangeAspect="1"/>
          </p:cNvPicPr>
          <p:nvPr>
            <p:ph idx="1"/>
          </p:nvPr>
        </p:nvPicPr>
        <p:blipFill>
          <a:blip r:embed="rId2"/>
          <a:srcRect l="-9115" r="-9115"/>
          <a:stretch>
            <a:fillRect/>
          </a:stretch>
        </p:blipFill>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Silent</a:t>
            </a:r>
            <a:r>
              <a:rPr lang="de-DE" dirty="0" smtClean="0"/>
              <a:t> Cinema</a:t>
            </a:r>
            <a:endParaRPr lang="de-DE" dirty="0"/>
          </a:p>
        </p:txBody>
      </p:sp>
      <p:sp>
        <p:nvSpPr>
          <p:cNvPr id="3" name="Inhaltsplatzhalter 2"/>
          <p:cNvSpPr>
            <a:spLocks noGrp="1"/>
          </p:cNvSpPr>
          <p:nvPr>
            <p:ph sz="quarter" idx="1"/>
          </p:nvPr>
        </p:nvSpPr>
        <p:spPr/>
        <p:txBody>
          <a:bodyPr/>
          <a:lstStyle/>
          <a:p>
            <a:r>
              <a:rPr lang="en-US" dirty="0" smtClean="0"/>
              <a:t>Early Cinema</a:t>
            </a:r>
          </a:p>
          <a:p>
            <a:r>
              <a:rPr lang="en-US" dirty="0" smtClean="0"/>
              <a:t>Transitional Era</a:t>
            </a:r>
            <a:endParaRPr lang="de-DE" dirty="0" smtClean="0"/>
          </a:p>
          <a:p>
            <a:r>
              <a:rPr lang="en-US" dirty="0" smtClean="0"/>
              <a:t>Classical (Hollywood) Cinema</a:t>
            </a:r>
            <a:endParaRPr lang="de-DE" dirty="0" smtClean="0"/>
          </a:p>
          <a:p>
            <a:endParaRPr lang="de-DE" dirty="0" smtClean="0"/>
          </a:p>
          <a:p>
            <a:endParaRPr lang="de-DE" dirty="0"/>
          </a:p>
        </p:txBody>
      </p:sp>
      <p:sp>
        <p:nvSpPr>
          <p:cNvPr id="4" name="Textfeld 3"/>
          <p:cNvSpPr txBox="1"/>
          <p:nvPr/>
        </p:nvSpPr>
        <p:spPr>
          <a:xfrm>
            <a:off x="101600" y="787400"/>
            <a:ext cx="184666" cy="369332"/>
          </a:xfrm>
          <a:prstGeom prst="rect">
            <a:avLst/>
          </a:prstGeom>
          <a:noFill/>
        </p:spPr>
        <p:txBody>
          <a:bodyPr wrap="none" rtlCol="0">
            <a:spAutoFit/>
          </a:bodyPr>
          <a:lstStyle/>
          <a:p>
            <a:endParaRPr lang="de-DE"/>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Early</a:t>
            </a:r>
            <a:r>
              <a:rPr lang="de-DE" dirty="0" smtClean="0"/>
              <a:t> Cinema 1896-1907</a:t>
            </a:r>
            <a:endParaRPr lang="de-DE" dirty="0"/>
          </a:p>
        </p:txBody>
      </p:sp>
      <p:sp>
        <p:nvSpPr>
          <p:cNvPr id="3" name="Inhaltsplatzhalter 2"/>
          <p:cNvSpPr>
            <a:spLocks noGrp="1"/>
          </p:cNvSpPr>
          <p:nvPr>
            <p:ph sz="quarter" idx="1"/>
          </p:nvPr>
        </p:nvSpPr>
        <p:spPr/>
        <p:txBody>
          <a:bodyPr>
            <a:normAutofit/>
          </a:bodyPr>
          <a:lstStyle/>
          <a:p>
            <a:r>
              <a:rPr lang="de-AT" dirty="0" smtClean="0"/>
              <a:t>“cinema of attractions”</a:t>
            </a:r>
          </a:p>
          <a:p>
            <a:r>
              <a:rPr lang="de-AT" dirty="0" smtClean="0"/>
              <a:t>Short, programmes, multi-media</a:t>
            </a:r>
          </a:p>
          <a:p>
            <a:r>
              <a:rPr lang="de-AT" dirty="0" smtClean="0"/>
              <a:t>Documentary</a:t>
            </a:r>
          </a:p>
          <a:p>
            <a:r>
              <a:rPr lang="de-AT" dirty="0" smtClean="0"/>
              <a:t>Varietés, Vaudevilles, music halls</a:t>
            </a:r>
          </a:p>
          <a:p>
            <a:r>
              <a:rPr lang="de-AT" dirty="0" smtClean="0"/>
              <a:t>shock</a:t>
            </a:r>
          </a:p>
          <a:p>
            <a:r>
              <a:rPr lang="de-AT" dirty="0" smtClean="0"/>
              <a:t>foreknowledge</a:t>
            </a:r>
          </a:p>
          <a:p>
            <a:r>
              <a:rPr lang="de-AT" dirty="0" smtClean="0"/>
              <a:t>Direct address</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Music in </a:t>
            </a:r>
            <a:r>
              <a:rPr lang="de-DE" dirty="0" err="1" smtClean="0"/>
              <a:t>Early</a:t>
            </a:r>
            <a:r>
              <a:rPr lang="de-DE" dirty="0" smtClean="0"/>
              <a:t> Cinema</a:t>
            </a:r>
            <a:endParaRPr lang="de-DE" dirty="0"/>
          </a:p>
        </p:txBody>
      </p:sp>
      <p:sp>
        <p:nvSpPr>
          <p:cNvPr id="3" name="Inhaltsplatzhalter 2"/>
          <p:cNvSpPr>
            <a:spLocks noGrp="1"/>
          </p:cNvSpPr>
          <p:nvPr>
            <p:ph idx="1"/>
          </p:nvPr>
        </p:nvSpPr>
        <p:spPr/>
        <p:txBody>
          <a:bodyPr>
            <a:normAutofit/>
          </a:bodyPr>
          <a:lstStyle/>
          <a:p>
            <a:r>
              <a:rPr lang="en-US" dirty="0" smtClean="0"/>
              <a:t>Small orchestra, percussion</a:t>
            </a:r>
          </a:p>
          <a:p>
            <a:r>
              <a:rPr lang="en-US" dirty="0" err="1" smtClean="0"/>
              <a:t>Lumiére</a:t>
            </a:r>
            <a:r>
              <a:rPr lang="en-US" dirty="0" smtClean="0"/>
              <a:t> Grand Café Paris 1895: piano</a:t>
            </a:r>
          </a:p>
          <a:p>
            <a:r>
              <a:rPr lang="en-US" dirty="0" err="1" smtClean="0"/>
              <a:t>Krugerstr</a:t>
            </a:r>
            <a:r>
              <a:rPr lang="en-US" dirty="0" smtClean="0"/>
              <a:t>, Vienna: piano</a:t>
            </a:r>
          </a:p>
          <a:p>
            <a:r>
              <a:rPr lang="en-US" dirty="0" smtClean="0"/>
              <a:t>Mechanical music: </a:t>
            </a:r>
            <a:r>
              <a:rPr lang="en-US" dirty="0" err="1" smtClean="0"/>
              <a:t>Walzes</a:t>
            </a:r>
            <a:r>
              <a:rPr lang="en-US" dirty="0" smtClean="0"/>
              <a:t>, mechanical organs</a:t>
            </a:r>
          </a:p>
          <a:p>
            <a:r>
              <a:rPr lang="en-US" dirty="0" smtClean="0"/>
              <a:t>Structural functions: marking of </a:t>
            </a:r>
            <a:r>
              <a:rPr lang="en-US" dirty="0" err="1" smtClean="0"/>
              <a:t>beginngs</a:t>
            </a:r>
            <a:r>
              <a:rPr lang="en-US" dirty="0" smtClean="0"/>
              <a:t> and endings</a:t>
            </a:r>
          </a:p>
          <a:p>
            <a:r>
              <a:rPr lang="de-AT" dirty="0" smtClean="0"/>
              <a:t>Very broad relation of music to film programme (if at all)</a:t>
            </a:r>
            <a:endParaRPr lang="de-DE" dirty="0" smtClean="0"/>
          </a:p>
          <a:p>
            <a:endParaRPr lang="de-DE" dirty="0" smtClean="0"/>
          </a:p>
          <a:p>
            <a:endParaRPr lang="de-DE" dirty="0" smtClean="0"/>
          </a:p>
          <a:p>
            <a:endParaRPr lang="de-DE"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GB" dirty="0" smtClean="0"/>
              <a:t>Friday 10.11</a:t>
            </a:r>
            <a:r>
              <a:rPr lang="de-DE" dirty="0" smtClean="0"/>
              <a:t/>
            </a:r>
            <a:br>
              <a:rPr lang="de-DE" dirty="0" smtClean="0"/>
            </a:br>
            <a:endParaRPr lang="de-DE" dirty="0"/>
          </a:p>
        </p:txBody>
      </p:sp>
      <p:sp>
        <p:nvSpPr>
          <p:cNvPr id="3" name="Inhaltsplatzhalter 2"/>
          <p:cNvSpPr>
            <a:spLocks noGrp="1"/>
          </p:cNvSpPr>
          <p:nvPr>
            <p:ph idx="1"/>
          </p:nvPr>
        </p:nvSpPr>
        <p:spPr/>
        <p:txBody>
          <a:bodyPr/>
          <a:lstStyle/>
          <a:p>
            <a:r>
              <a:rPr lang="en-GB" b="1" dirty="0" smtClean="0"/>
              <a:t>9:10- 10:40: Session 5</a:t>
            </a:r>
          </a:p>
          <a:p>
            <a:r>
              <a:rPr lang="en-GB" b="1" dirty="0" smtClean="0"/>
              <a:t>10:40- 10:55: Intermission</a:t>
            </a:r>
            <a:endParaRPr lang="de-DE" dirty="0" smtClean="0"/>
          </a:p>
          <a:p>
            <a:r>
              <a:rPr lang="en-GB" b="1" dirty="0" smtClean="0"/>
              <a:t>10:55 - 12:25: Session 6</a:t>
            </a:r>
            <a:endParaRPr lang="de-DE" dirty="0" smtClean="0"/>
          </a:p>
          <a:p>
            <a:endParaRPr lang="de-DE" dirty="0" smtClean="0"/>
          </a:p>
          <a:p>
            <a:endParaRPr lang="de-DE"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Phonograph</a:t>
            </a:r>
            <a:endParaRPr lang="de-DE" dirty="0"/>
          </a:p>
        </p:txBody>
      </p:sp>
      <p:pic>
        <p:nvPicPr>
          <p:cNvPr id="4" name="Inhaltsplatzhalter 3" descr="EdisonPhonograph-c8b89ba6831b7595.jpg"/>
          <p:cNvPicPr>
            <a:picLocks noGrp="1" noChangeAspect="1"/>
          </p:cNvPicPr>
          <p:nvPr>
            <p:ph idx="1"/>
          </p:nvPr>
        </p:nvPicPr>
        <p:blipFill>
          <a:blip r:embed="rId2"/>
          <a:srcRect t="-2223" b="-2223"/>
          <a:stretch>
            <a:fillRect/>
          </a:stretch>
        </p:blipFill>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Cinema Organ</a:t>
            </a:r>
            <a:endParaRPr lang="de-DE" dirty="0"/>
          </a:p>
        </p:txBody>
      </p:sp>
      <p:pic>
        <p:nvPicPr>
          <p:cNvPr id="4" name="Inhaltsplatzhalter 3" descr="console_large.jpg"/>
          <p:cNvPicPr>
            <a:picLocks noGrp="1" noChangeAspect="1"/>
          </p:cNvPicPr>
          <p:nvPr>
            <p:ph idx="1"/>
          </p:nvPr>
        </p:nvPicPr>
        <p:blipFill>
          <a:blip r:embed="rId2"/>
          <a:srcRect l="-8841" r="-8841"/>
          <a:stretch>
            <a:fillRect/>
          </a:stretch>
        </p:blipFill>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Dickson</a:t>
            </a:r>
            <a:r>
              <a:rPr lang="de-DE" dirty="0" smtClean="0"/>
              <a:t> Experimental Sound Film 1894/95</a:t>
            </a:r>
            <a:endParaRPr lang="de-DE" dirty="0"/>
          </a:p>
        </p:txBody>
      </p:sp>
      <p:pic>
        <p:nvPicPr>
          <p:cNvPr id="4" name="Inhaltsplatzhalter 3" descr="DicksonFilm_Still.png"/>
          <p:cNvPicPr>
            <a:picLocks noGrp="1" noChangeAspect="1"/>
          </p:cNvPicPr>
          <p:nvPr>
            <p:ph idx="1"/>
          </p:nvPr>
        </p:nvPicPr>
        <p:blipFill>
          <a:blip r:embed="rId2"/>
          <a:srcRect l="-13289" r="-13289"/>
          <a:stretch>
            <a:fillRect/>
          </a:stretch>
        </p:blipFill>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Direct</a:t>
            </a:r>
            <a:r>
              <a:rPr lang="de-DE" dirty="0" smtClean="0"/>
              <a:t> </a:t>
            </a:r>
            <a:r>
              <a:rPr lang="de-DE" dirty="0" err="1" smtClean="0"/>
              <a:t>address</a:t>
            </a:r>
            <a:endParaRPr lang="de-DE" dirty="0"/>
          </a:p>
        </p:txBody>
      </p:sp>
      <p:pic>
        <p:nvPicPr>
          <p:cNvPr id="4" name="Inhaltsplatzhalter 3" descr="direct.jpg"/>
          <p:cNvPicPr>
            <a:picLocks noGrp="1" noChangeAspect="1"/>
          </p:cNvPicPr>
          <p:nvPr>
            <p:ph idx="1"/>
          </p:nvPr>
        </p:nvPicPr>
        <p:blipFill>
          <a:blip r:embed="rId2"/>
          <a:srcRect l="-20418" r="-20418"/>
          <a:stretch>
            <a:fillRect/>
          </a:stretch>
        </p:blipFill>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4258" name="Titel 7"/>
          <p:cNvSpPr>
            <a:spLocks noGrp="1"/>
          </p:cNvSpPr>
          <p:nvPr>
            <p:ph type="title"/>
          </p:nvPr>
        </p:nvSpPr>
        <p:spPr/>
        <p:txBody>
          <a:bodyPr lIns="64291" tIns="32146" rIns="64291" bIns="32146"/>
          <a:lstStyle/>
          <a:p>
            <a:pPr eaLnBrk="1" hangingPunct="1"/>
            <a:r>
              <a:rPr lang="de-DE" dirty="0" smtClean="0"/>
              <a:t>Drama and Music</a:t>
            </a:r>
          </a:p>
        </p:txBody>
      </p:sp>
      <p:sp>
        <p:nvSpPr>
          <p:cNvPr id="224259" name="Inhaltsplatzhalter 8"/>
          <p:cNvSpPr>
            <a:spLocks noGrp="1"/>
          </p:cNvSpPr>
          <p:nvPr>
            <p:ph idx="1"/>
          </p:nvPr>
        </p:nvSpPr>
        <p:spPr/>
        <p:txBody>
          <a:bodyPr lIns="64291" tIns="32146" rIns="64291" bIns="32146"/>
          <a:lstStyle/>
          <a:p>
            <a:pPr eaLnBrk="1" hangingPunct="1"/>
            <a:r>
              <a:rPr lang="de-DE" sz="2500" dirty="0" smtClean="0"/>
              <a:t>Opera</a:t>
            </a:r>
          </a:p>
          <a:p>
            <a:pPr eaLnBrk="1" hangingPunct="1"/>
            <a:r>
              <a:rPr lang="de-DE" sz="2500" dirty="0" err="1" smtClean="0"/>
              <a:t>Operetta</a:t>
            </a:r>
            <a:endParaRPr lang="de-DE" sz="2500" dirty="0" smtClean="0"/>
          </a:p>
          <a:p>
            <a:pPr eaLnBrk="1" hangingPunct="1"/>
            <a:r>
              <a:rPr lang="de-DE" sz="2500" dirty="0" smtClean="0"/>
              <a:t>Melodrama</a:t>
            </a:r>
          </a:p>
          <a:p>
            <a:pPr eaLnBrk="1" hangingPunct="1"/>
            <a:r>
              <a:rPr lang="de-DE" sz="2500" dirty="0" smtClean="0"/>
              <a:t>Ballett, Pantomime</a:t>
            </a:r>
          </a:p>
          <a:p>
            <a:pPr eaLnBrk="1" hangingPunct="1"/>
            <a:r>
              <a:rPr lang="de-DE" sz="2500" dirty="0" err="1" smtClean="0"/>
              <a:t>Legitimate</a:t>
            </a:r>
            <a:r>
              <a:rPr lang="de-DE" sz="2500" dirty="0" smtClean="0"/>
              <a:t> </a:t>
            </a:r>
            <a:r>
              <a:rPr lang="de-DE" sz="2500" dirty="0" err="1" smtClean="0"/>
              <a:t>theater</a:t>
            </a:r>
            <a:endParaRPr lang="de-DE" sz="2500" dirty="0" smtClean="0"/>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Songs in </a:t>
            </a:r>
            <a:r>
              <a:rPr lang="de-DE" dirty="0" err="1" smtClean="0"/>
              <a:t>Early</a:t>
            </a:r>
            <a:r>
              <a:rPr lang="de-DE" dirty="0" smtClean="0"/>
              <a:t> Cinema</a:t>
            </a:r>
            <a:endParaRPr lang="de-DE" dirty="0"/>
          </a:p>
        </p:txBody>
      </p:sp>
      <p:sp>
        <p:nvSpPr>
          <p:cNvPr id="3" name="Inhaltsplatzhalter 2"/>
          <p:cNvSpPr>
            <a:spLocks noGrp="1"/>
          </p:cNvSpPr>
          <p:nvPr>
            <p:ph idx="1"/>
          </p:nvPr>
        </p:nvSpPr>
        <p:spPr/>
        <p:txBody>
          <a:bodyPr/>
          <a:lstStyle/>
          <a:p>
            <a:pPr lvl="0"/>
            <a:r>
              <a:rPr lang="de-AT" dirty="0" smtClean="0"/>
              <a:t>characters</a:t>
            </a:r>
            <a:endParaRPr lang="de-DE" dirty="0" smtClean="0"/>
          </a:p>
          <a:p>
            <a:pPr lvl="0"/>
            <a:r>
              <a:rPr lang="en-GB" dirty="0" err="1" smtClean="0"/>
              <a:t>Intertextual</a:t>
            </a:r>
            <a:r>
              <a:rPr lang="en-GB" dirty="0" smtClean="0"/>
              <a:t> and </a:t>
            </a:r>
            <a:r>
              <a:rPr lang="en-GB" dirty="0" err="1" smtClean="0"/>
              <a:t>intermedial</a:t>
            </a:r>
            <a:endParaRPr lang="en-GB" dirty="0" smtClean="0"/>
          </a:p>
          <a:p>
            <a:pPr lvl="0"/>
            <a:r>
              <a:rPr lang="en-GB" dirty="0" smtClean="0"/>
              <a:t>Structure of a song</a:t>
            </a:r>
          </a:p>
          <a:p>
            <a:pPr lvl="0"/>
            <a:r>
              <a:rPr lang="en-GB" dirty="0" smtClean="0"/>
              <a:t>Song/actor/singer/star</a:t>
            </a:r>
          </a:p>
          <a:p>
            <a:endParaRPr lang="de-DE"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Transitional</a:t>
            </a:r>
            <a:r>
              <a:rPr lang="de-DE" dirty="0" smtClean="0"/>
              <a:t> </a:t>
            </a:r>
            <a:r>
              <a:rPr lang="de-DE" dirty="0" err="1" smtClean="0"/>
              <a:t>era</a:t>
            </a:r>
            <a:endParaRPr lang="de-DE" dirty="0"/>
          </a:p>
        </p:txBody>
      </p:sp>
      <p:sp>
        <p:nvSpPr>
          <p:cNvPr id="3" name="Inhaltsplatzhalter 2"/>
          <p:cNvSpPr>
            <a:spLocks noGrp="1"/>
          </p:cNvSpPr>
          <p:nvPr>
            <p:ph idx="1"/>
          </p:nvPr>
        </p:nvSpPr>
        <p:spPr/>
        <p:txBody>
          <a:bodyPr/>
          <a:lstStyle/>
          <a:p>
            <a:r>
              <a:rPr lang="en-US" dirty="0" smtClean="0"/>
              <a:t>Fictional films start to dominate</a:t>
            </a:r>
          </a:p>
          <a:p>
            <a:r>
              <a:rPr lang="en-US" dirty="0" smtClean="0"/>
              <a:t>Feature Films</a:t>
            </a:r>
          </a:p>
          <a:p>
            <a:r>
              <a:rPr lang="en-US" dirty="0" smtClean="0"/>
              <a:t>one </a:t>
            </a:r>
            <a:r>
              <a:rPr lang="en-US" dirty="0" err="1" smtClean="0"/>
              <a:t>reeler</a:t>
            </a:r>
            <a:endParaRPr lang="en-US" dirty="0" smtClean="0"/>
          </a:p>
          <a:p>
            <a:r>
              <a:rPr lang="en-US" dirty="0" smtClean="0"/>
              <a:t>New possibilities and conditions for film music</a:t>
            </a:r>
          </a:p>
          <a:p>
            <a:r>
              <a:rPr lang="en-US" dirty="0" smtClean="0"/>
              <a:t>two-</a:t>
            </a:r>
            <a:r>
              <a:rPr lang="en-US" dirty="0" err="1" smtClean="0"/>
              <a:t>reeler</a:t>
            </a:r>
            <a:endParaRPr lang="en-US" dirty="0" smtClean="0"/>
          </a:p>
          <a:p>
            <a:r>
              <a:rPr lang="en-US" dirty="0" smtClean="0"/>
              <a:t>feature-length films</a:t>
            </a:r>
          </a:p>
          <a:p>
            <a:endParaRPr lang="de-DE"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Nickelodeon</a:t>
            </a:r>
            <a:endParaRPr lang="de-DE" dirty="0"/>
          </a:p>
        </p:txBody>
      </p:sp>
      <p:pic>
        <p:nvPicPr>
          <p:cNvPr id="4" name="Inhaltsplatzhalter 3" descr="Nickelodeon_1.jpg"/>
          <p:cNvPicPr>
            <a:picLocks noGrp="1" noChangeAspect="1"/>
          </p:cNvPicPr>
          <p:nvPr>
            <p:ph idx="1"/>
          </p:nvPr>
        </p:nvPicPr>
        <p:blipFill>
          <a:blip r:embed="rId2"/>
          <a:srcRect l="-54770" r="-54770"/>
          <a:stretch>
            <a:fillRect/>
          </a:stretch>
        </p:blipFill>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Nickelodeon</a:t>
            </a:r>
            <a:endParaRPr lang="de-DE" dirty="0"/>
          </a:p>
        </p:txBody>
      </p:sp>
      <p:pic>
        <p:nvPicPr>
          <p:cNvPr id="4" name="Inhaltsplatzhalter 3" descr="NickelodeonInterior.jpg"/>
          <p:cNvPicPr>
            <a:picLocks noGrp="1" noChangeAspect="1"/>
          </p:cNvPicPr>
          <p:nvPr>
            <p:ph idx="1"/>
          </p:nvPr>
        </p:nvPicPr>
        <p:blipFill>
          <a:blip r:embed="rId2"/>
          <a:srcRect l="-25792" r="-25792"/>
          <a:stretch>
            <a:fillRect/>
          </a:stretch>
        </p:blipFill>
        <p:spPr/>
      </p:pic>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4400" dirty="0" smtClean="0"/>
              <a:t>Music in </a:t>
            </a:r>
            <a:r>
              <a:rPr lang="de-DE" sz="4400" dirty="0" err="1" smtClean="0"/>
              <a:t>the</a:t>
            </a:r>
            <a:r>
              <a:rPr lang="de-DE" sz="4400" dirty="0" smtClean="0"/>
              <a:t> </a:t>
            </a:r>
            <a:r>
              <a:rPr lang="de-DE" sz="4400" dirty="0" err="1" smtClean="0"/>
              <a:t>transitional</a:t>
            </a:r>
            <a:r>
              <a:rPr lang="de-DE" sz="4400" dirty="0" smtClean="0"/>
              <a:t> </a:t>
            </a:r>
            <a:r>
              <a:rPr lang="de-DE" sz="4400" dirty="0" err="1" smtClean="0"/>
              <a:t>era</a:t>
            </a:r>
            <a:endParaRPr lang="de-DE" sz="4400" dirty="0"/>
          </a:p>
        </p:txBody>
      </p:sp>
      <p:sp>
        <p:nvSpPr>
          <p:cNvPr id="3" name="Inhaltsplatzhalter 2"/>
          <p:cNvSpPr>
            <a:spLocks noGrp="1"/>
          </p:cNvSpPr>
          <p:nvPr>
            <p:ph idx="1"/>
          </p:nvPr>
        </p:nvSpPr>
        <p:spPr/>
        <p:txBody>
          <a:bodyPr/>
          <a:lstStyle/>
          <a:p>
            <a:r>
              <a:rPr lang="de-DE" dirty="0" smtClean="0"/>
              <a:t>First </a:t>
            </a:r>
            <a:r>
              <a:rPr lang="de-DE" dirty="0" err="1" smtClean="0"/>
              <a:t>compositions</a:t>
            </a:r>
            <a:r>
              <a:rPr lang="de-DE" dirty="0" smtClean="0"/>
              <a:t> </a:t>
            </a:r>
          </a:p>
          <a:p>
            <a:r>
              <a:rPr lang="de-DE" dirty="0" err="1" smtClean="0"/>
              <a:t>Cue</a:t>
            </a:r>
            <a:r>
              <a:rPr lang="de-DE" dirty="0" smtClean="0"/>
              <a:t> </a:t>
            </a:r>
            <a:r>
              <a:rPr lang="de-DE" dirty="0" err="1" smtClean="0"/>
              <a:t>Sheets</a:t>
            </a:r>
            <a:endParaRPr lang="de-DE" dirty="0" smtClean="0"/>
          </a:p>
          <a:p>
            <a:r>
              <a:rPr lang="de-DE" dirty="0" err="1" smtClean="0"/>
              <a:t>Illustrating</a:t>
            </a:r>
            <a:r>
              <a:rPr lang="de-DE" dirty="0" smtClean="0"/>
              <a:t> </a:t>
            </a:r>
            <a:r>
              <a:rPr lang="de-DE" dirty="0" err="1" smtClean="0"/>
              <a:t>music</a:t>
            </a:r>
            <a:endParaRPr lang="de-DE" dirty="0" smtClean="0"/>
          </a:p>
          <a:p>
            <a:r>
              <a:rPr lang="de-DE" dirty="0" err="1" smtClean="0"/>
              <a:t>discourse</a:t>
            </a:r>
            <a:endParaRPr lang="de-DE"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Soundtrack</a:t>
            </a:r>
            <a:endParaRPr lang="de-DE" dirty="0"/>
          </a:p>
        </p:txBody>
      </p:sp>
      <p:pic>
        <p:nvPicPr>
          <p:cNvPr id="11" name="Inhaltsplatzhalter 10" descr="35mm-breitwand2.jpg"/>
          <p:cNvPicPr>
            <a:picLocks noGrp="1" noChangeAspect="1"/>
          </p:cNvPicPr>
          <p:nvPr>
            <p:ph idx="1"/>
          </p:nvPr>
        </p:nvPicPr>
        <p:blipFill>
          <a:blip r:embed="rId2"/>
          <a:srcRect l="-38967" r="-38967"/>
          <a:stretch>
            <a:fillRect/>
          </a:stretch>
        </p:blipFill>
        <p:spPr/>
      </p:pic>
      <p:sp>
        <p:nvSpPr>
          <p:cNvPr id="4" name="Fußzeilenplatzhalter 3"/>
          <p:cNvSpPr>
            <a:spLocks noGrp="1"/>
          </p:cNvSpPr>
          <p:nvPr>
            <p:ph type="ftr" sz="quarter" idx="11"/>
          </p:nvPr>
        </p:nvSpPr>
        <p:spPr/>
        <p:txBody>
          <a:bodyPr/>
          <a:lstStyle/>
          <a:p>
            <a:r>
              <a:rPr lang="de-DE" smtClean="0"/>
              <a:t>PD Mag. Dr. Claus Tieber</a:t>
            </a:r>
            <a:endParaRPr lang="de-DE"/>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3600" dirty="0" err="1" smtClean="0"/>
              <a:t>L‘Assassinat</a:t>
            </a:r>
            <a:r>
              <a:rPr lang="de-DE" sz="3600" dirty="0" smtClean="0"/>
              <a:t> du Duc de </a:t>
            </a:r>
            <a:r>
              <a:rPr lang="de-DE" sz="3600" dirty="0" err="1" smtClean="0"/>
              <a:t>Guise</a:t>
            </a:r>
            <a:r>
              <a:rPr lang="de-DE" sz="3600" dirty="0" smtClean="0"/>
              <a:t> (1908)</a:t>
            </a:r>
            <a:endParaRPr lang="de-DE" sz="3600" dirty="0"/>
          </a:p>
        </p:txBody>
      </p:sp>
      <p:pic>
        <p:nvPicPr>
          <p:cNvPr id="4" name="Inhaltsplatzhalter 3" descr="280px-Assassinat_du_duc_de_guise.jpg"/>
          <p:cNvPicPr>
            <a:picLocks noGrp="1" noChangeAspect="1"/>
          </p:cNvPicPr>
          <p:nvPr>
            <p:ph idx="1"/>
          </p:nvPr>
        </p:nvPicPr>
        <p:blipFill>
          <a:blip r:embed="rId2"/>
          <a:srcRect l="-12209" r="-12209"/>
          <a:stretch>
            <a:fillRect/>
          </a:stretch>
        </p:blipFill>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Cue</a:t>
            </a:r>
            <a:r>
              <a:rPr lang="de-DE" dirty="0" smtClean="0"/>
              <a:t> </a:t>
            </a:r>
            <a:r>
              <a:rPr lang="de-DE" dirty="0" err="1" smtClean="0"/>
              <a:t>Sheets</a:t>
            </a:r>
            <a:endParaRPr lang="de-DE" dirty="0"/>
          </a:p>
        </p:txBody>
      </p:sp>
      <p:pic>
        <p:nvPicPr>
          <p:cNvPr id="5" name="Inhaltsplatzhalter 4" descr="Bildschirmfoto 2016-11-15 um 08.58.32.png"/>
          <p:cNvPicPr>
            <a:picLocks noGrp="1" noChangeAspect="1"/>
          </p:cNvPicPr>
          <p:nvPr>
            <p:ph sz="quarter" idx="1"/>
          </p:nvPr>
        </p:nvPicPr>
        <p:blipFill>
          <a:blip r:embed="rId2"/>
          <a:srcRect l="-65051" r="-65051"/>
          <a:stretch>
            <a:fillRect/>
          </a:stretch>
        </p:blipFill>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US" b="1" dirty="0" smtClean="0"/>
              <a:t>"My Cousin."</a:t>
            </a:r>
            <a:r>
              <a:rPr lang="de-DE" dirty="0" smtClean="0"/>
              <a:t/>
            </a:r>
            <a:br>
              <a:rPr lang="de-DE" dirty="0" smtClean="0"/>
            </a:br>
            <a:endParaRPr lang="de-DE" dirty="0"/>
          </a:p>
        </p:txBody>
      </p:sp>
      <p:sp>
        <p:nvSpPr>
          <p:cNvPr id="3" name="Inhaltsplatzhalter 2"/>
          <p:cNvSpPr>
            <a:spLocks noGrp="1"/>
          </p:cNvSpPr>
          <p:nvPr>
            <p:ph sz="quarter" idx="1"/>
          </p:nvPr>
        </p:nvSpPr>
        <p:spPr/>
        <p:txBody>
          <a:bodyPr>
            <a:noAutofit/>
          </a:bodyPr>
          <a:lstStyle/>
          <a:p>
            <a:r>
              <a:rPr lang="de-DE" sz="1800" dirty="0" smtClean="0"/>
              <a:t>1 . AT SCREENING THEME I.   30 sec.   </a:t>
            </a:r>
          </a:p>
          <a:p>
            <a:r>
              <a:rPr lang="de-DE" sz="1800" dirty="0" smtClean="0"/>
              <a:t>2. T. AS RUDOLPH IN BOHEME </a:t>
            </a:r>
            <a:r>
              <a:rPr lang="de-DE" sz="1800" dirty="0" err="1" smtClean="0"/>
              <a:t>Racconte</a:t>
            </a:r>
            <a:r>
              <a:rPr lang="de-DE" sz="1800" dirty="0" smtClean="0"/>
              <a:t> di Rodolfo Puccini   30 sec. (</a:t>
            </a:r>
            <a:r>
              <a:rPr lang="de-DE" sz="1800" dirty="0" err="1" smtClean="0"/>
              <a:t>Aria</a:t>
            </a:r>
            <a:r>
              <a:rPr lang="de-DE" sz="1800" dirty="0" smtClean="0"/>
              <a:t> </a:t>
            </a:r>
            <a:r>
              <a:rPr lang="de-DE" sz="1800" dirty="0" err="1" smtClean="0"/>
              <a:t>from</a:t>
            </a:r>
            <a:r>
              <a:rPr lang="de-DE" sz="1800" dirty="0" smtClean="0"/>
              <a:t> "La Boheme")   </a:t>
            </a:r>
          </a:p>
          <a:p>
            <a:r>
              <a:rPr lang="de-DE" sz="1800" dirty="0" smtClean="0"/>
              <a:t>3. T. AS CANIO IN PAGLIACCI SI </a:t>
            </a:r>
            <a:r>
              <a:rPr lang="de-DE" sz="1800" dirty="0" err="1" smtClean="0"/>
              <a:t>Puo</a:t>
            </a:r>
            <a:r>
              <a:rPr lang="de-DE" sz="1800" dirty="0" smtClean="0"/>
              <a:t> </a:t>
            </a:r>
            <a:r>
              <a:rPr lang="de-DE" sz="1800" dirty="0" err="1" smtClean="0"/>
              <a:t>Leoncavallo</a:t>
            </a:r>
            <a:r>
              <a:rPr lang="de-DE" sz="1800" dirty="0" smtClean="0"/>
              <a:t>   15 sec. (</a:t>
            </a:r>
            <a:r>
              <a:rPr lang="de-DE" sz="1800" dirty="0" err="1" smtClean="0"/>
              <a:t>Aria</a:t>
            </a:r>
            <a:r>
              <a:rPr lang="de-DE" sz="1800" dirty="0" smtClean="0"/>
              <a:t> </a:t>
            </a:r>
            <a:r>
              <a:rPr lang="de-DE" sz="1800" dirty="0" err="1" smtClean="0"/>
              <a:t>from</a:t>
            </a:r>
            <a:r>
              <a:rPr lang="de-DE" sz="1800" dirty="0" smtClean="0"/>
              <a:t> "I </a:t>
            </a:r>
            <a:r>
              <a:rPr lang="de-DE" sz="1800" dirty="0" err="1" smtClean="0"/>
              <a:t>Pagliaccl</a:t>
            </a:r>
            <a:r>
              <a:rPr lang="de-DE" sz="1800" dirty="0" smtClean="0"/>
              <a:t>")    </a:t>
            </a:r>
          </a:p>
          <a:p>
            <a:r>
              <a:rPr lang="de-DE" sz="1800" dirty="0" smtClean="0"/>
              <a:t>4. T. AS SAMSON IN SAMSON AND...   15 sec.   Mon Coeur Saint-Saens   (</a:t>
            </a:r>
            <a:r>
              <a:rPr lang="de-DE" sz="1800" dirty="0" err="1" smtClean="0"/>
              <a:t>Aria</a:t>
            </a:r>
            <a:r>
              <a:rPr lang="de-DE" sz="1800" dirty="0" smtClean="0"/>
              <a:t> </a:t>
            </a:r>
            <a:r>
              <a:rPr lang="de-DE" sz="1800" dirty="0" err="1" smtClean="0"/>
              <a:t>from</a:t>
            </a:r>
            <a:r>
              <a:rPr lang="de-DE" sz="1800" dirty="0" smtClean="0"/>
              <a:t> "Samson and  Delilah")   </a:t>
            </a:r>
          </a:p>
          <a:p>
            <a:r>
              <a:rPr lang="de-DE" sz="1800" dirty="0" smtClean="0"/>
              <a:t>5. T. AS THE DUKE IN RIGOLETTO..   30 sec.   La Donna e Mobile Verdi   (</a:t>
            </a:r>
            <a:r>
              <a:rPr lang="de-DE" sz="1800" dirty="0" err="1" smtClean="0"/>
              <a:t>Aria</a:t>
            </a:r>
            <a:r>
              <a:rPr lang="de-DE" sz="1800" dirty="0" smtClean="0"/>
              <a:t> </a:t>
            </a:r>
            <a:r>
              <a:rPr lang="de-DE" sz="1800" dirty="0" err="1" smtClean="0"/>
              <a:t>from</a:t>
            </a:r>
            <a:r>
              <a:rPr lang="de-DE" sz="1800" dirty="0" smtClean="0"/>
              <a:t> "</a:t>
            </a:r>
            <a:r>
              <a:rPr lang="de-DE" sz="1800" dirty="0" err="1" smtClean="0"/>
              <a:t>Rigoletto</a:t>
            </a:r>
            <a:r>
              <a:rPr lang="de-DE" sz="1800" dirty="0" smtClean="0"/>
              <a:t>")   </a:t>
            </a:r>
          </a:p>
          <a:p>
            <a:r>
              <a:rPr lang="de-DE" sz="1800" dirty="0" smtClean="0"/>
              <a:t>6. T. IN LITTLE ITALY   3 min. 30 sec.   </a:t>
            </a:r>
            <a:r>
              <a:rPr lang="de-DE" sz="1800" dirty="0" err="1" smtClean="0"/>
              <a:t>Grazielle</a:t>
            </a:r>
            <a:r>
              <a:rPr lang="de-DE" sz="1800" dirty="0" smtClean="0"/>
              <a:t> Kretschmer   </a:t>
            </a:r>
            <a:r>
              <a:rPr lang="de-DE" sz="1800" dirty="0" err="1" smtClean="0"/>
              <a:t>Valse</a:t>
            </a:r>
            <a:r>
              <a:rPr lang="de-DE" sz="1800" dirty="0" smtClean="0"/>
              <a:t> </a:t>
            </a:r>
            <a:r>
              <a:rPr lang="de-DE" sz="1800" dirty="0" err="1" smtClean="0"/>
              <a:t>Italienne</a:t>
            </a:r>
            <a:r>
              <a:rPr lang="de-DE" sz="1800" dirty="0" smtClean="0"/>
              <a:t>.</a:t>
            </a:r>
          </a:p>
          <a:p>
            <a:endParaRPr lang="de-DE" sz="1400"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Handbooks</a:t>
            </a:r>
            <a:endParaRPr lang="de-DE" dirty="0"/>
          </a:p>
        </p:txBody>
      </p:sp>
      <p:pic>
        <p:nvPicPr>
          <p:cNvPr id="4" name="Inhaltsplatzhalter 3" descr="14Lehnert_Skalenregister.jpg"/>
          <p:cNvPicPr>
            <a:picLocks noGrp="1" noChangeAspect="1"/>
          </p:cNvPicPr>
          <p:nvPr>
            <p:ph sz="quarter" idx="1"/>
          </p:nvPr>
        </p:nvPicPr>
        <p:blipFill>
          <a:blip r:embed="rId2"/>
          <a:srcRect l="-3492" r="-3492"/>
          <a:stretch>
            <a:fillRect/>
          </a:stretch>
        </p:blipFill>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Classical</a:t>
            </a:r>
            <a:r>
              <a:rPr lang="de-DE" dirty="0" smtClean="0"/>
              <a:t> </a:t>
            </a:r>
            <a:r>
              <a:rPr lang="de-DE" dirty="0" err="1" smtClean="0"/>
              <a:t>cinema</a:t>
            </a:r>
            <a:endParaRPr lang="de-DE" dirty="0"/>
          </a:p>
        </p:txBody>
      </p:sp>
      <p:sp>
        <p:nvSpPr>
          <p:cNvPr id="3" name="Inhaltsplatzhalter 2"/>
          <p:cNvSpPr>
            <a:spLocks noGrp="1"/>
          </p:cNvSpPr>
          <p:nvPr>
            <p:ph idx="1"/>
          </p:nvPr>
        </p:nvSpPr>
        <p:spPr/>
        <p:txBody>
          <a:bodyPr>
            <a:normAutofit/>
          </a:bodyPr>
          <a:lstStyle/>
          <a:p>
            <a:r>
              <a:rPr lang="de-AT" dirty="0" smtClean="0"/>
              <a:t>Feature length films</a:t>
            </a:r>
          </a:p>
          <a:p>
            <a:r>
              <a:rPr lang="de-AT" dirty="0" smtClean="0"/>
              <a:t>Voyeuristic cinema</a:t>
            </a:r>
          </a:p>
          <a:p>
            <a:r>
              <a:rPr lang="de-AT" dirty="0" smtClean="0"/>
              <a:t>continuity editing</a:t>
            </a:r>
          </a:p>
          <a:p>
            <a:r>
              <a:rPr lang="de-AT" dirty="0" smtClean="0"/>
              <a:t>Illusion</a:t>
            </a:r>
          </a:p>
          <a:p>
            <a:r>
              <a:rPr lang="de-AT" dirty="0" smtClean="0"/>
              <a:t>Goal-oriented single protagonist</a:t>
            </a:r>
          </a:p>
          <a:p>
            <a:r>
              <a:rPr lang="de-AT" dirty="0" smtClean="0"/>
              <a:t>causality</a:t>
            </a:r>
          </a:p>
          <a:p>
            <a:r>
              <a:rPr lang="de-AT" dirty="0" smtClean="0"/>
              <a:t>Music “unheard”</a:t>
            </a:r>
          </a:p>
          <a:p>
            <a:endParaRPr lang="de-AT" dirty="0" smtClean="0"/>
          </a:p>
          <a:p>
            <a:endParaRPr lang="de-DE"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7 </a:t>
            </a:r>
            <a:r>
              <a:rPr lang="de-DE" dirty="0" err="1" smtClean="0"/>
              <a:t>rules</a:t>
            </a:r>
            <a:endParaRPr lang="de-DE" dirty="0"/>
          </a:p>
        </p:txBody>
      </p:sp>
      <p:sp>
        <p:nvSpPr>
          <p:cNvPr id="3" name="Inhaltsplatzhalter 2"/>
          <p:cNvSpPr>
            <a:spLocks noGrp="1"/>
          </p:cNvSpPr>
          <p:nvPr>
            <p:ph idx="1"/>
          </p:nvPr>
        </p:nvSpPr>
        <p:spPr/>
        <p:txBody>
          <a:bodyPr>
            <a:normAutofit/>
          </a:bodyPr>
          <a:lstStyle/>
          <a:p>
            <a:pPr>
              <a:buNone/>
            </a:pPr>
            <a:r>
              <a:rPr lang="de-DE" dirty="0" err="1" smtClean="0"/>
              <a:t>According</a:t>
            </a:r>
            <a:r>
              <a:rPr lang="de-DE" dirty="0" smtClean="0"/>
              <a:t> to </a:t>
            </a:r>
            <a:r>
              <a:rPr lang="de-DE" dirty="0" err="1" smtClean="0"/>
              <a:t>Gorbman</a:t>
            </a:r>
            <a:r>
              <a:rPr lang="de-DE" dirty="0" smtClean="0"/>
              <a:t>:</a:t>
            </a:r>
          </a:p>
          <a:p>
            <a:r>
              <a:rPr lang="de-DE" dirty="0" err="1" smtClean="0"/>
              <a:t>Invisibility</a:t>
            </a:r>
            <a:endParaRPr lang="de-DE" dirty="0" smtClean="0"/>
          </a:p>
          <a:p>
            <a:r>
              <a:rPr lang="de-DE" dirty="0" err="1" smtClean="0"/>
              <a:t>Inaudibility</a:t>
            </a:r>
            <a:endParaRPr lang="de-DE" dirty="0" smtClean="0"/>
          </a:p>
          <a:p>
            <a:r>
              <a:rPr lang="de-DE" dirty="0" smtClean="0"/>
              <a:t>Emotion</a:t>
            </a:r>
          </a:p>
          <a:p>
            <a:r>
              <a:rPr lang="de-DE" dirty="0" smtClean="0"/>
              <a:t>Narrative </a:t>
            </a:r>
            <a:r>
              <a:rPr lang="de-DE" dirty="0" err="1" smtClean="0"/>
              <a:t>cueing</a:t>
            </a:r>
            <a:endParaRPr lang="de-DE" dirty="0" smtClean="0"/>
          </a:p>
          <a:p>
            <a:r>
              <a:rPr lang="de-DE" dirty="0" err="1" smtClean="0"/>
              <a:t>Unity</a:t>
            </a:r>
            <a:endParaRPr lang="de-DE" dirty="0" smtClean="0"/>
          </a:p>
          <a:p>
            <a:r>
              <a:rPr lang="de-DE" dirty="0" err="1" smtClean="0"/>
              <a:t>Breaking</a:t>
            </a:r>
            <a:r>
              <a:rPr lang="de-DE" dirty="0" smtClean="0"/>
              <a:t> </a:t>
            </a:r>
            <a:r>
              <a:rPr lang="de-DE" dirty="0" err="1" smtClean="0"/>
              <a:t>the</a:t>
            </a:r>
            <a:r>
              <a:rPr lang="de-DE" dirty="0" smtClean="0"/>
              <a:t> </a:t>
            </a:r>
            <a:r>
              <a:rPr lang="de-DE" dirty="0" err="1" smtClean="0"/>
              <a:t>Rules</a:t>
            </a:r>
            <a:endParaRPr lang="de-DE" dirty="0" smtClean="0"/>
          </a:p>
          <a:p>
            <a:endParaRPr lang="de-DE" dirty="0"/>
          </a:p>
        </p:txBody>
      </p:sp>
      <p:sp>
        <p:nvSpPr>
          <p:cNvPr id="4" name="Fußzeilenplatzhalter 3"/>
          <p:cNvSpPr>
            <a:spLocks noGrp="1"/>
          </p:cNvSpPr>
          <p:nvPr>
            <p:ph type="ftr" sz="quarter" idx="11"/>
          </p:nvPr>
        </p:nvSpPr>
        <p:spPr/>
        <p:txBody>
          <a:bodyPr/>
          <a:lstStyle/>
          <a:p>
            <a:r>
              <a:rPr lang="de-DE" smtClean="0"/>
              <a:t>PD Mag. Dr. Claus Tieber</a:t>
            </a:r>
            <a:endParaRPr lang="de-DE"/>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Music </a:t>
            </a:r>
            <a:r>
              <a:rPr lang="de-DE" dirty="0" err="1" smtClean="0"/>
              <a:t>for</a:t>
            </a:r>
            <a:r>
              <a:rPr lang="de-DE" dirty="0" smtClean="0"/>
              <a:t> </a:t>
            </a:r>
            <a:r>
              <a:rPr lang="de-DE" dirty="0" err="1" smtClean="0"/>
              <a:t>silent</a:t>
            </a:r>
            <a:r>
              <a:rPr lang="de-DE" dirty="0" smtClean="0"/>
              <a:t> </a:t>
            </a:r>
            <a:r>
              <a:rPr lang="de-DE" dirty="0" err="1" smtClean="0"/>
              <a:t>films</a:t>
            </a:r>
            <a:endParaRPr lang="de-DE" dirty="0"/>
          </a:p>
        </p:txBody>
      </p:sp>
      <p:sp>
        <p:nvSpPr>
          <p:cNvPr id="3" name="Inhaltsplatzhalter 2"/>
          <p:cNvSpPr>
            <a:spLocks noGrp="1"/>
          </p:cNvSpPr>
          <p:nvPr>
            <p:ph sz="quarter" idx="1"/>
          </p:nvPr>
        </p:nvSpPr>
        <p:spPr/>
        <p:txBody>
          <a:bodyPr/>
          <a:lstStyle/>
          <a:p>
            <a:r>
              <a:rPr lang="en-US" dirty="0" smtClean="0"/>
              <a:t>Edmund </a:t>
            </a:r>
            <a:r>
              <a:rPr lang="en-US" dirty="0" err="1" smtClean="0"/>
              <a:t>Meisel</a:t>
            </a:r>
            <a:r>
              <a:rPr lang="en-US" dirty="0" smtClean="0"/>
              <a:t>: </a:t>
            </a:r>
            <a:r>
              <a:rPr lang="en-US" i="1" dirty="0" err="1" smtClean="0"/>
              <a:t>Panzerkreutzer</a:t>
            </a:r>
            <a:r>
              <a:rPr lang="en-US" i="1" dirty="0" smtClean="0"/>
              <a:t> </a:t>
            </a:r>
            <a:r>
              <a:rPr lang="en-US" i="1" dirty="0" err="1" smtClean="0"/>
              <a:t>Potemkim</a:t>
            </a:r>
            <a:endParaRPr lang="de-DE" i="1" dirty="0" smtClean="0"/>
          </a:p>
          <a:p>
            <a:r>
              <a:rPr lang="en-US" dirty="0" smtClean="0"/>
              <a:t>Gottfried </a:t>
            </a:r>
            <a:r>
              <a:rPr lang="en-US" dirty="0" err="1" smtClean="0"/>
              <a:t>Huppertz</a:t>
            </a:r>
            <a:r>
              <a:rPr lang="en-US" dirty="0" smtClean="0"/>
              <a:t>: </a:t>
            </a:r>
            <a:r>
              <a:rPr lang="en-US" i="1" dirty="0" smtClean="0"/>
              <a:t>Metropolis</a:t>
            </a:r>
            <a:endParaRPr lang="de-DE" i="1" dirty="0" smtClean="0"/>
          </a:p>
          <a:p>
            <a:r>
              <a:rPr lang="en-US" dirty="0" err="1" smtClean="0"/>
              <a:t>Pietro</a:t>
            </a:r>
            <a:r>
              <a:rPr lang="en-US" dirty="0" smtClean="0"/>
              <a:t> Mascagni: </a:t>
            </a:r>
            <a:r>
              <a:rPr lang="en-US" i="1" dirty="0" err="1" smtClean="0"/>
              <a:t>Rhapsodica</a:t>
            </a:r>
            <a:r>
              <a:rPr lang="en-US" i="1" dirty="0" smtClean="0"/>
              <a:t> </a:t>
            </a:r>
            <a:r>
              <a:rPr lang="en-US" i="1" dirty="0" err="1" smtClean="0"/>
              <a:t>Satanica</a:t>
            </a:r>
            <a:endParaRPr lang="de-DE" i="1" dirty="0" smtClean="0"/>
          </a:p>
          <a:p>
            <a:r>
              <a:rPr lang="en-US" dirty="0" smtClean="0"/>
              <a:t>Robert </a:t>
            </a:r>
            <a:r>
              <a:rPr lang="en-US" dirty="0" err="1" smtClean="0"/>
              <a:t>Stolz</a:t>
            </a:r>
            <a:r>
              <a:rPr lang="en-US" dirty="0" smtClean="0"/>
              <a:t>: </a:t>
            </a:r>
            <a:r>
              <a:rPr lang="en-US" i="1" dirty="0" err="1" smtClean="0"/>
              <a:t>Der</a:t>
            </a:r>
            <a:r>
              <a:rPr lang="en-US" i="1" dirty="0" smtClean="0"/>
              <a:t> </a:t>
            </a:r>
            <a:r>
              <a:rPr lang="en-US" i="1" dirty="0" err="1" smtClean="0"/>
              <a:t>Millionenonkel</a:t>
            </a:r>
            <a:endParaRPr lang="de-DE" i="1" dirty="0" smtClean="0"/>
          </a:p>
          <a:p>
            <a:r>
              <a:rPr lang="en-US" dirty="0" smtClean="0"/>
              <a:t>Eric Satie: </a:t>
            </a:r>
            <a:r>
              <a:rPr lang="en-US" i="1" dirty="0" err="1" smtClean="0"/>
              <a:t>Entreacte</a:t>
            </a:r>
            <a:endParaRPr lang="de-DE" i="1" dirty="0" smtClean="0"/>
          </a:p>
          <a:p>
            <a:endParaRPr lang="de-DE"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Functions</a:t>
            </a:r>
            <a:endParaRPr lang="de-DE" dirty="0"/>
          </a:p>
        </p:txBody>
      </p:sp>
      <p:sp>
        <p:nvSpPr>
          <p:cNvPr id="3" name="Inhaltsplatzhalter 2"/>
          <p:cNvSpPr>
            <a:spLocks noGrp="1"/>
          </p:cNvSpPr>
          <p:nvPr>
            <p:ph idx="1"/>
          </p:nvPr>
        </p:nvSpPr>
        <p:spPr/>
        <p:txBody>
          <a:bodyPr>
            <a:normAutofit/>
          </a:bodyPr>
          <a:lstStyle/>
          <a:p>
            <a:pPr lvl="0"/>
            <a:r>
              <a:rPr lang="de-AT" dirty="0" smtClean="0"/>
              <a:t>Meaning</a:t>
            </a:r>
          </a:p>
          <a:p>
            <a:pPr lvl="0"/>
            <a:r>
              <a:rPr lang="de-AT" dirty="0" smtClean="0"/>
              <a:t>Inter- and transmedial connections</a:t>
            </a:r>
          </a:p>
          <a:p>
            <a:pPr lvl="0"/>
            <a:r>
              <a:rPr lang="de-AT" dirty="0" smtClean="0"/>
              <a:t>Stage/concert hall - cinema</a:t>
            </a:r>
          </a:p>
          <a:p>
            <a:pPr lvl="0"/>
            <a:r>
              <a:rPr lang="de-AT" dirty="0" smtClean="0"/>
              <a:t>Attraction </a:t>
            </a:r>
          </a:p>
          <a:p>
            <a:pPr lvl="0"/>
            <a:r>
              <a:rPr lang="de-AT" dirty="0" smtClean="0"/>
              <a:t>Creating a diegetic space</a:t>
            </a:r>
          </a:p>
          <a:p>
            <a:pPr lvl="0"/>
            <a:r>
              <a:rPr lang="de-AT" dirty="0" smtClean="0"/>
              <a:t>Utopian elements</a:t>
            </a:r>
          </a:p>
          <a:p>
            <a:endParaRPr lang="de-DE"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Silent</a:t>
            </a:r>
            <a:r>
              <a:rPr lang="de-DE" dirty="0" smtClean="0"/>
              <a:t> Film Music</a:t>
            </a:r>
            <a:endParaRPr lang="de-DE" dirty="0"/>
          </a:p>
        </p:txBody>
      </p:sp>
      <p:sp>
        <p:nvSpPr>
          <p:cNvPr id="3" name="Inhaltsplatzhalter 2"/>
          <p:cNvSpPr>
            <a:spLocks noGrp="1"/>
          </p:cNvSpPr>
          <p:nvPr>
            <p:ph idx="1"/>
          </p:nvPr>
        </p:nvSpPr>
        <p:spPr/>
        <p:txBody>
          <a:bodyPr/>
          <a:lstStyle/>
          <a:p>
            <a:r>
              <a:rPr lang="de-DE" dirty="0" smtClean="0"/>
              <a:t>Modernist </a:t>
            </a:r>
            <a:r>
              <a:rPr lang="de-DE" dirty="0" err="1" smtClean="0"/>
              <a:t>music</a:t>
            </a:r>
            <a:r>
              <a:rPr lang="de-DE" dirty="0" smtClean="0"/>
              <a:t> (Europe)</a:t>
            </a:r>
          </a:p>
          <a:p>
            <a:r>
              <a:rPr lang="de-DE" dirty="0" err="1" smtClean="0"/>
              <a:t>Mixture</a:t>
            </a:r>
            <a:r>
              <a:rPr lang="de-DE" dirty="0" smtClean="0"/>
              <a:t> of </a:t>
            </a:r>
            <a:r>
              <a:rPr lang="de-DE" dirty="0" err="1" smtClean="0"/>
              <a:t>pre-existing</a:t>
            </a:r>
            <a:r>
              <a:rPr lang="de-DE" dirty="0" smtClean="0"/>
              <a:t> </a:t>
            </a:r>
            <a:r>
              <a:rPr lang="de-DE" dirty="0" err="1" smtClean="0"/>
              <a:t>music</a:t>
            </a:r>
            <a:r>
              <a:rPr lang="de-DE" dirty="0" smtClean="0"/>
              <a:t> and </a:t>
            </a:r>
            <a:r>
              <a:rPr lang="de-DE" dirty="0" err="1" smtClean="0"/>
              <a:t>composed</a:t>
            </a:r>
            <a:r>
              <a:rPr lang="de-DE" dirty="0" smtClean="0"/>
              <a:t> </a:t>
            </a:r>
            <a:r>
              <a:rPr lang="de-DE" dirty="0" err="1" smtClean="0"/>
              <a:t>ones</a:t>
            </a:r>
            <a:endParaRPr lang="de-DE" dirty="0" smtClean="0"/>
          </a:p>
          <a:p>
            <a:r>
              <a:rPr lang="de-DE" dirty="0" err="1" smtClean="0"/>
              <a:t>Leitmotif</a:t>
            </a:r>
            <a:endParaRPr lang="de-DE" dirty="0" smtClean="0"/>
          </a:p>
          <a:p>
            <a:r>
              <a:rPr lang="de-DE" dirty="0" err="1" smtClean="0"/>
              <a:t>Diegetic</a:t>
            </a:r>
            <a:r>
              <a:rPr lang="de-DE" dirty="0" smtClean="0"/>
              <a:t> </a:t>
            </a:r>
            <a:r>
              <a:rPr lang="de-DE" dirty="0" err="1" smtClean="0"/>
              <a:t>music</a:t>
            </a:r>
            <a:endParaRPr lang="de-DE" dirty="0" smtClean="0"/>
          </a:p>
          <a:p>
            <a:r>
              <a:rPr lang="de-DE" dirty="0" err="1" smtClean="0"/>
              <a:t>Diversity</a:t>
            </a:r>
            <a:r>
              <a:rPr lang="de-DE" dirty="0" smtClean="0"/>
              <a:t> of </a:t>
            </a:r>
            <a:r>
              <a:rPr lang="de-DE" dirty="0" err="1" smtClean="0"/>
              <a:t>modes</a:t>
            </a:r>
            <a:r>
              <a:rPr lang="de-DE" dirty="0" smtClean="0"/>
              <a:t> </a:t>
            </a:r>
            <a:endParaRPr lang="de-DE"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3474" name="Titel 3"/>
          <p:cNvSpPr>
            <a:spLocks noGrp="1"/>
          </p:cNvSpPr>
          <p:nvPr>
            <p:ph type="title"/>
          </p:nvPr>
        </p:nvSpPr>
        <p:spPr/>
        <p:txBody>
          <a:bodyPr lIns="64291" tIns="32146" rIns="64291" bIns="32146"/>
          <a:lstStyle/>
          <a:p>
            <a:r>
              <a:rPr lang="de-DE" dirty="0" err="1" smtClean="0"/>
              <a:t>Silent</a:t>
            </a:r>
            <a:r>
              <a:rPr lang="de-DE" dirty="0" smtClean="0"/>
              <a:t> Cinema Music</a:t>
            </a:r>
          </a:p>
        </p:txBody>
      </p:sp>
      <p:sp>
        <p:nvSpPr>
          <p:cNvPr id="233475" name="Inhaltsplatzhalter 4"/>
          <p:cNvSpPr>
            <a:spLocks noGrp="1"/>
          </p:cNvSpPr>
          <p:nvPr>
            <p:ph idx="1"/>
          </p:nvPr>
        </p:nvSpPr>
        <p:spPr/>
        <p:txBody>
          <a:bodyPr lIns="64291" tIns="32146" rIns="64291" bIns="32146">
            <a:normAutofit/>
          </a:bodyPr>
          <a:lstStyle/>
          <a:p>
            <a:r>
              <a:rPr lang="de-AT" sz="3200" dirty="0" smtClean="0"/>
              <a:t>Cinema as concert hall</a:t>
            </a:r>
          </a:p>
          <a:p>
            <a:r>
              <a:rPr lang="de-AT" sz="3200" dirty="0" smtClean="0"/>
              <a:t>Vocal music</a:t>
            </a:r>
          </a:p>
          <a:p>
            <a:r>
              <a:rPr lang="de-AT" sz="3200" dirty="0" smtClean="0"/>
              <a:t>Pre-existent music</a:t>
            </a:r>
          </a:p>
          <a:p>
            <a:r>
              <a:rPr lang="de-AT" sz="3200" dirty="0" smtClean="0"/>
              <a:t>Mostly compiled, not just improvised</a:t>
            </a:r>
          </a:p>
          <a:p>
            <a:endParaRPr lang="de-AT" sz="3200" dirty="0" smtClean="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Soundtrack</a:t>
            </a:r>
            <a:endParaRPr lang="de-DE" dirty="0"/>
          </a:p>
        </p:txBody>
      </p:sp>
      <p:sp>
        <p:nvSpPr>
          <p:cNvPr id="3" name="Inhaltsplatzhalter 2"/>
          <p:cNvSpPr>
            <a:spLocks noGrp="1"/>
          </p:cNvSpPr>
          <p:nvPr>
            <p:ph idx="1"/>
          </p:nvPr>
        </p:nvSpPr>
        <p:spPr/>
        <p:txBody>
          <a:bodyPr/>
          <a:lstStyle/>
          <a:p>
            <a:r>
              <a:rPr lang="de-DE" dirty="0" err="1" smtClean="0"/>
              <a:t>Voice</a:t>
            </a:r>
            <a:endParaRPr lang="de-DE" dirty="0" smtClean="0"/>
          </a:p>
          <a:p>
            <a:r>
              <a:rPr lang="de-DE" dirty="0" smtClean="0"/>
              <a:t>Sound </a:t>
            </a:r>
            <a:r>
              <a:rPr lang="de-DE" dirty="0" err="1" smtClean="0"/>
              <a:t>Effects</a:t>
            </a:r>
            <a:r>
              <a:rPr lang="de-DE" dirty="0" smtClean="0"/>
              <a:t>, Geräusche</a:t>
            </a:r>
          </a:p>
          <a:p>
            <a:pPr lvl="1"/>
            <a:r>
              <a:rPr lang="de-DE" dirty="0" smtClean="0"/>
              <a:t>Ambient </a:t>
            </a:r>
            <a:r>
              <a:rPr lang="de-DE" dirty="0" err="1" smtClean="0"/>
              <a:t>sound</a:t>
            </a:r>
            <a:endParaRPr lang="de-DE" dirty="0" smtClean="0"/>
          </a:p>
          <a:p>
            <a:pPr lvl="1"/>
            <a:r>
              <a:rPr lang="de-DE" dirty="0" err="1" smtClean="0"/>
              <a:t>Foley</a:t>
            </a:r>
            <a:endParaRPr lang="de-DE" dirty="0" smtClean="0"/>
          </a:p>
          <a:p>
            <a:pPr lvl="1"/>
            <a:endParaRPr lang="de-DE" dirty="0" smtClean="0"/>
          </a:p>
          <a:p>
            <a:r>
              <a:rPr lang="de-DE" dirty="0" smtClean="0"/>
              <a:t>Music</a:t>
            </a:r>
          </a:p>
          <a:p>
            <a:endParaRPr lang="de-DE" dirty="0" smtClean="0"/>
          </a:p>
        </p:txBody>
      </p:sp>
      <p:sp>
        <p:nvSpPr>
          <p:cNvPr id="4" name="Fußzeilenplatzhalter 3"/>
          <p:cNvSpPr>
            <a:spLocks noGrp="1"/>
          </p:cNvSpPr>
          <p:nvPr>
            <p:ph type="ftr" sz="quarter" idx="11"/>
          </p:nvPr>
        </p:nvSpPr>
        <p:spPr/>
        <p:txBody>
          <a:bodyPr/>
          <a:lstStyle/>
          <a:p>
            <a:r>
              <a:rPr lang="de-DE" smtClean="0"/>
              <a:t>PD Mag. Dr. Claus Tieber</a:t>
            </a:r>
            <a:endParaRPr lang="de-DE"/>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Cont</a:t>
            </a:r>
            <a:r>
              <a:rPr lang="de-DE" dirty="0" smtClean="0"/>
              <a:t>.</a:t>
            </a:r>
            <a:endParaRPr lang="de-DE" dirty="0"/>
          </a:p>
        </p:txBody>
      </p:sp>
      <p:sp>
        <p:nvSpPr>
          <p:cNvPr id="3" name="Inhaltsplatzhalter 2"/>
          <p:cNvSpPr>
            <a:spLocks noGrp="1"/>
          </p:cNvSpPr>
          <p:nvPr>
            <p:ph idx="1"/>
          </p:nvPr>
        </p:nvSpPr>
        <p:spPr/>
        <p:txBody>
          <a:bodyPr/>
          <a:lstStyle/>
          <a:p>
            <a:r>
              <a:rPr lang="de-AT" dirty="0" smtClean="0"/>
              <a:t>Pre-existing music: mixture of high and low brow</a:t>
            </a:r>
          </a:p>
          <a:p>
            <a:r>
              <a:rPr lang="de-AT" dirty="0" smtClean="0"/>
              <a:t>Discoure critizes missing connection to film</a:t>
            </a:r>
          </a:p>
          <a:p>
            <a:r>
              <a:rPr lang="de-AT" dirty="0" smtClean="0"/>
              <a:t>Multiple functions</a:t>
            </a:r>
          </a:p>
          <a:p>
            <a:r>
              <a:rPr lang="de-AT" dirty="0" smtClean="0"/>
              <a:t>Practical and economical contexts</a:t>
            </a:r>
          </a:p>
          <a:p>
            <a:r>
              <a:rPr lang="de-AT" dirty="0" smtClean="0"/>
              <a:t>Culturall and social prestige of the new media also depends on kind and quality of the music</a:t>
            </a:r>
          </a:p>
          <a:p>
            <a:endParaRPr lang="de-DE"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b="1" dirty="0" err="1" smtClean="0"/>
              <a:t>Tonbilder</a:t>
            </a:r>
            <a:r>
              <a:rPr lang="en-GB" b="1" dirty="0" smtClean="0"/>
              <a:t>/</a:t>
            </a:r>
            <a:br>
              <a:rPr lang="en-GB" b="1" dirty="0" smtClean="0"/>
            </a:br>
            <a:r>
              <a:rPr lang="en-GB" b="1" dirty="0" smtClean="0"/>
              <a:t>Sound Pictures</a:t>
            </a:r>
            <a:endParaRPr lang="de-DE" dirty="0"/>
          </a:p>
        </p:txBody>
      </p:sp>
      <p:sp>
        <p:nvSpPr>
          <p:cNvPr id="3" name="Inhaltsplatzhalter 2"/>
          <p:cNvSpPr>
            <a:spLocks noGrp="1"/>
          </p:cNvSpPr>
          <p:nvPr>
            <p:ph idx="1"/>
          </p:nvPr>
        </p:nvSpPr>
        <p:spPr/>
        <p:txBody>
          <a:bodyPr>
            <a:normAutofit/>
          </a:bodyPr>
          <a:lstStyle/>
          <a:p>
            <a:r>
              <a:rPr lang="de-AT" sz="3200" dirty="0" smtClean="0"/>
              <a:t>Early experiments of synchronizing sight and sound</a:t>
            </a:r>
            <a:endParaRPr lang="de-DE" sz="3200" dirty="0"/>
          </a:p>
        </p:txBody>
      </p:sp>
      <p:sp>
        <p:nvSpPr>
          <p:cNvPr id="4" name="Fußzeilenplatzhalter 3"/>
          <p:cNvSpPr>
            <a:spLocks noGrp="1"/>
          </p:cNvSpPr>
          <p:nvPr>
            <p:ph type="ftr" sz="quarter" idx="11"/>
          </p:nvPr>
        </p:nvSpPr>
        <p:spPr/>
        <p:txBody>
          <a:bodyPr/>
          <a:lstStyle/>
          <a:p>
            <a:r>
              <a:rPr lang="de-DE" smtClean="0"/>
              <a:t>Claus Tieber</a:t>
            </a:r>
            <a:endParaRPr lang="de-DE"/>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3200" dirty="0" smtClean="0"/>
              <a:t>Buzz Song (D 1907)</a:t>
            </a:r>
            <a:endParaRPr lang="de-DE" sz="3200" dirty="0"/>
          </a:p>
        </p:txBody>
      </p:sp>
      <p:pic>
        <p:nvPicPr>
          <p:cNvPr id="7" name="Inhaltsplatzhalter 6" descr="Bildschirmfoto 2017-03-15 um 10.24.23.png"/>
          <p:cNvPicPr>
            <a:picLocks noGrp="1" noChangeAspect="1"/>
          </p:cNvPicPr>
          <p:nvPr>
            <p:ph idx="1"/>
          </p:nvPr>
        </p:nvPicPr>
        <p:blipFill>
          <a:blip r:embed="rId2"/>
          <a:srcRect l="-15042" r="-15042"/>
          <a:stretch>
            <a:fillRect/>
          </a:stretch>
        </p:blipFill>
        <p:spPr/>
      </p:pic>
      <p:sp>
        <p:nvSpPr>
          <p:cNvPr id="4" name="Fußzeilenplatzhalter 3"/>
          <p:cNvSpPr>
            <a:spLocks noGrp="1"/>
          </p:cNvSpPr>
          <p:nvPr>
            <p:ph type="ftr" sz="quarter" idx="11"/>
          </p:nvPr>
        </p:nvSpPr>
        <p:spPr/>
        <p:txBody>
          <a:bodyPr/>
          <a:lstStyle/>
          <a:p>
            <a:r>
              <a:rPr lang="de-DE" smtClean="0"/>
              <a:t>Claus Tieber</a:t>
            </a:r>
            <a:endParaRPr lang="de-DE"/>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de-DE" smtClean="0"/>
              <a:t>Claus Tieber</a:t>
            </a:r>
            <a:endParaRPr lang="de-DE"/>
          </a:p>
        </p:txBody>
      </p:sp>
      <p:pic>
        <p:nvPicPr>
          <p:cNvPr id="5" name="Bild 4" descr="Bildschirmfoto 2017-03-15 um 10.24.47.png"/>
          <p:cNvPicPr>
            <a:picLocks noChangeAspect="1"/>
          </p:cNvPicPr>
          <p:nvPr/>
        </p:nvPicPr>
        <p:blipFill>
          <a:blip r:embed="rId2"/>
          <a:stretch>
            <a:fillRect/>
          </a:stretch>
        </p:blipFill>
        <p:spPr>
          <a:xfrm>
            <a:off x="260801" y="0"/>
            <a:ext cx="8622398" cy="6858000"/>
          </a:xfrm>
          <a:prstGeom prst="rect">
            <a:avLst/>
          </a:prstGeom>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Coming</a:t>
            </a:r>
            <a:r>
              <a:rPr lang="de-DE" dirty="0" smtClean="0"/>
              <a:t> of Sound</a:t>
            </a:r>
            <a:endParaRPr lang="de-DE" dirty="0"/>
          </a:p>
        </p:txBody>
      </p:sp>
      <p:sp>
        <p:nvSpPr>
          <p:cNvPr id="3" name="Inhaltsplatzhalter 2"/>
          <p:cNvSpPr>
            <a:spLocks noGrp="1"/>
          </p:cNvSpPr>
          <p:nvPr>
            <p:ph idx="1"/>
          </p:nvPr>
        </p:nvSpPr>
        <p:spPr/>
        <p:txBody>
          <a:bodyPr/>
          <a:lstStyle/>
          <a:p>
            <a:pPr>
              <a:buFont typeface="Helvetica Neue Light" pitchFamily="-105" charset="0"/>
              <a:buChar char="•"/>
              <a:defRPr/>
            </a:pPr>
            <a:r>
              <a:rPr lang="en-US" dirty="0" smtClean="0">
                <a:sym typeface="Helvetica Neue Light" pitchFamily="-105" charset="0"/>
              </a:rPr>
              <a:t>sound on disc</a:t>
            </a:r>
          </a:p>
          <a:p>
            <a:pPr>
              <a:buFont typeface="Helvetica Neue Light" pitchFamily="-105" charset="0"/>
              <a:buChar char="•"/>
              <a:defRPr/>
            </a:pPr>
            <a:r>
              <a:rPr lang="en-US" dirty="0" smtClean="0">
                <a:sym typeface="Helvetica Neue Light" pitchFamily="-105" charset="0"/>
              </a:rPr>
              <a:t>sound on film</a:t>
            </a:r>
            <a:endParaRPr lang="en-US" dirty="0">
              <a:sym typeface="Helvetica Neue Light" pitchFamily="-105" charset="0"/>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The</a:t>
            </a:r>
            <a:r>
              <a:rPr lang="de-DE" dirty="0" smtClean="0"/>
              <a:t> Jazz Singer</a:t>
            </a:r>
            <a:endParaRPr lang="de-DE" dirty="0"/>
          </a:p>
        </p:txBody>
      </p:sp>
      <p:pic>
        <p:nvPicPr>
          <p:cNvPr id="4" name="Picture 3"/>
          <p:cNvPicPr>
            <a:picLocks noGrp="1" noChangeAspect="1" noChangeArrowheads="1"/>
          </p:cNvPicPr>
          <p:nvPr>
            <p:ph idx="1"/>
          </p:nvPr>
        </p:nvPicPr>
        <p:blipFill>
          <a:blip r:embed="rId2"/>
          <a:srcRect l="-13896" r="-13896"/>
          <a:stretch>
            <a:fillRect/>
          </a:stretch>
        </p:blipFill>
        <p:spPr bwMode="auto">
          <a:prstGeom prst="rect">
            <a:avLst/>
          </a:prstGeom>
          <a:noFill/>
          <a:ln w="12700">
            <a:noFill/>
            <a:miter lim="800000"/>
            <a:headEnd/>
            <a:tailEnd/>
          </a:ln>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Film Music in CHC</a:t>
            </a:r>
            <a:endParaRPr lang="de-DE" dirty="0"/>
          </a:p>
        </p:txBody>
      </p:sp>
      <p:sp>
        <p:nvSpPr>
          <p:cNvPr id="3" name="Inhaltsplatzhalter 2"/>
          <p:cNvSpPr>
            <a:spLocks noGrp="1"/>
          </p:cNvSpPr>
          <p:nvPr>
            <p:ph idx="1"/>
          </p:nvPr>
        </p:nvSpPr>
        <p:spPr/>
        <p:txBody>
          <a:bodyPr/>
          <a:lstStyle/>
          <a:p>
            <a:r>
              <a:rPr lang="de-DE" dirty="0" smtClean="0"/>
              <a:t>Studiosystem</a:t>
            </a:r>
          </a:p>
          <a:p>
            <a:r>
              <a:rPr lang="de-DE" dirty="0" err="1" smtClean="0"/>
              <a:t>Orchestras</a:t>
            </a:r>
            <a:r>
              <a:rPr lang="de-DE" dirty="0" smtClean="0"/>
              <a:t>, </a:t>
            </a:r>
            <a:r>
              <a:rPr lang="de-DE" dirty="0" err="1" smtClean="0"/>
              <a:t>composers</a:t>
            </a:r>
            <a:r>
              <a:rPr lang="de-DE" dirty="0" smtClean="0"/>
              <a:t>, musical </a:t>
            </a:r>
            <a:r>
              <a:rPr lang="de-DE" dirty="0" err="1" smtClean="0"/>
              <a:t>directors</a:t>
            </a:r>
            <a:endParaRPr lang="de-DE" dirty="0" smtClean="0"/>
          </a:p>
          <a:p>
            <a:r>
              <a:rPr lang="de-DE" dirty="0" err="1" smtClean="0"/>
              <a:t>Production</a:t>
            </a:r>
            <a:r>
              <a:rPr lang="de-DE" dirty="0" smtClean="0"/>
              <a:t> Code</a:t>
            </a:r>
          </a:p>
          <a:p>
            <a:r>
              <a:rPr lang="de-DE" dirty="0" smtClean="0"/>
              <a:t>European </a:t>
            </a:r>
            <a:r>
              <a:rPr lang="de-DE" dirty="0" err="1" smtClean="0"/>
              <a:t>composers</a:t>
            </a:r>
            <a:endParaRPr lang="de-DE" dirty="0" smtClean="0"/>
          </a:p>
          <a:p>
            <a:r>
              <a:rPr lang="de-DE" dirty="0" err="1" smtClean="0"/>
              <a:t>Post-romantic</a:t>
            </a:r>
            <a:r>
              <a:rPr lang="de-DE" dirty="0" smtClean="0"/>
              <a:t> orchestral </a:t>
            </a:r>
            <a:r>
              <a:rPr lang="de-DE" dirty="0" err="1" smtClean="0"/>
              <a:t>music</a:t>
            </a:r>
            <a:endParaRPr lang="de-DE"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music department</a:t>
            </a:r>
            <a:endParaRPr lang="de-DE" dirty="0"/>
          </a:p>
        </p:txBody>
      </p:sp>
      <p:sp>
        <p:nvSpPr>
          <p:cNvPr id="3" name="Inhaltsplatzhalter 2"/>
          <p:cNvSpPr>
            <a:spLocks noGrp="1"/>
          </p:cNvSpPr>
          <p:nvPr>
            <p:ph idx="1"/>
          </p:nvPr>
        </p:nvSpPr>
        <p:spPr/>
        <p:txBody>
          <a:bodyPr/>
          <a:lstStyle/>
          <a:p>
            <a:r>
              <a:rPr lang="en-GB" dirty="0" smtClean="0"/>
              <a:t>composers, arrangers, orchestrators, copyists, librarians, music editors</a:t>
            </a:r>
            <a:endParaRPr lang="de-DE" dirty="0" smtClean="0"/>
          </a:p>
          <a:p>
            <a:r>
              <a:rPr lang="en-GB" dirty="0" smtClean="0"/>
              <a:t>resident orchestra</a:t>
            </a:r>
            <a:endParaRPr lang="de-DE" dirty="0" smtClean="0"/>
          </a:p>
          <a:p>
            <a:r>
              <a:rPr lang="en-GB" dirty="0" smtClean="0"/>
              <a:t>senior music director</a:t>
            </a:r>
            <a:endParaRPr lang="de-DE" dirty="0" smtClean="0"/>
          </a:p>
          <a:p>
            <a:endParaRPr lang="de-DE"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Sub-departments</a:t>
            </a:r>
            <a:endParaRPr lang="de-DE" dirty="0"/>
          </a:p>
        </p:txBody>
      </p:sp>
      <p:sp>
        <p:nvSpPr>
          <p:cNvPr id="3" name="Inhaltsplatzhalter 2"/>
          <p:cNvSpPr>
            <a:spLocks noGrp="1"/>
          </p:cNvSpPr>
          <p:nvPr>
            <p:ph idx="1"/>
          </p:nvPr>
        </p:nvSpPr>
        <p:spPr/>
        <p:txBody>
          <a:bodyPr/>
          <a:lstStyle/>
          <a:p>
            <a:r>
              <a:rPr lang="de-DE" dirty="0" smtClean="0"/>
              <a:t>Research, </a:t>
            </a:r>
            <a:r>
              <a:rPr lang="de-DE" dirty="0" err="1" smtClean="0"/>
              <a:t>preparation</a:t>
            </a:r>
            <a:r>
              <a:rPr lang="de-DE" dirty="0" smtClean="0"/>
              <a:t>, </a:t>
            </a:r>
            <a:r>
              <a:rPr lang="de-DE" dirty="0" err="1" smtClean="0"/>
              <a:t>pre-existing</a:t>
            </a:r>
            <a:r>
              <a:rPr lang="de-DE" dirty="0" smtClean="0"/>
              <a:t> </a:t>
            </a:r>
            <a:r>
              <a:rPr lang="de-DE" dirty="0" err="1" smtClean="0"/>
              <a:t>music</a:t>
            </a:r>
            <a:r>
              <a:rPr lang="de-DE" dirty="0" smtClean="0"/>
              <a:t>, </a:t>
            </a:r>
            <a:r>
              <a:rPr lang="de-DE" dirty="0" err="1" smtClean="0"/>
              <a:t>libraries</a:t>
            </a:r>
            <a:endParaRPr lang="de-DE" dirty="0" smtClean="0"/>
          </a:p>
          <a:p>
            <a:r>
              <a:rPr lang="de-DE" dirty="0" err="1" smtClean="0"/>
              <a:t>Production</a:t>
            </a:r>
            <a:r>
              <a:rPr lang="de-DE" dirty="0" smtClean="0"/>
              <a:t>, </a:t>
            </a:r>
            <a:r>
              <a:rPr lang="de-DE" dirty="0" err="1" smtClean="0"/>
              <a:t>scheduling</a:t>
            </a:r>
            <a:r>
              <a:rPr lang="de-DE" dirty="0" smtClean="0"/>
              <a:t>, </a:t>
            </a:r>
            <a:r>
              <a:rPr lang="de-DE" dirty="0" err="1" smtClean="0"/>
              <a:t>employment</a:t>
            </a:r>
            <a:endParaRPr lang="de-DE" dirty="0" smtClean="0"/>
          </a:p>
          <a:p>
            <a:r>
              <a:rPr lang="de-DE" dirty="0" err="1" smtClean="0"/>
              <a:t>Postproduction</a:t>
            </a:r>
            <a:r>
              <a:rPr lang="de-DE" dirty="0" smtClean="0"/>
              <a:t>, </a:t>
            </a:r>
            <a:r>
              <a:rPr lang="de-DE" dirty="0" err="1" smtClean="0"/>
              <a:t>scoring</a:t>
            </a:r>
            <a:r>
              <a:rPr lang="de-DE" dirty="0" smtClean="0"/>
              <a:t>, </a:t>
            </a:r>
            <a:r>
              <a:rPr lang="de-DE" dirty="0" err="1" smtClean="0"/>
              <a:t>cue</a:t>
            </a:r>
            <a:r>
              <a:rPr lang="de-DE" dirty="0" smtClean="0"/>
              <a:t> </a:t>
            </a:r>
            <a:r>
              <a:rPr lang="de-DE" dirty="0" err="1" smtClean="0"/>
              <a:t>sheetes</a:t>
            </a:r>
            <a:endParaRPr lang="de-DE" dirty="0" smtClean="0"/>
          </a:p>
          <a:p>
            <a:endParaRPr lang="de-DE" dirty="0" smtClean="0"/>
          </a:p>
          <a:p>
            <a:r>
              <a:rPr lang="de-DE" dirty="0" smtClean="0"/>
              <a:t>All </a:t>
            </a:r>
            <a:r>
              <a:rPr lang="de-DE" dirty="0" err="1" smtClean="0"/>
              <a:t>part</a:t>
            </a:r>
            <a:r>
              <a:rPr lang="de-DE" dirty="0" smtClean="0"/>
              <a:t> of </a:t>
            </a:r>
            <a:r>
              <a:rPr lang="de-DE" dirty="0" err="1" smtClean="0"/>
              <a:t>the</a:t>
            </a:r>
            <a:r>
              <a:rPr lang="de-DE" dirty="0" smtClean="0"/>
              <a:t> </a:t>
            </a:r>
            <a:r>
              <a:rPr lang="de-DE" dirty="0" err="1" smtClean="0"/>
              <a:t>sound</a:t>
            </a:r>
            <a:r>
              <a:rPr lang="de-DE" dirty="0" smtClean="0"/>
              <a:t> </a:t>
            </a:r>
            <a:r>
              <a:rPr lang="de-DE" dirty="0" err="1" smtClean="0"/>
              <a:t>department</a:t>
            </a:r>
            <a:endParaRPr lang="de-DE" dirty="0" smtClean="0"/>
          </a:p>
          <a:p>
            <a:r>
              <a:rPr lang="de-DE" dirty="0" smtClean="0"/>
              <a:t>4-6 </a:t>
            </a:r>
            <a:r>
              <a:rPr lang="de-DE" dirty="0" err="1" smtClean="0"/>
              <a:t>weeks</a:t>
            </a:r>
            <a:r>
              <a:rPr lang="de-DE" dirty="0" smtClean="0"/>
              <a:t> </a:t>
            </a:r>
            <a:r>
              <a:rPr lang="de-DE" dirty="0" err="1" smtClean="0"/>
              <a:t>for</a:t>
            </a:r>
            <a:r>
              <a:rPr lang="de-DE" dirty="0" smtClean="0"/>
              <a:t> a </a:t>
            </a:r>
            <a:r>
              <a:rPr lang="de-DE" dirty="0" err="1" smtClean="0"/>
              <a:t>score</a:t>
            </a:r>
            <a:endParaRPr lang="de-DE"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Collaborative</a:t>
            </a:r>
            <a:r>
              <a:rPr lang="de-DE" dirty="0" smtClean="0"/>
              <a:t> </a:t>
            </a:r>
            <a:r>
              <a:rPr lang="de-DE" dirty="0" err="1" smtClean="0"/>
              <a:t>effort</a:t>
            </a:r>
            <a:endParaRPr lang="de-DE" dirty="0"/>
          </a:p>
        </p:txBody>
      </p:sp>
      <p:sp>
        <p:nvSpPr>
          <p:cNvPr id="3" name="Inhaltsplatzhalter 2"/>
          <p:cNvSpPr>
            <a:spLocks noGrp="1"/>
          </p:cNvSpPr>
          <p:nvPr>
            <p:ph idx="1"/>
          </p:nvPr>
        </p:nvSpPr>
        <p:spPr/>
        <p:txBody>
          <a:bodyPr/>
          <a:lstStyle/>
          <a:p>
            <a:r>
              <a:rPr lang="de-DE" dirty="0" smtClean="0"/>
              <a:t>1934-38: </a:t>
            </a:r>
            <a:r>
              <a:rPr lang="de-DE" dirty="0" err="1" smtClean="0"/>
              <a:t>oscar</a:t>
            </a:r>
            <a:r>
              <a:rPr lang="de-DE" dirty="0" smtClean="0"/>
              <a:t> </a:t>
            </a:r>
            <a:r>
              <a:rPr lang="de-DE" dirty="0" err="1" smtClean="0"/>
              <a:t>for</a:t>
            </a:r>
            <a:r>
              <a:rPr lang="de-DE" dirty="0" smtClean="0"/>
              <a:t> </a:t>
            </a:r>
            <a:r>
              <a:rPr lang="de-DE" dirty="0" err="1" smtClean="0"/>
              <a:t>department</a:t>
            </a:r>
            <a:r>
              <a:rPr lang="de-DE" dirty="0" smtClean="0"/>
              <a:t>, </a:t>
            </a:r>
            <a:r>
              <a:rPr lang="de-DE" dirty="0" err="1" smtClean="0"/>
              <a:t>not</a:t>
            </a:r>
            <a:r>
              <a:rPr lang="de-DE" dirty="0" smtClean="0"/>
              <a:t> </a:t>
            </a:r>
            <a:r>
              <a:rPr lang="de-DE" dirty="0" err="1" smtClean="0"/>
              <a:t>composer</a:t>
            </a:r>
            <a:endParaRPr lang="de-DE" dirty="0" smtClean="0"/>
          </a:p>
          <a:p>
            <a:r>
              <a:rPr lang="de-DE" dirty="0" err="1" smtClean="0"/>
              <a:t>Several</a:t>
            </a:r>
            <a:r>
              <a:rPr lang="de-DE" dirty="0" smtClean="0"/>
              <a:t> </a:t>
            </a:r>
            <a:r>
              <a:rPr lang="de-DE" dirty="0" err="1" smtClean="0"/>
              <a:t>composers</a:t>
            </a:r>
            <a:r>
              <a:rPr lang="de-DE" dirty="0" smtClean="0"/>
              <a:t>, </a:t>
            </a:r>
            <a:r>
              <a:rPr lang="de-DE" dirty="0" err="1" smtClean="0"/>
              <a:t>arrangers</a:t>
            </a:r>
            <a:r>
              <a:rPr lang="de-DE" dirty="0" smtClean="0"/>
              <a:t>, </a:t>
            </a:r>
            <a:r>
              <a:rPr lang="de-DE" dirty="0" err="1" smtClean="0"/>
              <a:t>orchestrators</a:t>
            </a:r>
            <a:endParaRPr lang="de-DE" dirty="0" smtClean="0"/>
          </a:p>
          <a:p>
            <a:r>
              <a:rPr lang="de-DE" dirty="0" err="1" smtClean="0"/>
              <a:t>Use</a:t>
            </a:r>
            <a:r>
              <a:rPr lang="de-DE" dirty="0" smtClean="0"/>
              <a:t> of </a:t>
            </a:r>
            <a:r>
              <a:rPr lang="de-DE" dirty="0" err="1" smtClean="0"/>
              <a:t>previously</a:t>
            </a:r>
            <a:r>
              <a:rPr lang="de-DE" dirty="0" smtClean="0"/>
              <a:t> </a:t>
            </a:r>
            <a:r>
              <a:rPr lang="de-DE" dirty="0" err="1" smtClean="0"/>
              <a:t>composed</a:t>
            </a:r>
            <a:r>
              <a:rPr lang="de-DE" dirty="0" smtClean="0"/>
              <a:t> </a:t>
            </a:r>
            <a:r>
              <a:rPr lang="de-DE" dirty="0" err="1" smtClean="0"/>
              <a:t>music</a:t>
            </a:r>
            <a:r>
              <a:rPr lang="de-DE" dirty="0" smtClean="0"/>
              <a:t> </a:t>
            </a:r>
            <a:r>
              <a:rPr lang="de-DE" dirty="0" err="1" smtClean="0"/>
              <a:t>until</a:t>
            </a:r>
            <a:r>
              <a:rPr lang="de-DE" dirty="0" smtClean="0"/>
              <a:t> 1944</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Analysis Checklist</a:t>
            </a:r>
            <a:endParaRPr lang="de-DE" dirty="0"/>
          </a:p>
        </p:txBody>
      </p:sp>
      <p:sp>
        <p:nvSpPr>
          <p:cNvPr id="3" name="Inhaltsplatzhalter 2"/>
          <p:cNvSpPr>
            <a:spLocks noGrp="1"/>
          </p:cNvSpPr>
          <p:nvPr>
            <p:ph idx="1"/>
          </p:nvPr>
        </p:nvSpPr>
        <p:spPr/>
        <p:txBody>
          <a:bodyPr>
            <a:normAutofit/>
          </a:bodyPr>
          <a:lstStyle/>
          <a:p>
            <a:r>
              <a:rPr lang="de-DE" dirty="0" err="1" smtClean="0"/>
              <a:t>Presence</a:t>
            </a:r>
            <a:r>
              <a:rPr lang="de-DE" dirty="0" smtClean="0"/>
              <a:t> </a:t>
            </a:r>
            <a:r>
              <a:rPr lang="de-DE" dirty="0" err="1" smtClean="0"/>
              <a:t>or</a:t>
            </a:r>
            <a:r>
              <a:rPr lang="de-DE" dirty="0" smtClean="0"/>
              <a:t> </a:t>
            </a:r>
            <a:r>
              <a:rPr lang="de-DE" dirty="0" err="1" smtClean="0"/>
              <a:t>absence</a:t>
            </a:r>
            <a:r>
              <a:rPr lang="de-DE" dirty="0" smtClean="0"/>
              <a:t> of ST </a:t>
            </a:r>
            <a:r>
              <a:rPr lang="de-DE" dirty="0" err="1" smtClean="0"/>
              <a:t>elements</a:t>
            </a:r>
            <a:r>
              <a:rPr lang="de-DE" dirty="0" smtClean="0"/>
              <a:t> and </a:t>
            </a:r>
            <a:r>
              <a:rPr lang="de-DE" dirty="0" err="1" smtClean="0"/>
              <a:t>balance</a:t>
            </a:r>
            <a:endParaRPr lang="de-DE" dirty="0" smtClean="0"/>
          </a:p>
          <a:p>
            <a:r>
              <a:rPr lang="de-DE" dirty="0" smtClean="0"/>
              <a:t>Design of ST (</a:t>
            </a:r>
            <a:r>
              <a:rPr lang="de-DE" dirty="0" err="1" smtClean="0"/>
              <a:t>over</a:t>
            </a:r>
            <a:r>
              <a:rPr lang="de-DE" dirty="0" smtClean="0"/>
              <a:t> time, </a:t>
            </a:r>
            <a:r>
              <a:rPr lang="de-DE" dirty="0" err="1" smtClean="0"/>
              <a:t>changes</a:t>
            </a:r>
            <a:r>
              <a:rPr lang="de-DE" dirty="0" smtClean="0"/>
              <a:t>)</a:t>
            </a:r>
          </a:p>
          <a:p>
            <a:r>
              <a:rPr lang="de-DE" dirty="0" smtClean="0"/>
              <a:t>Relation to </a:t>
            </a:r>
            <a:r>
              <a:rPr lang="de-DE" dirty="0" err="1" smtClean="0"/>
              <a:t>the</a:t>
            </a:r>
            <a:r>
              <a:rPr lang="de-DE" dirty="0" smtClean="0"/>
              <a:t> narrative</a:t>
            </a:r>
          </a:p>
          <a:p>
            <a:endParaRPr lang="de-DE" dirty="0" smtClean="0"/>
          </a:p>
          <a:p>
            <a:endParaRPr lang="de-DE" dirty="0" smtClean="0"/>
          </a:p>
          <a:p>
            <a:r>
              <a:rPr lang="de-DE" dirty="0" smtClean="0"/>
              <a:t>Buhler, Neumeyer, </a:t>
            </a:r>
            <a:r>
              <a:rPr lang="de-DE" dirty="0" err="1" smtClean="0"/>
              <a:t>Deemer</a:t>
            </a:r>
            <a:r>
              <a:rPr lang="de-DE" dirty="0" smtClean="0"/>
              <a:t>: Hearing </a:t>
            </a:r>
            <a:r>
              <a:rPr lang="de-DE" dirty="0" err="1" smtClean="0"/>
              <a:t>the</a:t>
            </a:r>
            <a:r>
              <a:rPr lang="de-DE" dirty="0" smtClean="0"/>
              <a:t> </a:t>
            </a:r>
            <a:r>
              <a:rPr lang="de-DE" dirty="0" err="1" smtClean="0"/>
              <a:t>Movies</a:t>
            </a:r>
            <a:r>
              <a:rPr lang="de-DE" dirty="0" smtClean="0"/>
              <a:t> 32</a:t>
            </a:r>
            <a:endParaRPr lang="de-DE" dirty="0"/>
          </a:p>
        </p:txBody>
      </p:sp>
      <p:sp>
        <p:nvSpPr>
          <p:cNvPr id="4" name="Fußzeilenplatzhalter 3"/>
          <p:cNvSpPr>
            <a:spLocks noGrp="1"/>
          </p:cNvSpPr>
          <p:nvPr>
            <p:ph type="ftr" sz="quarter" idx="11"/>
          </p:nvPr>
        </p:nvSpPr>
        <p:spPr/>
        <p:txBody>
          <a:bodyPr/>
          <a:lstStyle/>
          <a:p>
            <a:r>
              <a:rPr lang="de-DE" smtClean="0"/>
              <a:t>PD Mag. Dr. Claus Tieber</a:t>
            </a:r>
            <a:endParaRPr lang="de-DE"/>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Leitmotif</a:t>
            </a:r>
            <a:endParaRPr lang="de-DE" dirty="0"/>
          </a:p>
        </p:txBody>
      </p:sp>
      <p:sp>
        <p:nvSpPr>
          <p:cNvPr id="3" name="Inhaltsplatzhalter 2"/>
          <p:cNvSpPr>
            <a:spLocks noGrp="1"/>
          </p:cNvSpPr>
          <p:nvPr>
            <p:ph idx="1"/>
          </p:nvPr>
        </p:nvSpPr>
        <p:spPr/>
        <p:txBody>
          <a:bodyPr/>
          <a:lstStyle/>
          <a:p>
            <a:r>
              <a:rPr lang="de-DE" dirty="0" smtClean="0"/>
              <a:t>Wagner</a:t>
            </a:r>
          </a:p>
          <a:p>
            <a:r>
              <a:rPr lang="de-DE" dirty="0" smtClean="0"/>
              <a:t>Star </a:t>
            </a:r>
            <a:r>
              <a:rPr lang="de-DE" dirty="0" err="1" smtClean="0"/>
              <a:t>system</a:t>
            </a:r>
            <a:endParaRPr lang="de-DE" dirty="0" smtClean="0"/>
          </a:p>
          <a:p>
            <a:r>
              <a:rPr lang="de-DE" dirty="0" err="1" smtClean="0"/>
              <a:t>Motivated</a:t>
            </a:r>
            <a:r>
              <a:rPr lang="de-DE" dirty="0" smtClean="0"/>
              <a:t> </a:t>
            </a:r>
            <a:r>
              <a:rPr lang="de-DE" dirty="0" err="1" smtClean="0"/>
              <a:t>by</a:t>
            </a:r>
            <a:r>
              <a:rPr lang="de-DE" dirty="0" smtClean="0"/>
              <a:t> </a:t>
            </a:r>
            <a:r>
              <a:rPr lang="de-DE" dirty="0" err="1" smtClean="0"/>
              <a:t>dramatic</a:t>
            </a:r>
            <a:r>
              <a:rPr lang="de-DE" dirty="0" smtClean="0"/>
              <a:t> </a:t>
            </a:r>
            <a:r>
              <a:rPr lang="de-DE" dirty="0" err="1" smtClean="0"/>
              <a:t>need</a:t>
            </a:r>
            <a:endParaRPr lang="de-DE" dirty="0" smtClean="0"/>
          </a:p>
          <a:p>
            <a:r>
              <a:rPr lang="de-DE" dirty="0" smtClean="0"/>
              <a:t>Music </a:t>
            </a:r>
            <a:r>
              <a:rPr lang="de-DE" dirty="0" err="1" smtClean="0"/>
              <a:t>anchors</a:t>
            </a:r>
            <a:r>
              <a:rPr lang="de-DE" dirty="0" smtClean="0"/>
              <a:t> </a:t>
            </a:r>
            <a:r>
              <a:rPr lang="de-DE" dirty="0" err="1" smtClean="0"/>
              <a:t>the</a:t>
            </a:r>
            <a:r>
              <a:rPr lang="de-DE" dirty="0" smtClean="0"/>
              <a:t> image in </a:t>
            </a:r>
            <a:r>
              <a:rPr lang="de-DE" dirty="0" err="1" smtClean="0"/>
              <a:t>meaning</a:t>
            </a:r>
            <a:r>
              <a:rPr lang="de-DE" dirty="0" smtClean="0"/>
              <a:t> (</a:t>
            </a:r>
            <a:r>
              <a:rPr lang="de-DE" dirty="0" err="1" smtClean="0"/>
              <a:t>Gorbman</a:t>
            </a:r>
            <a:r>
              <a:rPr lang="de-DE" dirty="0" smtClean="0"/>
              <a:t>)</a:t>
            </a:r>
            <a:endParaRPr lang="de-DE" dirty="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Case</a:t>
            </a:r>
            <a:r>
              <a:rPr lang="de-DE" dirty="0" smtClean="0"/>
              <a:t> </a:t>
            </a:r>
            <a:r>
              <a:rPr lang="de-DE" dirty="0" err="1" smtClean="0"/>
              <a:t>Studies</a:t>
            </a:r>
            <a:endParaRPr lang="de-DE" dirty="0"/>
          </a:p>
        </p:txBody>
      </p:sp>
      <p:sp>
        <p:nvSpPr>
          <p:cNvPr id="3" name="Inhaltsplatzhalter 2"/>
          <p:cNvSpPr>
            <a:spLocks noGrp="1"/>
          </p:cNvSpPr>
          <p:nvPr>
            <p:ph idx="1"/>
          </p:nvPr>
        </p:nvSpPr>
        <p:spPr/>
        <p:txBody>
          <a:bodyPr/>
          <a:lstStyle/>
          <a:p>
            <a:r>
              <a:rPr lang="de-DE" dirty="0" smtClean="0"/>
              <a:t>Max Steiner</a:t>
            </a:r>
          </a:p>
          <a:p>
            <a:r>
              <a:rPr lang="de-DE" dirty="0" smtClean="0"/>
              <a:t>Erich Wolfgang Korngold</a:t>
            </a:r>
          </a:p>
          <a:p>
            <a:r>
              <a:rPr lang="de-DE" dirty="0" smtClean="0"/>
              <a:t>Miklos </a:t>
            </a:r>
            <a:r>
              <a:rPr lang="de-DE" dirty="0" err="1" smtClean="0"/>
              <a:t>Rosza</a:t>
            </a:r>
            <a:endParaRPr lang="de-DE" dirty="0" smtClean="0"/>
          </a:p>
          <a:p>
            <a:endParaRPr lang="de-DE" dirty="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Max Steiner</a:t>
            </a:r>
            <a:endParaRPr lang="de-DE" dirty="0"/>
          </a:p>
        </p:txBody>
      </p:sp>
      <p:pic>
        <p:nvPicPr>
          <p:cNvPr id="4" name="Inhaltsplatzhalter 3" descr="Max_Steiner.jpg"/>
          <p:cNvPicPr>
            <a:picLocks noGrp="1" noChangeAspect="1"/>
          </p:cNvPicPr>
          <p:nvPr>
            <p:ph idx="1"/>
          </p:nvPr>
        </p:nvPicPr>
        <p:blipFill>
          <a:blip r:embed="rId2"/>
          <a:srcRect l="-51962" r="-51962"/>
          <a:stretch>
            <a:fillRect/>
          </a:stretch>
        </p:blipFill>
        <p:spPr/>
      </p:pic>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Steiner</a:t>
            </a:r>
            <a:endParaRPr lang="de-DE" dirty="0"/>
          </a:p>
        </p:txBody>
      </p:sp>
      <p:sp>
        <p:nvSpPr>
          <p:cNvPr id="3" name="Inhaltsplatzhalter 2"/>
          <p:cNvSpPr>
            <a:spLocks noGrp="1"/>
          </p:cNvSpPr>
          <p:nvPr>
            <p:ph idx="1"/>
          </p:nvPr>
        </p:nvSpPr>
        <p:spPr/>
        <p:txBody>
          <a:bodyPr/>
          <a:lstStyle/>
          <a:p>
            <a:r>
              <a:rPr lang="de-DE" dirty="0" err="1" smtClean="0"/>
              <a:t>Experience</a:t>
            </a:r>
            <a:r>
              <a:rPr lang="de-DE" dirty="0" smtClean="0"/>
              <a:t> of </a:t>
            </a:r>
            <a:r>
              <a:rPr lang="de-DE" dirty="0" err="1" smtClean="0"/>
              <a:t>theatrical</a:t>
            </a:r>
            <a:r>
              <a:rPr lang="de-DE" dirty="0" smtClean="0"/>
              <a:t> </a:t>
            </a:r>
            <a:r>
              <a:rPr lang="de-DE" dirty="0" err="1" smtClean="0"/>
              <a:t>music</a:t>
            </a:r>
            <a:r>
              <a:rPr lang="de-DE" dirty="0" smtClean="0"/>
              <a:t>, Broadway, </a:t>
            </a:r>
            <a:r>
              <a:rPr lang="de-DE" dirty="0" err="1" smtClean="0"/>
              <a:t>operetta</a:t>
            </a:r>
            <a:endParaRPr lang="de-DE" dirty="0" smtClean="0"/>
          </a:p>
          <a:p>
            <a:r>
              <a:rPr lang="de-DE" i="1" dirty="0" smtClean="0"/>
              <a:t>King </a:t>
            </a:r>
            <a:r>
              <a:rPr lang="de-DE" i="1" dirty="0" err="1" smtClean="0"/>
              <a:t>Kong</a:t>
            </a:r>
            <a:r>
              <a:rPr lang="de-DE" i="1" dirty="0" smtClean="0"/>
              <a:t> </a:t>
            </a:r>
            <a:r>
              <a:rPr lang="de-DE" dirty="0" smtClean="0"/>
              <a:t>(1933)</a:t>
            </a:r>
          </a:p>
          <a:p>
            <a:r>
              <a:rPr lang="de-DE" dirty="0" err="1" smtClean="0"/>
              <a:t>Binary</a:t>
            </a:r>
            <a:r>
              <a:rPr lang="de-DE" dirty="0" smtClean="0"/>
              <a:t> </a:t>
            </a:r>
            <a:r>
              <a:rPr lang="de-DE" dirty="0" err="1" smtClean="0"/>
              <a:t>oppositions</a:t>
            </a:r>
            <a:r>
              <a:rPr lang="de-DE" dirty="0" smtClean="0"/>
              <a:t> (</a:t>
            </a:r>
            <a:r>
              <a:rPr lang="de-DE" dirty="0" err="1" smtClean="0"/>
              <a:t>disruptive</a:t>
            </a:r>
            <a:r>
              <a:rPr lang="de-DE" dirty="0" smtClean="0"/>
              <a:t> </a:t>
            </a:r>
            <a:r>
              <a:rPr lang="de-DE" dirty="0" err="1" smtClean="0"/>
              <a:t>chromaticism</a:t>
            </a:r>
            <a:r>
              <a:rPr lang="de-DE" dirty="0" smtClean="0"/>
              <a:t> vs. Stabe </a:t>
            </a:r>
            <a:r>
              <a:rPr lang="de-DE" dirty="0" err="1" smtClean="0"/>
              <a:t>tonality</a:t>
            </a:r>
            <a:r>
              <a:rPr lang="de-DE" dirty="0" smtClean="0"/>
              <a:t>, </a:t>
            </a:r>
            <a:r>
              <a:rPr lang="de-DE" dirty="0" err="1" smtClean="0"/>
              <a:t>Cooke</a:t>
            </a:r>
            <a:r>
              <a:rPr lang="de-DE" dirty="0" smtClean="0"/>
              <a:t>)</a:t>
            </a:r>
          </a:p>
          <a:p>
            <a:r>
              <a:rPr lang="de-DE" dirty="0" err="1" smtClean="0"/>
              <a:t>Leitmotif</a:t>
            </a:r>
            <a:endParaRPr lang="de-DE" dirty="0" smtClean="0"/>
          </a:p>
          <a:p>
            <a:r>
              <a:rPr lang="de-DE" dirty="0" err="1" smtClean="0"/>
              <a:t>Micky-mousing</a:t>
            </a:r>
            <a:endParaRPr lang="de-DE" dirty="0" smtClean="0"/>
          </a:p>
          <a:p>
            <a:r>
              <a:rPr lang="de-DE" dirty="0" err="1" smtClean="0"/>
              <a:t>underscoring</a:t>
            </a:r>
            <a:endParaRPr lang="de-DE" dirty="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Steiner</a:t>
            </a:r>
            <a:endParaRPr lang="de-DE" dirty="0"/>
          </a:p>
        </p:txBody>
      </p:sp>
      <p:sp>
        <p:nvSpPr>
          <p:cNvPr id="3" name="Inhaltsplatzhalter 2"/>
          <p:cNvSpPr>
            <a:spLocks noGrp="1"/>
          </p:cNvSpPr>
          <p:nvPr>
            <p:ph idx="1"/>
          </p:nvPr>
        </p:nvSpPr>
        <p:spPr/>
        <p:txBody>
          <a:bodyPr/>
          <a:lstStyle/>
          <a:p>
            <a:r>
              <a:rPr lang="de-DE" dirty="0" smtClean="0"/>
              <a:t>Casablanca</a:t>
            </a:r>
          </a:p>
          <a:p>
            <a:r>
              <a:rPr lang="de-DE" dirty="0" err="1" smtClean="0"/>
              <a:t>Gone</a:t>
            </a:r>
            <a:r>
              <a:rPr lang="de-DE" dirty="0" smtClean="0"/>
              <a:t> </a:t>
            </a:r>
            <a:r>
              <a:rPr lang="de-DE" dirty="0" err="1" smtClean="0"/>
              <a:t>With</a:t>
            </a:r>
            <a:r>
              <a:rPr lang="de-DE" dirty="0" smtClean="0"/>
              <a:t> </a:t>
            </a:r>
            <a:r>
              <a:rPr lang="de-DE" dirty="0" err="1" smtClean="0"/>
              <a:t>the</a:t>
            </a:r>
            <a:r>
              <a:rPr lang="de-DE" dirty="0" smtClean="0"/>
              <a:t> Wind</a:t>
            </a:r>
            <a:endParaRPr lang="de-DE" dirty="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Korngold</a:t>
            </a:r>
            <a:endParaRPr lang="de-DE" dirty="0"/>
          </a:p>
        </p:txBody>
      </p:sp>
      <p:pic>
        <p:nvPicPr>
          <p:cNvPr id="4" name="Inhaltsplatzhalter 3" descr="korngold.jpg"/>
          <p:cNvPicPr>
            <a:picLocks noGrp="1" noChangeAspect="1"/>
          </p:cNvPicPr>
          <p:nvPr>
            <p:ph idx="1"/>
          </p:nvPr>
        </p:nvPicPr>
        <p:blipFill>
          <a:blip r:embed="rId2"/>
          <a:srcRect l="-34969" r="-34969"/>
          <a:stretch>
            <a:fillRect/>
          </a:stretch>
        </p:blipFill>
        <p:spPr/>
      </p:pic>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Korngold</a:t>
            </a:r>
            <a:endParaRPr lang="de-DE" dirty="0"/>
          </a:p>
        </p:txBody>
      </p:sp>
      <p:sp>
        <p:nvSpPr>
          <p:cNvPr id="3" name="Inhaltsplatzhalter 2"/>
          <p:cNvSpPr>
            <a:spLocks noGrp="1"/>
          </p:cNvSpPr>
          <p:nvPr>
            <p:ph idx="1"/>
          </p:nvPr>
        </p:nvSpPr>
        <p:spPr/>
        <p:txBody>
          <a:bodyPr/>
          <a:lstStyle/>
          <a:p>
            <a:r>
              <a:rPr lang="de-DE" dirty="0" smtClean="0"/>
              <a:t>Captain </a:t>
            </a:r>
            <a:r>
              <a:rPr lang="de-DE" dirty="0" err="1" smtClean="0"/>
              <a:t>Blood</a:t>
            </a:r>
            <a:r>
              <a:rPr lang="de-DE" dirty="0" smtClean="0"/>
              <a:t> 1935</a:t>
            </a:r>
          </a:p>
          <a:p>
            <a:r>
              <a:rPr lang="de-DE" dirty="0" err="1" smtClean="0"/>
              <a:t>The</a:t>
            </a:r>
            <a:r>
              <a:rPr lang="de-DE" dirty="0" smtClean="0"/>
              <a:t> </a:t>
            </a:r>
            <a:r>
              <a:rPr lang="de-DE" dirty="0" err="1" smtClean="0"/>
              <a:t>Adventures</a:t>
            </a:r>
            <a:r>
              <a:rPr lang="de-DE" dirty="0" smtClean="0"/>
              <a:t> of Robin Hood 1938</a:t>
            </a:r>
          </a:p>
          <a:p>
            <a:r>
              <a:rPr lang="de-DE" dirty="0" err="1" smtClean="0"/>
              <a:t>The</a:t>
            </a:r>
            <a:r>
              <a:rPr lang="de-DE" dirty="0" smtClean="0"/>
              <a:t> </a:t>
            </a:r>
            <a:r>
              <a:rPr lang="de-DE" dirty="0" err="1" smtClean="0"/>
              <a:t>Sea</a:t>
            </a:r>
            <a:r>
              <a:rPr lang="de-DE" dirty="0" smtClean="0"/>
              <a:t> </a:t>
            </a:r>
            <a:r>
              <a:rPr lang="de-DE" dirty="0" err="1" smtClean="0"/>
              <a:t>Hawk</a:t>
            </a:r>
            <a:r>
              <a:rPr lang="de-DE" dirty="0" smtClean="0"/>
              <a:t> 1940</a:t>
            </a:r>
          </a:p>
          <a:p>
            <a:endParaRPr lang="de-DE" dirty="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CHC </a:t>
            </a:r>
            <a:r>
              <a:rPr lang="de-DE" dirty="0" err="1" smtClean="0"/>
              <a:t>composers</a:t>
            </a:r>
            <a:endParaRPr lang="de-DE" dirty="0"/>
          </a:p>
        </p:txBody>
      </p:sp>
      <p:sp>
        <p:nvSpPr>
          <p:cNvPr id="3" name="Inhaltsplatzhalter 2"/>
          <p:cNvSpPr>
            <a:spLocks noGrp="1"/>
          </p:cNvSpPr>
          <p:nvPr>
            <p:ph idx="1"/>
          </p:nvPr>
        </p:nvSpPr>
        <p:spPr/>
        <p:txBody>
          <a:bodyPr/>
          <a:lstStyle/>
          <a:p>
            <a:r>
              <a:rPr lang="de-DE" dirty="0" smtClean="0"/>
              <a:t>Franz </a:t>
            </a:r>
            <a:r>
              <a:rPr lang="de-DE" dirty="0" err="1" smtClean="0"/>
              <a:t>Waxman</a:t>
            </a:r>
            <a:endParaRPr lang="de-DE" dirty="0" smtClean="0"/>
          </a:p>
          <a:p>
            <a:r>
              <a:rPr lang="de-DE" dirty="0" smtClean="0"/>
              <a:t>Alfred Newman</a:t>
            </a:r>
          </a:p>
          <a:p>
            <a:r>
              <a:rPr lang="de-DE" dirty="0" smtClean="0"/>
              <a:t>Miklós </a:t>
            </a:r>
            <a:r>
              <a:rPr lang="de-DE" dirty="0" err="1" smtClean="0"/>
              <a:t>Rósza</a:t>
            </a:r>
            <a:endParaRPr lang="de-DE" dirty="0" smtClean="0"/>
          </a:p>
          <a:p>
            <a:r>
              <a:rPr lang="de-DE" dirty="0" smtClean="0"/>
              <a:t>Dimitri </a:t>
            </a:r>
            <a:r>
              <a:rPr lang="de-DE" dirty="0" err="1" smtClean="0"/>
              <a:t>Tiomkin</a:t>
            </a:r>
            <a:endParaRPr lang="de-DE" dirty="0" smtClean="0"/>
          </a:p>
          <a:p>
            <a:endParaRPr lang="de-DE" dirty="0" smtClean="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Post-war</a:t>
            </a:r>
            <a:r>
              <a:rPr lang="de-DE" dirty="0" smtClean="0"/>
              <a:t> Hollywood</a:t>
            </a:r>
            <a:endParaRPr lang="de-DE" dirty="0"/>
          </a:p>
        </p:txBody>
      </p:sp>
      <p:sp>
        <p:nvSpPr>
          <p:cNvPr id="3" name="Inhaltsplatzhalter 2"/>
          <p:cNvSpPr>
            <a:spLocks noGrp="1"/>
          </p:cNvSpPr>
          <p:nvPr>
            <p:ph idx="1"/>
          </p:nvPr>
        </p:nvSpPr>
        <p:spPr/>
        <p:txBody>
          <a:bodyPr/>
          <a:lstStyle/>
          <a:p>
            <a:r>
              <a:rPr lang="de-DE" dirty="0" err="1" smtClean="0"/>
              <a:t>The</a:t>
            </a:r>
            <a:r>
              <a:rPr lang="de-DE" dirty="0" smtClean="0"/>
              <a:t> </a:t>
            </a:r>
            <a:r>
              <a:rPr lang="de-DE" dirty="0" err="1" smtClean="0"/>
              <a:t>beginning</a:t>
            </a:r>
            <a:r>
              <a:rPr lang="de-DE" dirty="0" smtClean="0"/>
              <a:t> of </a:t>
            </a:r>
            <a:r>
              <a:rPr lang="de-DE" dirty="0" err="1" smtClean="0"/>
              <a:t>the</a:t>
            </a:r>
            <a:r>
              <a:rPr lang="de-DE" dirty="0" smtClean="0"/>
              <a:t> end: </a:t>
            </a:r>
          </a:p>
          <a:p>
            <a:r>
              <a:rPr lang="de-DE" dirty="0" smtClean="0"/>
              <a:t>Unit </a:t>
            </a:r>
            <a:r>
              <a:rPr lang="de-DE" dirty="0" err="1" smtClean="0"/>
              <a:t>system</a:t>
            </a:r>
            <a:r>
              <a:rPr lang="de-DE" dirty="0" smtClean="0"/>
              <a:t> of </a:t>
            </a:r>
            <a:r>
              <a:rPr lang="de-DE" dirty="0" err="1" smtClean="0"/>
              <a:t>production</a:t>
            </a:r>
            <a:endParaRPr lang="de-DE" dirty="0" smtClean="0"/>
          </a:p>
          <a:p>
            <a:r>
              <a:rPr lang="de-DE" dirty="0" err="1" smtClean="0"/>
              <a:t>Paramount</a:t>
            </a:r>
            <a:r>
              <a:rPr lang="de-DE" dirty="0" smtClean="0"/>
              <a:t> </a:t>
            </a:r>
            <a:r>
              <a:rPr lang="de-DE" dirty="0" err="1" smtClean="0"/>
              <a:t>case</a:t>
            </a:r>
            <a:r>
              <a:rPr lang="de-DE" dirty="0" smtClean="0"/>
              <a:t>, end of </a:t>
            </a:r>
            <a:r>
              <a:rPr lang="de-DE" dirty="0" err="1" smtClean="0"/>
              <a:t>vertical</a:t>
            </a:r>
            <a:r>
              <a:rPr lang="de-DE" dirty="0" smtClean="0"/>
              <a:t> </a:t>
            </a:r>
            <a:r>
              <a:rPr lang="de-DE" dirty="0" err="1" smtClean="0"/>
              <a:t>integration</a:t>
            </a:r>
            <a:endParaRPr lang="de-DE" dirty="0" smtClean="0"/>
          </a:p>
          <a:p>
            <a:r>
              <a:rPr lang="de-DE" dirty="0" smtClean="0"/>
              <a:t>HUAC</a:t>
            </a:r>
          </a:p>
          <a:p>
            <a:r>
              <a:rPr lang="de-DE" dirty="0" smtClean="0"/>
              <a:t>TV</a:t>
            </a:r>
            <a:endParaRPr lang="de-DE" dirty="0"/>
          </a:p>
        </p:txBody>
      </p:sp>
    </p:spTree>
  </p:cSld>
  <p:clrMapOvr>
    <a:masterClrMapping/>
  </p:clrMapOvr>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4400" dirty="0" smtClean="0"/>
              <a:t>Hollywood </a:t>
            </a:r>
            <a:r>
              <a:rPr lang="de-DE" sz="4400" dirty="0" err="1" smtClean="0"/>
              <a:t>after</a:t>
            </a:r>
            <a:r>
              <a:rPr lang="de-DE" sz="4400" dirty="0" smtClean="0"/>
              <a:t> </a:t>
            </a:r>
            <a:r>
              <a:rPr lang="de-DE" sz="4400" dirty="0" err="1" smtClean="0"/>
              <a:t>the</a:t>
            </a:r>
            <a:r>
              <a:rPr lang="de-DE" sz="4400" dirty="0" smtClean="0"/>
              <a:t> War</a:t>
            </a:r>
            <a:endParaRPr lang="de-DE" sz="4400" dirty="0"/>
          </a:p>
        </p:txBody>
      </p:sp>
      <p:sp>
        <p:nvSpPr>
          <p:cNvPr id="3" name="Inhaltsplatzhalter 2"/>
          <p:cNvSpPr>
            <a:spLocks noGrp="1"/>
          </p:cNvSpPr>
          <p:nvPr>
            <p:ph idx="1"/>
          </p:nvPr>
        </p:nvSpPr>
        <p:spPr/>
        <p:txBody>
          <a:bodyPr/>
          <a:lstStyle/>
          <a:p>
            <a:r>
              <a:rPr lang="en-GB" dirty="0" smtClean="0"/>
              <a:t>Widescreen, 3D, Cinerama etc</a:t>
            </a:r>
            <a:endParaRPr lang="de-DE" dirty="0" smtClean="0"/>
          </a:p>
          <a:p>
            <a:r>
              <a:rPr lang="en-GB" dirty="0" smtClean="0"/>
              <a:t>Epics, psycho-drama</a:t>
            </a:r>
            <a:endParaRPr lang="de-DE" dirty="0" smtClean="0"/>
          </a:p>
          <a:p>
            <a:r>
              <a:rPr lang="en-GB" dirty="0" smtClean="0"/>
              <a:t>Teenage delinquency</a:t>
            </a:r>
            <a:endParaRPr lang="de-DE" dirty="0" smtClean="0"/>
          </a:p>
          <a:p>
            <a:r>
              <a:rPr lang="en-GB" dirty="0" err="1" smtClean="0"/>
              <a:t>Rock'n'roll</a:t>
            </a:r>
            <a:endParaRPr lang="de-DE" dirty="0" smtClean="0"/>
          </a:p>
          <a:p>
            <a:endParaRPr lang="de-DE" dirty="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Foley</a:t>
            </a:r>
            <a:endParaRPr lang="de-DE" dirty="0"/>
          </a:p>
        </p:txBody>
      </p:sp>
      <p:sp>
        <p:nvSpPr>
          <p:cNvPr id="3" name="Inhaltsplatzhalter 2"/>
          <p:cNvSpPr>
            <a:spLocks noGrp="1"/>
          </p:cNvSpPr>
          <p:nvPr>
            <p:ph idx="1"/>
          </p:nvPr>
        </p:nvSpPr>
        <p:spPr/>
        <p:txBody>
          <a:bodyPr>
            <a:normAutofit/>
          </a:bodyPr>
          <a:lstStyle/>
          <a:p>
            <a:r>
              <a:rPr lang="de-DE" dirty="0" smtClean="0"/>
              <a:t>Jack </a:t>
            </a:r>
            <a:r>
              <a:rPr lang="de-DE" dirty="0" err="1" smtClean="0"/>
              <a:t>Foley</a:t>
            </a:r>
            <a:r>
              <a:rPr lang="de-DE" dirty="0" smtClean="0"/>
              <a:t>, </a:t>
            </a:r>
            <a:r>
              <a:rPr lang="de-DE" dirty="0" err="1" smtClean="0"/>
              <a:t>worked</a:t>
            </a:r>
            <a:r>
              <a:rPr lang="de-DE" dirty="0" smtClean="0"/>
              <a:t> at Universal, </a:t>
            </a:r>
            <a:r>
              <a:rPr lang="de-DE" dirty="0" err="1" smtClean="0"/>
              <a:t>first</a:t>
            </a:r>
            <a:r>
              <a:rPr lang="de-DE" dirty="0" smtClean="0"/>
              <a:t> </a:t>
            </a:r>
            <a:r>
              <a:rPr lang="de-DE" dirty="0" err="1" smtClean="0"/>
              <a:t>sound</a:t>
            </a:r>
            <a:r>
              <a:rPr lang="de-DE" dirty="0" smtClean="0"/>
              <a:t> </a:t>
            </a:r>
            <a:r>
              <a:rPr lang="de-DE" dirty="0" err="1" smtClean="0"/>
              <a:t>effect</a:t>
            </a:r>
            <a:r>
              <a:rPr lang="de-DE" dirty="0" smtClean="0"/>
              <a:t> </a:t>
            </a:r>
            <a:r>
              <a:rPr lang="de-DE" dirty="0" err="1" smtClean="0"/>
              <a:t>person</a:t>
            </a:r>
            <a:endParaRPr lang="de-DE" dirty="0" smtClean="0"/>
          </a:p>
          <a:p>
            <a:r>
              <a:rPr lang="de-DE" dirty="0" smtClean="0"/>
              <a:t>Sound </a:t>
            </a:r>
            <a:r>
              <a:rPr lang="de-DE" dirty="0" err="1" smtClean="0"/>
              <a:t>effects</a:t>
            </a:r>
            <a:r>
              <a:rPr lang="de-DE" dirty="0" smtClean="0"/>
              <a:t> </a:t>
            </a:r>
            <a:r>
              <a:rPr lang="de-DE" dirty="0" err="1" smtClean="0"/>
              <a:t>created</a:t>
            </a:r>
            <a:r>
              <a:rPr lang="de-DE" dirty="0" smtClean="0"/>
              <a:t> </a:t>
            </a:r>
            <a:r>
              <a:rPr lang="de-DE" dirty="0" err="1" smtClean="0"/>
              <a:t>artificially</a:t>
            </a:r>
            <a:r>
              <a:rPr lang="de-DE" dirty="0" smtClean="0"/>
              <a:t> and </a:t>
            </a:r>
            <a:r>
              <a:rPr lang="de-DE" dirty="0" err="1" smtClean="0"/>
              <a:t>added</a:t>
            </a:r>
            <a:r>
              <a:rPr lang="de-DE" dirty="0" smtClean="0"/>
              <a:t> to </a:t>
            </a:r>
            <a:r>
              <a:rPr lang="de-DE" dirty="0" err="1" smtClean="0"/>
              <a:t>the</a:t>
            </a:r>
            <a:r>
              <a:rPr lang="de-DE" dirty="0" smtClean="0"/>
              <a:t> </a:t>
            </a:r>
            <a:r>
              <a:rPr lang="de-DE" dirty="0" err="1" smtClean="0"/>
              <a:t>sound</a:t>
            </a:r>
            <a:r>
              <a:rPr lang="de-DE" dirty="0" smtClean="0"/>
              <a:t> </a:t>
            </a:r>
            <a:r>
              <a:rPr lang="de-DE" dirty="0" err="1" smtClean="0"/>
              <a:t>track</a:t>
            </a:r>
            <a:endParaRPr lang="de-DE" dirty="0" smtClean="0"/>
          </a:p>
          <a:p>
            <a:r>
              <a:rPr lang="de-DE" dirty="0" err="1" smtClean="0"/>
              <a:t>foley</a:t>
            </a:r>
            <a:r>
              <a:rPr lang="de-DE" dirty="0" smtClean="0"/>
              <a:t> </a:t>
            </a:r>
            <a:r>
              <a:rPr lang="de-DE" dirty="0" err="1" smtClean="0"/>
              <a:t>artists</a:t>
            </a:r>
            <a:r>
              <a:rPr lang="de-DE" dirty="0" smtClean="0"/>
              <a:t> </a:t>
            </a:r>
            <a:endParaRPr lang="de-DE" dirty="0"/>
          </a:p>
        </p:txBody>
      </p:sp>
      <p:sp>
        <p:nvSpPr>
          <p:cNvPr id="4" name="Fußzeilenplatzhalter 3"/>
          <p:cNvSpPr>
            <a:spLocks noGrp="1"/>
          </p:cNvSpPr>
          <p:nvPr>
            <p:ph type="ftr" sz="quarter" idx="11"/>
          </p:nvPr>
        </p:nvSpPr>
        <p:spPr/>
        <p:txBody>
          <a:bodyPr/>
          <a:lstStyle/>
          <a:p>
            <a:r>
              <a:rPr lang="de-DE" smtClean="0"/>
              <a:t>PD Mag. Dr. Claus Tieber</a:t>
            </a:r>
            <a:endParaRPr lang="de-DE"/>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Moderinsm</a:t>
            </a:r>
            <a:endParaRPr lang="de-DE" dirty="0"/>
          </a:p>
        </p:txBody>
      </p:sp>
      <p:sp>
        <p:nvSpPr>
          <p:cNvPr id="3" name="Inhaltsplatzhalter 2"/>
          <p:cNvSpPr>
            <a:spLocks noGrp="1"/>
          </p:cNvSpPr>
          <p:nvPr>
            <p:ph idx="1"/>
          </p:nvPr>
        </p:nvSpPr>
        <p:spPr/>
        <p:txBody>
          <a:bodyPr/>
          <a:lstStyle/>
          <a:p>
            <a:r>
              <a:rPr lang="de-DE" dirty="0" smtClean="0"/>
              <a:t>Atonal </a:t>
            </a:r>
            <a:r>
              <a:rPr lang="de-DE" dirty="0" err="1" smtClean="0"/>
              <a:t>music</a:t>
            </a:r>
            <a:r>
              <a:rPr lang="de-DE" dirty="0" smtClean="0"/>
              <a:t>: Film noir, </a:t>
            </a:r>
            <a:r>
              <a:rPr lang="de-DE" dirty="0" err="1" smtClean="0"/>
              <a:t>psychlogical</a:t>
            </a:r>
            <a:r>
              <a:rPr lang="de-DE" dirty="0" smtClean="0"/>
              <a:t> </a:t>
            </a:r>
            <a:r>
              <a:rPr lang="de-DE" dirty="0" err="1" smtClean="0"/>
              <a:t>drama</a:t>
            </a:r>
            <a:r>
              <a:rPr lang="de-DE" dirty="0" smtClean="0"/>
              <a:t>, </a:t>
            </a:r>
            <a:r>
              <a:rPr lang="de-DE" dirty="0" err="1" smtClean="0"/>
              <a:t>horror</a:t>
            </a:r>
            <a:endParaRPr lang="de-DE" dirty="0" smtClean="0"/>
          </a:p>
          <a:p>
            <a:r>
              <a:rPr lang="de-DE" dirty="0" smtClean="0"/>
              <a:t>Jazz</a:t>
            </a:r>
            <a:endParaRPr lang="de-DE" dirty="0"/>
          </a:p>
        </p:txBody>
      </p:sp>
    </p:spTree>
  </p:cSld>
  <p:clrMapOvr>
    <a:masterClrMapping/>
  </p:clrMapOvr>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Leonard </a:t>
            </a:r>
            <a:r>
              <a:rPr lang="de-DE" dirty="0" err="1" smtClean="0"/>
              <a:t>Rosenman</a:t>
            </a:r>
            <a:endParaRPr lang="de-DE" dirty="0"/>
          </a:p>
        </p:txBody>
      </p:sp>
      <p:sp>
        <p:nvSpPr>
          <p:cNvPr id="3" name="Inhaltsplatzhalter 2"/>
          <p:cNvSpPr>
            <a:spLocks noGrp="1"/>
          </p:cNvSpPr>
          <p:nvPr>
            <p:ph idx="1"/>
          </p:nvPr>
        </p:nvSpPr>
        <p:spPr/>
        <p:txBody>
          <a:bodyPr/>
          <a:lstStyle/>
          <a:p>
            <a:r>
              <a:rPr lang="de-DE" dirty="0" err="1" smtClean="0"/>
              <a:t>Studied</a:t>
            </a:r>
            <a:r>
              <a:rPr lang="de-DE" dirty="0" smtClean="0"/>
              <a:t> </a:t>
            </a:r>
            <a:r>
              <a:rPr lang="de-DE" dirty="0" err="1" smtClean="0"/>
              <a:t>with</a:t>
            </a:r>
            <a:r>
              <a:rPr lang="de-DE" dirty="0" smtClean="0"/>
              <a:t> Schönberg</a:t>
            </a:r>
          </a:p>
          <a:p>
            <a:r>
              <a:rPr lang="de-DE" i="1" dirty="0" smtClean="0"/>
              <a:t>East of Eden</a:t>
            </a:r>
          </a:p>
          <a:p>
            <a:r>
              <a:rPr lang="de-DE" i="1" dirty="0" err="1" smtClean="0"/>
              <a:t>Rebel</a:t>
            </a:r>
            <a:r>
              <a:rPr lang="de-DE" i="1" dirty="0" smtClean="0"/>
              <a:t> </a:t>
            </a:r>
            <a:r>
              <a:rPr lang="de-DE" i="1" dirty="0" err="1" smtClean="0"/>
              <a:t>Without</a:t>
            </a:r>
            <a:r>
              <a:rPr lang="de-DE" i="1" dirty="0" smtClean="0"/>
              <a:t> a Cause</a:t>
            </a:r>
          </a:p>
          <a:p>
            <a:r>
              <a:rPr lang="de-DE" i="1" dirty="0" err="1" smtClean="0"/>
              <a:t>The</a:t>
            </a:r>
            <a:r>
              <a:rPr lang="de-DE" i="1" dirty="0" smtClean="0"/>
              <a:t> </a:t>
            </a:r>
            <a:r>
              <a:rPr lang="de-DE" i="1" dirty="0" err="1" smtClean="0"/>
              <a:t>Cobweb</a:t>
            </a:r>
            <a:endParaRPr lang="de-DE" i="1" dirty="0" smtClean="0"/>
          </a:p>
          <a:p>
            <a:r>
              <a:rPr lang="de-DE" dirty="0" smtClean="0"/>
              <a:t>Atonal </a:t>
            </a:r>
            <a:r>
              <a:rPr lang="de-DE" dirty="0" err="1" smtClean="0"/>
              <a:t>chromaticism</a:t>
            </a:r>
            <a:endParaRPr lang="de-DE" dirty="0" smtClean="0"/>
          </a:p>
          <a:p>
            <a:r>
              <a:rPr lang="de-DE" dirty="0" smtClean="0"/>
              <a:t>Jazz</a:t>
            </a:r>
            <a:endParaRPr lang="de-DE" dirty="0"/>
          </a:p>
        </p:txBody>
      </p:sp>
    </p:spTree>
  </p:cSld>
  <p:clrMapOvr>
    <a:masterClrMapping/>
  </p:clrMapOvr>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Bernhard Herrmann</a:t>
            </a:r>
            <a:endParaRPr lang="de-DE" dirty="0"/>
          </a:p>
        </p:txBody>
      </p:sp>
      <p:sp>
        <p:nvSpPr>
          <p:cNvPr id="3" name="Inhaltsplatzhalter 2"/>
          <p:cNvSpPr>
            <a:spLocks noGrp="1"/>
          </p:cNvSpPr>
          <p:nvPr>
            <p:ph idx="1"/>
          </p:nvPr>
        </p:nvSpPr>
        <p:spPr/>
        <p:txBody>
          <a:bodyPr/>
          <a:lstStyle/>
          <a:p>
            <a:r>
              <a:rPr lang="de-DE" dirty="0" smtClean="0"/>
              <a:t>Citizen </a:t>
            </a:r>
            <a:r>
              <a:rPr lang="de-DE" dirty="0" err="1" smtClean="0"/>
              <a:t>Kane</a:t>
            </a:r>
            <a:endParaRPr lang="de-DE" dirty="0" smtClean="0"/>
          </a:p>
          <a:p>
            <a:r>
              <a:rPr lang="de-DE" dirty="0" err="1" smtClean="0"/>
              <a:t>The</a:t>
            </a:r>
            <a:r>
              <a:rPr lang="de-DE" dirty="0" smtClean="0"/>
              <a:t> Day </a:t>
            </a:r>
            <a:r>
              <a:rPr lang="de-DE" dirty="0" err="1" smtClean="0"/>
              <a:t>the</a:t>
            </a:r>
            <a:r>
              <a:rPr lang="de-DE" dirty="0" smtClean="0"/>
              <a:t> Earth </a:t>
            </a:r>
            <a:r>
              <a:rPr lang="de-DE" dirty="0" err="1" smtClean="0"/>
              <a:t>Stood</a:t>
            </a:r>
            <a:r>
              <a:rPr lang="de-DE" dirty="0" smtClean="0"/>
              <a:t> Still</a:t>
            </a:r>
          </a:p>
          <a:p>
            <a:r>
              <a:rPr lang="de-DE" dirty="0" smtClean="0"/>
              <a:t>Hitchcock: </a:t>
            </a:r>
            <a:r>
              <a:rPr lang="de-DE" dirty="0" err="1" smtClean="0"/>
              <a:t>Vertigo</a:t>
            </a:r>
            <a:r>
              <a:rPr lang="de-DE" dirty="0" smtClean="0"/>
              <a:t>, </a:t>
            </a:r>
            <a:r>
              <a:rPr lang="de-DE" dirty="0" err="1" smtClean="0"/>
              <a:t>Psycho</a:t>
            </a:r>
            <a:r>
              <a:rPr lang="de-DE" dirty="0" smtClean="0"/>
              <a:t>, ...</a:t>
            </a:r>
          </a:p>
          <a:p>
            <a:r>
              <a:rPr lang="de-DE" dirty="0" smtClean="0"/>
              <a:t>Taxi Driver</a:t>
            </a:r>
            <a:endParaRPr lang="de-DE" dirty="0"/>
          </a:p>
        </p:txBody>
      </p:sp>
    </p:spTree>
  </p:cSld>
  <p:clrMapOvr>
    <a:masterClrMapping/>
  </p:clrMapOvr>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Jazz</a:t>
            </a:r>
            <a:endParaRPr lang="de-DE" dirty="0"/>
          </a:p>
        </p:txBody>
      </p:sp>
      <p:sp>
        <p:nvSpPr>
          <p:cNvPr id="3" name="Inhaltsplatzhalter 2"/>
          <p:cNvSpPr>
            <a:spLocks noGrp="1"/>
          </p:cNvSpPr>
          <p:nvPr>
            <p:ph idx="1"/>
          </p:nvPr>
        </p:nvSpPr>
        <p:spPr/>
        <p:txBody>
          <a:bodyPr/>
          <a:lstStyle/>
          <a:p>
            <a:r>
              <a:rPr lang="de-DE" dirty="0" smtClean="0"/>
              <a:t>Musical Shorts</a:t>
            </a:r>
          </a:p>
          <a:p>
            <a:r>
              <a:rPr lang="de-DE" dirty="0" err="1" smtClean="0"/>
              <a:t>Race</a:t>
            </a:r>
            <a:r>
              <a:rPr lang="de-DE" dirty="0" smtClean="0"/>
              <a:t> </a:t>
            </a:r>
            <a:r>
              <a:rPr lang="de-DE" dirty="0" err="1" smtClean="0"/>
              <a:t>Movies</a:t>
            </a:r>
            <a:endParaRPr lang="de-DE" dirty="0" smtClean="0"/>
          </a:p>
          <a:p>
            <a:r>
              <a:rPr lang="de-DE" dirty="0" err="1" smtClean="0"/>
              <a:t>Biopics</a:t>
            </a:r>
            <a:endParaRPr lang="de-DE" dirty="0" smtClean="0"/>
          </a:p>
          <a:p>
            <a:r>
              <a:rPr lang="de-DE" dirty="0" smtClean="0"/>
              <a:t>Jazz as </a:t>
            </a:r>
            <a:r>
              <a:rPr lang="de-DE" dirty="0" err="1" smtClean="0"/>
              <a:t>score</a:t>
            </a:r>
            <a:endParaRPr lang="de-DE" dirty="0"/>
          </a:p>
        </p:txBody>
      </p:sp>
    </p:spTree>
  </p:cSld>
  <p:clrMapOvr>
    <a:masterClrMapping/>
  </p:clrMapOvr>
</p:sld>
</file>

<file path=ppt/slides/slide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Paul </a:t>
            </a:r>
            <a:r>
              <a:rPr lang="de-DE" dirty="0" err="1" smtClean="0"/>
              <a:t>Robeson</a:t>
            </a:r>
            <a:endParaRPr lang="de-DE" dirty="0"/>
          </a:p>
        </p:txBody>
      </p:sp>
      <p:pic>
        <p:nvPicPr>
          <p:cNvPr id="4" name="Inhaltsplatzhalter 3" descr="Show_Boat_1936_07.jpg"/>
          <p:cNvPicPr>
            <a:picLocks noGrp="1" noChangeAspect="1"/>
          </p:cNvPicPr>
          <p:nvPr>
            <p:ph idx="1"/>
          </p:nvPr>
        </p:nvPicPr>
        <p:blipFill>
          <a:blip r:embed="rId3"/>
          <a:srcRect l="-15638" r="-15638"/>
          <a:stretch>
            <a:fillRect/>
          </a:stretch>
        </p:blipFill>
        <p:spPr/>
      </p:pic>
    </p:spTree>
  </p:cSld>
  <p:clrMapOvr>
    <a:masterClrMapping/>
  </p:clrMapOvr>
</p:sld>
</file>

<file path=ppt/slides/slide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Musical Shorts</a:t>
            </a:r>
            <a:endParaRPr lang="de-DE" dirty="0"/>
          </a:p>
        </p:txBody>
      </p:sp>
      <p:pic>
        <p:nvPicPr>
          <p:cNvPr id="4" name="Inhaltsplatzhalter 3" descr="stlouisblues-550w.jpg"/>
          <p:cNvPicPr>
            <a:picLocks noGrp="1" noChangeAspect="1"/>
          </p:cNvPicPr>
          <p:nvPr>
            <p:ph idx="1"/>
          </p:nvPr>
        </p:nvPicPr>
        <p:blipFill>
          <a:blip r:embed="rId2"/>
          <a:srcRect l="-12197" r="-12197"/>
          <a:stretch>
            <a:fillRect/>
          </a:stretch>
        </p:blipFill>
        <p:spPr/>
      </p:pic>
    </p:spTree>
  </p:cSld>
  <p:clrMapOvr>
    <a:masterClrMapping/>
  </p:clrMapOvr>
</p:sld>
</file>

<file path=ppt/slides/slide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Cabin</a:t>
            </a:r>
            <a:r>
              <a:rPr lang="de-DE" dirty="0" smtClean="0"/>
              <a:t> in </a:t>
            </a:r>
            <a:r>
              <a:rPr lang="de-DE" dirty="0" err="1" smtClean="0"/>
              <a:t>the</a:t>
            </a:r>
            <a:r>
              <a:rPr lang="de-DE" dirty="0" smtClean="0"/>
              <a:t> Sky</a:t>
            </a:r>
            <a:endParaRPr lang="de-DE" dirty="0"/>
          </a:p>
        </p:txBody>
      </p:sp>
      <p:pic>
        <p:nvPicPr>
          <p:cNvPr id="4" name="Inhaltsplatzhalter 3" descr="CabinInSky_099Pyxurz.jpg"/>
          <p:cNvPicPr>
            <a:picLocks noGrp="1" noChangeAspect="1"/>
          </p:cNvPicPr>
          <p:nvPr>
            <p:ph idx="1"/>
          </p:nvPr>
        </p:nvPicPr>
        <p:blipFill>
          <a:blip r:embed="rId2"/>
          <a:srcRect l="-14576" r="-14576"/>
          <a:stretch>
            <a:fillRect/>
          </a:stretch>
        </p:blipFill>
        <p:spPr/>
      </p:pic>
    </p:spTree>
  </p:cSld>
  <p:clrMapOvr>
    <a:masterClrMapping/>
  </p:clrMapOvr>
</p:sld>
</file>

<file path=ppt/slides/slide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Jazz </a:t>
            </a:r>
            <a:r>
              <a:rPr lang="de-DE" dirty="0" err="1" smtClean="0"/>
              <a:t>inspired</a:t>
            </a:r>
            <a:r>
              <a:rPr lang="de-DE" dirty="0" smtClean="0"/>
              <a:t> </a:t>
            </a:r>
            <a:r>
              <a:rPr lang="de-DE" dirty="0" err="1" smtClean="0"/>
              <a:t>scores</a:t>
            </a:r>
            <a:endParaRPr lang="de-DE" dirty="0"/>
          </a:p>
        </p:txBody>
      </p:sp>
      <p:sp>
        <p:nvSpPr>
          <p:cNvPr id="3" name="Inhaltsplatzhalter 2"/>
          <p:cNvSpPr>
            <a:spLocks noGrp="1"/>
          </p:cNvSpPr>
          <p:nvPr>
            <p:ph idx="1"/>
          </p:nvPr>
        </p:nvSpPr>
        <p:spPr/>
        <p:txBody>
          <a:bodyPr/>
          <a:lstStyle/>
          <a:p>
            <a:r>
              <a:rPr lang="de-DE" i="1" dirty="0" err="1" smtClean="0"/>
              <a:t>The</a:t>
            </a:r>
            <a:r>
              <a:rPr lang="de-DE" i="1" dirty="0" smtClean="0"/>
              <a:t> Man </a:t>
            </a:r>
            <a:r>
              <a:rPr lang="de-DE" i="1" dirty="0" err="1" smtClean="0"/>
              <a:t>With</a:t>
            </a:r>
            <a:r>
              <a:rPr lang="de-DE" i="1" dirty="0" smtClean="0"/>
              <a:t> </a:t>
            </a:r>
            <a:r>
              <a:rPr lang="de-DE" i="1" dirty="0" err="1" smtClean="0"/>
              <a:t>the</a:t>
            </a:r>
            <a:r>
              <a:rPr lang="de-DE" i="1" dirty="0" smtClean="0"/>
              <a:t> Golden Arm</a:t>
            </a:r>
          </a:p>
          <a:p>
            <a:r>
              <a:rPr lang="de-DE" i="1" dirty="0" err="1" smtClean="0"/>
              <a:t>Sweet</a:t>
            </a:r>
            <a:r>
              <a:rPr lang="de-DE" i="1" dirty="0" smtClean="0"/>
              <a:t> </a:t>
            </a:r>
            <a:r>
              <a:rPr lang="de-DE" i="1" dirty="0" err="1" smtClean="0"/>
              <a:t>Smell</a:t>
            </a:r>
            <a:r>
              <a:rPr lang="de-DE" i="1" dirty="0" smtClean="0"/>
              <a:t> of </a:t>
            </a:r>
            <a:r>
              <a:rPr lang="de-DE" i="1" dirty="0" err="1" smtClean="0"/>
              <a:t>Success</a:t>
            </a:r>
            <a:endParaRPr lang="de-DE" i="1" dirty="0" smtClean="0"/>
          </a:p>
          <a:p>
            <a:r>
              <a:rPr lang="de-DE" i="1" dirty="0" err="1" smtClean="0"/>
              <a:t>Anatomy</a:t>
            </a:r>
            <a:r>
              <a:rPr lang="de-DE" i="1" dirty="0" smtClean="0"/>
              <a:t> of a </a:t>
            </a:r>
            <a:r>
              <a:rPr lang="de-DE" i="1" dirty="0" err="1" smtClean="0"/>
              <a:t>Murder</a:t>
            </a:r>
            <a:r>
              <a:rPr lang="de-DE" i="1" dirty="0" smtClean="0"/>
              <a:t> </a:t>
            </a:r>
            <a:r>
              <a:rPr lang="de-DE" dirty="0" smtClean="0"/>
              <a:t>(Ellington)</a:t>
            </a:r>
          </a:p>
          <a:p>
            <a:endParaRPr lang="de-DE" dirty="0"/>
          </a:p>
        </p:txBody>
      </p:sp>
    </p:spTree>
  </p:cSld>
  <p:clrMapOvr>
    <a:masterClrMapping/>
  </p:clrMapOvr>
</p:sld>
</file>

<file path=ppt/slides/slide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New Hollywood</a:t>
            </a:r>
            <a:endParaRPr lang="de-DE" dirty="0"/>
          </a:p>
        </p:txBody>
      </p:sp>
      <p:sp>
        <p:nvSpPr>
          <p:cNvPr id="3" name="Inhaltsplatzhalter 2"/>
          <p:cNvSpPr>
            <a:spLocks noGrp="1"/>
          </p:cNvSpPr>
          <p:nvPr>
            <p:ph idx="1"/>
          </p:nvPr>
        </p:nvSpPr>
        <p:spPr/>
        <p:txBody>
          <a:bodyPr/>
          <a:lstStyle/>
          <a:p>
            <a:r>
              <a:rPr lang="de-DE" dirty="0" smtClean="0"/>
              <a:t>TV</a:t>
            </a:r>
          </a:p>
          <a:p>
            <a:r>
              <a:rPr lang="de-DE" dirty="0" err="1" smtClean="0"/>
              <a:t>Youth</a:t>
            </a:r>
            <a:r>
              <a:rPr lang="de-DE" dirty="0" smtClean="0"/>
              <a:t> </a:t>
            </a:r>
            <a:r>
              <a:rPr lang="de-DE" dirty="0" err="1" smtClean="0"/>
              <a:t>culture</a:t>
            </a:r>
            <a:endParaRPr lang="de-DE" dirty="0" smtClean="0"/>
          </a:p>
          <a:p>
            <a:r>
              <a:rPr lang="de-DE" dirty="0" err="1" smtClean="0"/>
              <a:t>Indpendent</a:t>
            </a:r>
            <a:r>
              <a:rPr lang="de-DE" dirty="0" smtClean="0"/>
              <a:t> </a:t>
            </a:r>
            <a:r>
              <a:rPr lang="de-DE" dirty="0" err="1" smtClean="0"/>
              <a:t>production</a:t>
            </a:r>
            <a:endParaRPr lang="de-DE" dirty="0" smtClean="0"/>
          </a:p>
          <a:p>
            <a:r>
              <a:rPr lang="de-DE" dirty="0" smtClean="0"/>
              <a:t>AIP American Independent Pictures</a:t>
            </a:r>
          </a:p>
          <a:p>
            <a:r>
              <a:rPr lang="de-DE" dirty="0" smtClean="0"/>
              <a:t>End of </a:t>
            </a:r>
            <a:r>
              <a:rPr lang="de-DE" dirty="0" err="1" smtClean="0"/>
              <a:t>production</a:t>
            </a:r>
            <a:r>
              <a:rPr lang="de-DE" dirty="0" smtClean="0"/>
              <a:t> </a:t>
            </a:r>
            <a:r>
              <a:rPr lang="de-DE" dirty="0" err="1" smtClean="0"/>
              <a:t>code</a:t>
            </a:r>
            <a:r>
              <a:rPr lang="de-DE" dirty="0" smtClean="0"/>
              <a:t>, </a:t>
            </a:r>
            <a:r>
              <a:rPr lang="de-DE" dirty="0" err="1" smtClean="0"/>
              <a:t>rating</a:t>
            </a:r>
            <a:r>
              <a:rPr lang="de-DE" dirty="0" smtClean="0"/>
              <a:t> </a:t>
            </a:r>
            <a:r>
              <a:rPr lang="de-DE" dirty="0" err="1" smtClean="0"/>
              <a:t>system</a:t>
            </a:r>
            <a:endParaRPr lang="de-DE" dirty="0" smtClean="0"/>
          </a:p>
          <a:p>
            <a:r>
              <a:rPr lang="de-DE" dirty="0" smtClean="0"/>
              <a:t>Multiplexes, </a:t>
            </a:r>
            <a:r>
              <a:rPr lang="de-DE" dirty="0" err="1" smtClean="0"/>
              <a:t>arthouse</a:t>
            </a:r>
            <a:r>
              <a:rPr lang="de-DE" dirty="0" smtClean="0"/>
              <a:t> </a:t>
            </a:r>
            <a:r>
              <a:rPr lang="de-DE" dirty="0" err="1" smtClean="0"/>
              <a:t>cinemas</a:t>
            </a:r>
            <a:r>
              <a:rPr lang="de-DE" dirty="0" smtClean="0"/>
              <a:t>, </a:t>
            </a:r>
            <a:r>
              <a:rPr lang="de-DE" dirty="0" err="1" smtClean="0"/>
              <a:t>festivals</a:t>
            </a:r>
            <a:endParaRPr lang="de-DE" dirty="0" smtClean="0"/>
          </a:p>
          <a:p>
            <a:r>
              <a:rPr lang="de-DE" dirty="0" smtClean="0"/>
              <a:t>1958 </a:t>
            </a:r>
            <a:r>
              <a:rPr lang="de-DE" dirty="0" err="1" smtClean="0"/>
              <a:t>studios</a:t>
            </a:r>
            <a:r>
              <a:rPr lang="de-DE" dirty="0" smtClean="0"/>
              <a:t> sack </a:t>
            </a:r>
            <a:r>
              <a:rPr lang="de-DE" dirty="0" err="1" smtClean="0"/>
              <a:t>musicans</a:t>
            </a:r>
            <a:endParaRPr lang="de-DE" dirty="0" smtClean="0"/>
          </a:p>
          <a:p>
            <a:endParaRPr lang="de-DE" dirty="0"/>
          </a:p>
        </p:txBody>
      </p:sp>
    </p:spTree>
  </p:cSld>
  <p:clrMapOvr>
    <a:masterClrMapping/>
  </p:clrMapOvr>
</p:sld>
</file>

<file path=ppt/slides/slide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New Hollywood</a:t>
            </a:r>
            <a:endParaRPr lang="de-DE" dirty="0"/>
          </a:p>
        </p:txBody>
      </p:sp>
      <p:sp>
        <p:nvSpPr>
          <p:cNvPr id="3" name="Inhaltsplatzhalter 2"/>
          <p:cNvSpPr>
            <a:spLocks noGrp="1"/>
          </p:cNvSpPr>
          <p:nvPr>
            <p:ph idx="1"/>
          </p:nvPr>
        </p:nvSpPr>
        <p:spPr/>
        <p:txBody>
          <a:bodyPr/>
          <a:lstStyle/>
          <a:p>
            <a:r>
              <a:rPr lang="de-DE" dirty="0" smtClean="0"/>
              <a:t>New </a:t>
            </a:r>
            <a:r>
              <a:rPr lang="de-DE" dirty="0" err="1" smtClean="0"/>
              <a:t>generation</a:t>
            </a:r>
            <a:endParaRPr lang="de-DE" dirty="0" smtClean="0"/>
          </a:p>
          <a:p>
            <a:r>
              <a:rPr lang="de-DE" dirty="0" err="1" smtClean="0"/>
              <a:t>Within</a:t>
            </a:r>
            <a:r>
              <a:rPr lang="de-DE" dirty="0" smtClean="0"/>
              <a:t> </a:t>
            </a:r>
            <a:r>
              <a:rPr lang="de-DE" dirty="0" err="1" smtClean="0"/>
              <a:t>the</a:t>
            </a:r>
            <a:r>
              <a:rPr lang="de-DE" dirty="0" smtClean="0"/>
              <a:t> </a:t>
            </a:r>
            <a:r>
              <a:rPr lang="de-DE" dirty="0" err="1" smtClean="0"/>
              <a:t>system</a:t>
            </a:r>
            <a:endParaRPr lang="de-DE" dirty="0" smtClean="0"/>
          </a:p>
          <a:p>
            <a:r>
              <a:rPr lang="de-DE" dirty="0" err="1" smtClean="0"/>
              <a:t>education</a:t>
            </a:r>
            <a:endParaRPr lang="de-DE" dirty="0" smtClean="0"/>
          </a:p>
          <a:p>
            <a:r>
              <a:rPr lang="de-DE" dirty="0" smtClean="0"/>
              <a:t>European </a:t>
            </a:r>
            <a:r>
              <a:rPr lang="de-DE" dirty="0" err="1" smtClean="0"/>
              <a:t>auteur</a:t>
            </a:r>
            <a:r>
              <a:rPr lang="de-DE" dirty="0" smtClean="0"/>
              <a:t> </a:t>
            </a:r>
            <a:r>
              <a:rPr lang="de-DE" dirty="0" err="1" smtClean="0"/>
              <a:t>cinema</a:t>
            </a:r>
            <a:endParaRPr lang="de-DE" dirty="0" smtClean="0"/>
          </a:p>
          <a:p>
            <a:r>
              <a:rPr lang="de-DE" dirty="0" err="1" smtClean="0"/>
              <a:t>Counter</a:t>
            </a:r>
            <a:r>
              <a:rPr lang="de-DE" dirty="0" smtClean="0"/>
              <a:t> </a:t>
            </a:r>
            <a:r>
              <a:rPr lang="de-DE" dirty="0" err="1" smtClean="0"/>
              <a:t>culture</a:t>
            </a:r>
            <a:endParaRPr lang="de-DE" dirty="0" smtClean="0"/>
          </a:p>
          <a:p>
            <a:endParaRPr lang="de-DE" dirty="0"/>
          </a:p>
        </p:txBody>
      </p:sp>
    </p:spTree>
  </p:cSld>
  <p:clrMapOvr>
    <a:masterClrMapping/>
  </p:clrMapOvr>
</p:sld>
</file>

<file path=ppt/theme/theme1.xml><?xml version="1.0" encoding="utf-8"?>
<a:theme xmlns:a="http://schemas.openxmlformats.org/drawingml/2006/main" name="Studio">
  <a:themeElements>
    <a:clrScheme name="Boreas">
      <a:dk1>
        <a:sysClr val="windowText" lastClr="000000"/>
      </a:dk1>
      <a:lt1>
        <a:sysClr val="window" lastClr="FFFFFF"/>
      </a:lt1>
      <a:dk2>
        <a:srgbClr val="263B86"/>
      </a:dk2>
      <a:lt2>
        <a:srgbClr val="76B6F2"/>
      </a:lt2>
      <a:accent1>
        <a:srgbClr val="FBC01E"/>
      </a:accent1>
      <a:accent2>
        <a:srgbClr val="EFE1A2"/>
      </a:accent2>
      <a:accent3>
        <a:srgbClr val="FA8716"/>
      </a:accent3>
      <a:accent4>
        <a:srgbClr val="BE0204"/>
      </a:accent4>
      <a:accent5>
        <a:srgbClr val="640F10"/>
      </a:accent5>
      <a:accent6>
        <a:srgbClr val="7E13E3"/>
      </a:accent6>
      <a:hlink>
        <a:srgbClr val="D2D200"/>
      </a:hlink>
      <a:folHlink>
        <a:srgbClr val="D0B9F8"/>
      </a:folHlink>
    </a:clrScheme>
    <a:fontScheme name="Studio">
      <a:majorFont>
        <a:latin typeface="Corbel"/>
        <a:ea typeface=""/>
        <a:cs typeface=""/>
        <a:font script="Jpan" typeface="ＭＳ Ｐゴシック"/>
      </a:majorFont>
      <a:minorFont>
        <a:latin typeface="Corbel"/>
        <a:ea typeface=""/>
        <a:cs typeface=""/>
        <a:font script="Jpan" typeface="ＭＳ Ｐゴシック"/>
      </a:minorFont>
    </a:fontScheme>
    <a:fmtScheme name="Studio">
      <a:fillStyleLst>
        <a:solidFill>
          <a:schemeClr val="phClr"/>
        </a:solidFill>
        <a:gradFill rotWithShape="1">
          <a:gsLst>
            <a:gs pos="38000">
              <a:schemeClr val="phClr">
                <a:tint val="100000"/>
                <a:satMod val="100000"/>
              </a:schemeClr>
            </a:gs>
            <a:gs pos="100000">
              <a:schemeClr val="phClr">
                <a:tint val="100000"/>
                <a:shade val="50000"/>
                <a:hueMod val="100000"/>
                <a:satMod val="100000"/>
                <a:lumMod val="100000"/>
              </a:schemeClr>
            </a:gs>
          </a:gsLst>
          <a:lin ang="5400000" scaled="1"/>
        </a:gradFill>
        <a:gradFill rotWithShape="1">
          <a:gsLst>
            <a:gs pos="0">
              <a:schemeClr val="phClr">
                <a:tint val="100000"/>
                <a:shade val="100000"/>
                <a:satMod val="100000"/>
              </a:schemeClr>
            </a:gs>
            <a:gs pos="60000">
              <a:schemeClr val="phClr">
                <a:tint val="100000"/>
                <a:shade val="60000"/>
                <a:alpha val="100000"/>
                <a:satMod val="100000"/>
                <a:lumMod val="100000"/>
              </a:schemeClr>
            </a:gs>
            <a:gs pos="100000">
              <a:schemeClr val="phClr">
                <a:shade val="20000"/>
                <a:satMod val="100000"/>
                <a:lumMod val="100000"/>
              </a:schemeClr>
            </a:gs>
          </a:gsLst>
          <a:lin ang="5400000" scaled="0"/>
        </a:gradFill>
      </a:fillStyleLst>
      <a:lnStyleLst>
        <a:ln w="28575" cap="flat" cmpd="sng" algn="ctr">
          <a:solidFill>
            <a:schemeClr val="phClr">
              <a:shade val="95000"/>
              <a:satMod val="105000"/>
            </a:schemeClr>
          </a:solidFill>
          <a:prstDash val="solid"/>
        </a:ln>
        <a:ln w="47625" cap="flat" cmpd="sng" algn="ctr">
          <a:solidFill>
            <a:schemeClr val="phClr"/>
          </a:solidFill>
          <a:prstDash val="solid"/>
        </a:ln>
        <a:ln w="47625" cap="flat" cmpd="sng" algn="ctr">
          <a:solidFill>
            <a:schemeClr val="phClr"/>
          </a:solidFill>
          <a:prstDash val="solid"/>
        </a:ln>
      </a:lnStyleLst>
      <a:effectStyleLst>
        <a:effectStyle>
          <a:effectLst/>
        </a:effectStyle>
        <a:effectStyle>
          <a:effectLst>
            <a:reflection blurRad="101600" stA="26000" endPos="20000" dist="12700" dir="5400000" sy="-100000" rotWithShape="0"/>
          </a:effectLst>
        </a:effectStyle>
        <a:effectStyle>
          <a:effectLst>
            <a:outerShdw blurRad="444500" dist="317500" dir="5400000" sx="90000" sy="-25000" rotWithShape="0">
              <a:srgbClr val="000000">
                <a:alpha val="35000"/>
              </a:srgbClr>
            </a:outerShdw>
          </a:effectLst>
          <a:scene3d>
            <a:camera prst="orthographicFront">
              <a:rot lat="0" lon="0" rev="0"/>
            </a:camera>
            <a:lightRig rig="chilly" dir="t"/>
          </a:scene3d>
          <a:sp3d contourW="12700" prstMaterial="softEdge">
            <a:bevelT w="63500" h="25400"/>
            <a:contourClr>
              <a:schemeClr val="lt1"/>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30000">
              <a:schemeClr val="phClr">
                <a:tint val="10000"/>
                <a:alpha val="80000"/>
                <a:satMod val="300000"/>
              </a:schemeClr>
            </a:gs>
            <a:gs pos="100000">
              <a:schemeClr val="phClr">
                <a:tint val="80000"/>
                <a:shade val="100000"/>
                <a:alpha val="100000"/>
                <a:satMod val="200000"/>
              </a:schemeClr>
            </a:gs>
          </a:gsLst>
          <a:lin ang="5400000" scaled="1"/>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Studio.thmx</Template>
  <TotalTime>0</TotalTime>
  <Words>1988</Words>
  <Application>Microsoft Macintosh PowerPoint</Application>
  <PresentationFormat>Bildschirmpräsentation (4:3)</PresentationFormat>
  <Paragraphs>445</Paragraphs>
  <Slides>106</Slides>
  <Notes>1</Notes>
  <HiddenSlides>0</HiddenSlides>
  <MMClips>0</MMClips>
  <ScaleCrop>false</ScaleCrop>
  <HeadingPairs>
    <vt:vector size="4" baseType="variant">
      <vt:variant>
        <vt:lpstr>Entwurfsvorlage</vt:lpstr>
      </vt:variant>
      <vt:variant>
        <vt:i4>1</vt:i4>
      </vt:variant>
      <vt:variant>
        <vt:lpstr>Folientitel</vt:lpstr>
      </vt:variant>
      <vt:variant>
        <vt:i4>106</vt:i4>
      </vt:variant>
    </vt:vector>
  </HeadingPairs>
  <TitlesOfParts>
    <vt:vector size="107" baseType="lpstr">
      <vt:lpstr>Studio</vt:lpstr>
      <vt:lpstr>Folie 1</vt:lpstr>
      <vt:lpstr>Contact</vt:lpstr>
      <vt:lpstr>Timetable</vt:lpstr>
      <vt:lpstr>Thursday 9.11. </vt:lpstr>
      <vt:lpstr>Friday 10.11 </vt:lpstr>
      <vt:lpstr>Soundtrack</vt:lpstr>
      <vt:lpstr>Soundtrack</vt:lpstr>
      <vt:lpstr>Analysis Checklist</vt:lpstr>
      <vt:lpstr>Foley</vt:lpstr>
      <vt:lpstr>Speech</vt:lpstr>
      <vt:lpstr>Music</vt:lpstr>
      <vt:lpstr>Tempo</vt:lpstr>
      <vt:lpstr>Rhythm and Meter</vt:lpstr>
      <vt:lpstr>Volumne</vt:lpstr>
      <vt:lpstr>Timbre</vt:lpstr>
      <vt:lpstr>Pitch</vt:lpstr>
      <vt:lpstr>Harmony</vt:lpstr>
      <vt:lpstr>Orchestration</vt:lpstr>
      <vt:lpstr>Texture</vt:lpstr>
      <vt:lpstr>Folie 20</vt:lpstr>
      <vt:lpstr>Sound Bridge</vt:lpstr>
      <vt:lpstr>Meanings</vt:lpstr>
      <vt:lpstr>referential</vt:lpstr>
      <vt:lpstr>explicit</vt:lpstr>
      <vt:lpstr>implicit</vt:lpstr>
      <vt:lpstr>symptomatic</vt:lpstr>
      <vt:lpstr>meaning</vt:lpstr>
      <vt:lpstr>Three codes (Gorbman)</vt:lpstr>
      <vt:lpstr>Pure musical</vt:lpstr>
      <vt:lpstr>Cultural musical codes</vt:lpstr>
      <vt:lpstr>Cinematic musical codes</vt:lpstr>
      <vt:lpstr>High Anxiety</vt:lpstr>
      <vt:lpstr>Added Value</vt:lpstr>
      <vt:lpstr>Synch points</vt:lpstr>
      <vt:lpstr>Mickey-Mousing</vt:lpstr>
      <vt:lpstr>Folie 36</vt:lpstr>
      <vt:lpstr>Functions Copland</vt:lpstr>
      <vt:lpstr>Method</vt:lpstr>
      <vt:lpstr>Itemize</vt:lpstr>
      <vt:lpstr>Characterize </vt:lpstr>
      <vt:lpstr>Locate synch points</vt:lpstr>
      <vt:lpstr>Compare sound and image</vt:lpstr>
      <vt:lpstr>Chion: Masking</vt:lpstr>
      <vt:lpstr>Folie 44</vt:lpstr>
      <vt:lpstr>Acousmêtre</vt:lpstr>
      <vt:lpstr>Silent Film Music</vt:lpstr>
      <vt:lpstr>Silent Cinema</vt:lpstr>
      <vt:lpstr>Early Cinema 1896-1907</vt:lpstr>
      <vt:lpstr>Music in Early Cinema</vt:lpstr>
      <vt:lpstr>Phonograph</vt:lpstr>
      <vt:lpstr>Cinema Organ</vt:lpstr>
      <vt:lpstr>Dickson Experimental Sound Film 1894/95</vt:lpstr>
      <vt:lpstr>Direct address</vt:lpstr>
      <vt:lpstr>Drama and Music</vt:lpstr>
      <vt:lpstr>Songs in Early Cinema</vt:lpstr>
      <vt:lpstr>Transitional era</vt:lpstr>
      <vt:lpstr>Nickelodeon</vt:lpstr>
      <vt:lpstr>Nickelodeon</vt:lpstr>
      <vt:lpstr>Music in the transitional era</vt:lpstr>
      <vt:lpstr>L‘Assassinat du Duc de Guise (1908)</vt:lpstr>
      <vt:lpstr>Cue Sheets</vt:lpstr>
      <vt:lpstr>"My Cousin." </vt:lpstr>
      <vt:lpstr>Handbooks</vt:lpstr>
      <vt:lpstr>Classical cinema</vt:lpstr>
      <vt:lpstr>7 rules</vt:lpstr>
      <vt:lpstr>Music for silent films</vt:lpstr>
      <vt:lpstr>Functions</vt:lpstr>
      <vt:lpstr>Silent Film Music</vt:lpstr>
      <vt:lpstr>Silent Cinema Music</vt:lpstr>
      <vt:lpstr>Cont.</vt:lpstr>
      <vt:lpstr>Tonbilder/ Sound Pictures</vt:lpstr>
      <vt:lpstr>Buzz Song (D 1907)</vt:lpstr>
      <vt:lpstr>Folie 73</vt:lpstr>
      <vt:lpstr>Coming of Sound</vt:lpstr>
      <vt:lpstr>The Jazz Singer</vt:lpstr>
      <vt:lpstr>Film Music in CHC</vt:lpstr>
      <vt:lpstr>music department</vt:lpstr>
      <vt:lpstr>Sub-departments</vt:lpstr>
      <vt:lpstr>Collaborative effort</vt:lpstr>
      <vt:lpstr>Leitmotif</vt:lpstr>
      <vt:lpstr>Case Studies</vt:lpstr>
      <vt:lpstr>Max Steiner</vt:lpstr>
      <vt:lpstr>Steiner</vt:lpstr>
      <vt:lpstr>Steiner</vt:lpstr>
      <vt:lpstr>Korngold</vt:lpstr>
      <vt:lpstr>Korngold</vt:lpstr>
      <vt:lpstr>CHC composers</vt:lpstr>
      <vt:lpstr>Post-war Hollywood</vt:lpstr>
      <vt:lpstr>Hollywood after the War</vt:lpstr>
      <vt:lpstr>Moderinsm</vt:lpstr>
      <vt:lpstr>Leonard Rosenman</vt:lpstr>
      <vt:lpstr>Bernhard Herrmann</vt:lpstr>
      <vt:lpstr>Jazz</vt:lpstr>
      <vt:lpstr>Paul Robeson</vt:lpstr>
      <vt:lpstr>Musical Shorts</vt:lpstr>
      <vt:lpstr>Cabin in the Sky</vt:lpstr>
      <vt:lpstr>Jazz inspired scores</vt:lpstr>
      <vt:lpstr>New Hollywood</vt:lpstr>
      <vt:lpstr>New Hollywood</vt:lpstr>
      <vt:lpstr>Sound</vt:lpstr>
      <vt:lpstr>Pop</vt:lpstr>
      <vt:lpstr>Song Scoring</vt:lpstr>
      <vt:lpstr>Nino Rota</vt:lpstr>
      <vt:lpstr>Ennio Morricone</vt:lpstr>
      <vt:lpstr>The Return of the orchestral score</vt:lpstr>
      <vt:lpstr>Innovations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Claus Tieber</dc:creator>
  <cp:lastModifiedBy>Claus Tieber</cp:lastModifiedBy>
  <cp:revision>58</cp:revision>
  <dcterms:created xsi:type="dcterms:W3CDTF">2017-10-26T10:48:07Z</dcterms:created>
  <dcterms:modified xsi:type="dcterms:W3CDTF">2017-10-26T12:39:32Z</dcterms:modified>
</cp:coreProperties>
</file>