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Days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DaysOn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D2110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912325" y="175350"/>
            <a:ext cx="2231676" cy="2389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document/d/1XiKgyxVt6ECBXn0-vYyLeZHxOoup7Us7GA3azQcQoN4/ed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file/d/1XsBPkPkUe9Q1OKUD2PGWknnpCaJYTke8/view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document/d/11_hKk8y590P1_9Q4FOfNUtxDSgejVmN7_dAJXgWcs2E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2110C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14712" l="0" r="0" t="0"/>
          <a:stretch/>
        </p:blipFill>
        <p:spPr>
          <a:xfrm>
            <a:off x="849350" y="508313"/>
            <a:ext cx="3707877" cy="41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0" l="0" r="0" t="89322"/>
          <a:stretch/>
        </p:blipFill>
        <p:spPr>
          <a:xfrm>
            <a:off x="5086900" y="3889002"/>
            <a:ext cx="3707877" cy="5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8211" y="-749738"/>
            <a:ext cx="8954077" cy="65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87442" y="487862"/>
            <a:ext cx="707231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4444" y="487862"/>
            <a:ext cx="70723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70402" y="-184452"/>
            <a:ext cx="7857372" cy="571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825" y="-364425"/>
            <a:ext cx="8641149" cy="60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2000" y="-184444"/>
            <a:ext cx="7857377" cy="571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Podpora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cs"/>
              <a:t>Android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cs"/>
              <a:t>iPhone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126" y="3289326"/>
            <a:ext cx="3213875" cy="14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Vzhled zvířat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872" y="152400"/>
            <a:ext cx="342237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000" y="152400"/>
            <a:ext cx="342237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725" y="152400"/>
            <a:ext cx="342237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Financování a</a:t>
            </a:r>
          </a:p>
          <a:p>
            <a:pPr lvl="0" rt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reklama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rPr>
              <a:t>Funding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Kickstarter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World Wildlife Fund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Greenpeace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Nadační fond Masarykovy univerzity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ts val="1800"/>
              <a:buChar char="-"/>
            </a:pPr>
            <a:r>
              <a:rPr lang="cs"/>
              <a:t>příspěvky hráčů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126" y="3289326"/>
            <a:ext cx="3213875" cy="14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Propagace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-"/>
            </a:pPr>
            <a:r>
              <a:rPr lang="cs"/>
              <a:t>reklamy na sociálních sítích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ts val="1800"/>
              <a:buChar char="-"/>
            </a:pPr>
            <a:r>
              <a:rPr lang="cs"/>
              <a:t>newslettery ekologických organizací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620" y="2601475"/>
            <a:ext cx="1908250" cy="24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Představení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Otázky &amp; odpovědi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5863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https://docs.google.com/document/d/1XiKgyxVt6ECBXn0-vYyLeZHxOoup7Us7GA3azQcQoN4/edit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Defaultní písmo - Roboto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Písmo “loga” - Days One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---</a:t>
            </a:r>
            <a:r>
              <a:rPr lang="cs"/>
              <a:t>stopy vpravo lze upravit v Snímek - Upravit vzor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--- assets: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https://drive.google.com/file/d/1XsBPkPkUe9Q1OKUD2PGWknnpCaJYTke8/view?usp=sharing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126" y="3289326"/>
            <a:ext cx="3213875" cy="1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9095" y="418175"/>
            <a:ext cx="1908250" cy="24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5" y="1428750"/>
            <a:ext cx="2407950" cy="25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578475" y="501800"/>
            <a:ext cx="40143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solidFill>
                  <a:srgbClr val="FFFFFF"/>
                </a:solidFill>
              </a:rPr>
              <a:t>stopy: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007200" y="773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https://docs.google.com/document/d/11_hKk8y590P1_9Q4FOfNUtxDSgejVmN7_dAJXgWcs2E/edit?usp=sharing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212700" y="899075"/>
            <a:ext cx="40143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solidFill>
                  <a:srgbClr val="FFFFFF"/>
                </a:solidFill>
              </a:rPr>
              <a:t>sepsaný dokument z facebooku: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6051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Projekt Endangero je hrou, která je inspirovaná fenoménem Pokémon GO, koncept se však výrazně liší.</a:t>
            </a:r>
          </a:p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Svým edukativně–zábavným charakterem nemá hráče podněcovat k lovu, nicméně má poukázat na hluboké vztahy přírody a života člověka.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6051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Hra má ambice zaměřit se na ohrožené i vyhynulé druhy zvířat, s čímž souvisí i možná spolupráce se Světovým fondem na ochranu přírody.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6051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Místa výskytu zvířat jsou dáno algoritmem a má za cíl zapojit do hry co nejvíce hráčů jak z měst i venkova.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6985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>
                <a:solidFill>
                  <a:srgbClr val="FFFFFF"/>
                </a:solidFill>
              </a:rPr>
              <a:t>Všude se dá rozvíjet život a tato podmínka šikoré dostupnosti, je důležitým kritériem pro úspěšné fungování hry.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6051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>
                <a:solidFill>
                  <a:srgbClr val="FFFFFF"/>
                </a:solidFill>
              </a:rPr>
              <a:t>Do hry v určité míry vstupují vnější vlivy jako znečištění ovzduší, vody apod.</a:t>
            </a:r>
          </a:p>
          <a:p>
            <a:pPr indent="-6985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6051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Hra funguje na principu rozšířené (augmentované) reality. Odpovídá tak reálné poloze hráče. Proto je nutné vlastnit zařízení s GPS modulem.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6051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Ve hře budou vznikat i nové druhy při potkání se dvou příbuzných druhů.</a:t>
            </a:r>
          </a:p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Evoluce bude probíhat za předem stanovených podmínek, může však dojít pro hráče k velice zajímavým objevům nových druhů.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Days One"/>
                <a:ea typeface="Days One"/>
                <a:cs typeface="Days One"/>
                <a:sym typeface="Days One"/>
              </a:rPr>
              <a:t>Prostředí hry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