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ED22A-48B3-4110-B4BC-07C9610BC3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303CE63-02A3-4BB8-926B-E99D03F2B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303511-E559-48FE-9BCF-30B2FA011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E425-695C-4DE6-ADE9-AFD85400A2CF}" type="datetimeFigureOut">
              <a:rPr lang="sk-SK" smtClean="0"/>
              <a:t>13. 11. 2017</a:t>
            </a:fld>
            <a:endParaRPr lang="sk-SK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B7769F-4F90-4C54-A99C-8ED6C2878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30E78D-30D0-4D06-82F3-13E999C77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F661-47FF-4990-9CC4-CB26EE9FAE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169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5FFC68-8019-4889-8D81-BA800BC77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0404C05-E16B-4593-B89F-1E1A46D01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2F26A0-5607-42BE-A3CA-BA4723C91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E425-695C-4DE6-ADE9-AFD85400A2CF}" type="datetimeFigureOut">
              <a:rPr lang="sk-SK" smtClean="0"/>
              <a:t>13. 11. 2017</a:t>
            </a:fld>
            <a:endParaRPr lang="sk-SK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400B0C-DD21-4396-90D8-7D265CB6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E7A6BB-C88A-4B5E-8ADD-F4C54AE84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F661-47FF-4990-9CC4-CB26EE9FAE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029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604519-406C-4596-B1CD-C05554A74F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0901529-9FC5-4E06-9A34-F785B4E99F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AFA895-112B-4E52-B11D-43CF4D5CD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E425-695C-4DE6-ADE9-AFD85400A2CF}" type="datetimeFigureOut">
              <a:rPr lang="sk-SK" smtClean="0"/>
              <a:t>13. 11. 2017</a:t>
            </a:fld>
            <a:endParaRPr lang="sk-SK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7CA313-F472-41DE-861D-6495E09CF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17039B3-0B4E-45BA-B3D8-98939B488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F661-47FF-4990-9CC4-CB26EE9FAE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8544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CF9360-A550-496B-8308-25C2BD4BA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41BAD9-B0B7-4175-8EF9-BAF1E5DBB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AA5F4B-7431-405C-A972-622B24C46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E425-695C-4DE6-ADE9-AFD85400A2CF}" type="datetimeFigureOut">
              <a:rPr lang="sk-SK" smtClean="0"/>
              <a:t>13. 11. 2017</a:t>
            </a:fld>
            <a:endParaRPr lang="sk-SK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EBDFBC-8581-4916-97B8-6568A0A4D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890A86-0F8A-4AEE-B0FF-0BA18453D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F661-47FF-4990-9CC4-CB26EE9FAE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5949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AB6871-6988-462B-86E0-06861A2FE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1DA25B3-FB1B-4CD2-9D5D-FB9C00612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417410-D0C0-47A0-8DBF-706A7EBC9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E425-695C-4DE6-ADE9-AFD85400A2CF}" type="datetimeFigureOut">
              <a:rPr lang="sk-SK" smtClean="0"/>
              <a:t>13. 11. 2017</a:t>
            </a:fld>
            <a:endParaRPr lang="sk-SK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9D8E75-ECFD-444D-BBCC-FD83C3876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A6C80C-32FF-48CE-BF0A-3C2DA1A59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F661-47FF-4990-9CC4-CB26EE9FAE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5887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7B4AEC-5AB0-4F41-B157-16CE43EFA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5CCC946-593A-4E16-B263-BAFAA44346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BF39C78-FEC5-4534-B2EA-04D228E2D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BC22AB6-50A8-485A-A6F8-DE5429223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E425-695C-4DE6-ADE9-AFD85400A2CF}" type="datetimeFigureOut">
              <a:rPr lang="sk-SK" smtClean="0"/>
              <a:t>13. 11. 2017</a:t>
            </a:fld>
            <a:endParaRPr lang="sk-SK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65E4078-1D6D-424F-A345-EE09EE2C6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D506F03-8287-403D-B830-1D9EF317A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F661-47FF-4990-9CC4-CB26EE9FAE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6245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F9EBAB-212B-491D-A871-0FE3F6C7B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2874ABC-FE32-414B-BC35-4F03FF325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9629828-C346-406F-9943-CE203AC61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69788898-A08A-401B-8B7A-8262738098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9ED2DFA-D6E1-4FCA-B6A6-83A40E1A4E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66040A8-D515-4D85-B683-D34899F3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E425-695C-4DE6-ADE9-AFD85400A2CF}" type="datetimeFigureOut">
              <a:rPr lang="sk-SK" smtClean="0"/>
              <a:t>13. 11. 2017</a:t>
            </a:fld>
            <a:endParaRPr lang="sk-SK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B55487D-CA35-40DE-9013-FB249D31B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93C9E63-6F68-4B77-94B8-844C6CD54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F661-47FF-4990-9CC4-CB26EE9FAE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0126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613273-84BE-45BA-AE31-9773F09E1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B5D1E68-9488-4FA8-9D31-0A325340E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E425-695C-4DE6-ADE9-AFD85400A2CF}" type="datetimeFigureOut">
              <a:rPr lang="sk-SK" smtClean="0"/>
              <a:t>13. 11. 2017</a:t>
            </a:fld>
            <a:endParaRPr lang="sk-SK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651B9B8-A11F-4C35-AFC5-2CC74D580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5C7BE3E-EE2C-40A3-AE88-82CA2164A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F661-47FF-4990-9CC4-CB26EE9FAE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6641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B5DA9A2-FE46-49B9-A4BB-AAF22ABAC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E425-695C-4DE6-ADE9-AFD85400A2CF}" type="datetimeFigureOut">
              <a:rPr lang="sk-SK" smtClean="0"/>
              <a:t>13. 11. 2017</a:t>
            </a:fld>
            <a:endParaRPr lang="sk-SK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FAB23DD-6FBB-4C7A-A23D-88522FF4B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3E57BD5-3322-43BA-A63E-E36806179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F661-47FF-4990-9CC4-CB26EE9FAE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3943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51645B-AD4F-48A5-98B7-0039CAED6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191339E-F449-4B99-9599-ABA53BE53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2CB283C-C38C-4274-AD47-87A9F78BE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622C7AB-3A2F-49FD-B1F2-6BAFCB82C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E425-695C-4DE6-ADE9-AFD85400A2CF}" type="datetimeFigureOut">
              <a:rPr lang="sk-SK" smtClean="0"/>
              <a:t>13. 11. 2017</a:t>
            </a:fld>
            <a:endParaRPr lang="sk-SK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D0BCDAF-2BB9-4389-8565-3ADF410C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754AE51-867C-4751-94B9-69BFA0D57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F661-47FF-4990-9CC4-CB26EE9FAE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516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F2C3FD-401D-467F-A2DF-022753B4A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CB91544-377F-4800-A0F9-1665C144BE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78E1F1E-A77F-4C58-9DA2-A583D79841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D27484A-D22B-447C-B81F-6772F40BE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E425-695C-4DE6-ADE9-AFD85400A2CF}" type="datetimeFigureOut">
              <a:rPr lang="sk-SK" smtClean="0"/>
              <a:t>13. 11. 2017</a:t>
            </a:fld>
            <a:endParaRPr lang="sk-SK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F72DFF3-883C-4EF7-AC3A-F0D74B61B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EF7091-6ED8-435C-BF08-7A0B3E6AE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F661-47FF-4990-9CC4-CB26EE9FAE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1914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95AC862-1F1C-4D66-81E9-AFE6BC8ED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5DA10F8-DEA9-4A6E-B7DB-981365BBE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3086C2-DB35-4D09-969A-ACB1DD9441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1E425-695C-4DE6-ADE9-AFD85400A2CF}" type="datetimeFigureOut">
              <a:rPr lang="sk-SK" smtClean="0"/>
              <a:t>13. 11. 2017</a:t>
            </a:fld>
            <a:endParaRPr lang="sk-SK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D3F5C9-0B62-42C4-9EC5-CF923D1E63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2794F1-B914-4704-80EC-4A3B24A4D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DF661-47FF-4990-9CC4-CB26EE9FAE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189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IrQBu8bnOc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809984" y="285729"/>
            <a:ext cx="4643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err="1"/>
              <a:t>Listening</a:t>
            </a:r>
            <a:r>
              <a:rPr lang="cs-CZ" sz="2400" b="1" dirty="0"/>
              <a:t> – </a:t>
            </a:r>
            <a:r>
              <a:rPr lang="cs-CZ" sz="2400" b="1" dirty="0" err="1"/>
              <a:t>Portus</a:t>
            </a:r>
            <a:r>
              <a:rPr lang="cs-CZ" sz="2400" b="1" dirty="0"/>
              <a:t> </a:t>
            </a:r>
            <a:r>
              <a:rPr lang="cs-CZ" sz="2400" b="1" dirty="0" err="1"/>
              <a:t>project</a:t>
            </a:r>
            <a:endParaRPr lang="cs-CZ" sz="2400" b="1" dirty="0"/>
          </a:p>
        </p:txBody>
      </p:sp>
      <p:sp>
        <p:nvSpPr>
          <p:cNvPr id="3" name="Obdélník 2"/>
          <p:cNvSpPr/>
          <p:nvPr/>
        </p:nvSpPr>
        <p:spPr>
          <a:xfrm>
            <a:off x="1335819" y="1000109"/>
            <a:ext cx="9493857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hlinkClick r:id="rId2"/>
              </a:rPr>
              <a:t>https://www.youtube.com/watch?v=AIrQBu8bnOc</a:t>
            </a:r>
            <a:r>
              <a:rPr lang="cs-CZ" dirty="0"/>
              <a:t>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project</a:t>
            </a:r>
            <a:endParaRPr lang="cs-CZ" dirty="0"/>
          </a:p>
          <a:p>
            <a:pPr algn="ctr"/>
            <a:endParaRPr lang="cs-CZ" dirty="0"/>
          </a:p>
          <a:p>
            <a:pPr marL="342900" indent="-342900">
              <a:buAutoNum type="arabicPeriod"/>
            </a:pPr>
            <a:r>
              <a:rPr lang="cs-CZ" sz="2000" dirty="0" err="1"/>
              <a:t>What</a:t>
            </a:r>
            <a:r>
              <a:rPr lang="cs-CZ" sz="2000" dirty="0"/>
              <a:t> </a:t>
            </a:r>
            <a:r>
              <a:rPr lang="cs-CZ" sz="2000" dirty="0" err="1"/>
              <a:t>was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function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Portus</a:t>
            </a:r>
            <a:r>
              <a:rPr lang="cs-CZ" sz="2000" dirty="0"/>
              <a:t>?</a:t>
            </a:r>
          </a:p>
          <a:p>
            <a:pPr marL="342900" indent="-342900">
              <a:buAutoNum type="arabicPeriod"/>
            </a:pPr>
            <a:endParaRPr lang="cs-CZ" sz="2000" dirty="0"/>
          </a:p>
          <a:p>
            <a:pPr marL="342900" indent="-342900">
              <a:buAutoNum type="arabicPeriod"/>
            </a:pPr>
            <a:r>
              <a:rPr lang="cs-CZ" sz="2000" dirty="0" err="1"/>
              <a:t>What</a:t>
            </a:r>
            <a:r>
              <a:rPr lang="cs-CZ" sz="2000" dirty="0"/>
              <a:t> </a:t>
            </a:r>
            <a:r>
              <a:rPr lang="cs-CZ" sz="2000" dirty="0" err="1"/>
              <a:t>were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main</a:t>
            </a:r>
            <a:r>
              <a:rPr lang="cs-CZ" sz="2000" dirty="0"/>
              <a:t> </a:t>
            </a:r>
            <a:r>
              <a:rPr lang="cs-CZ" sz="2000" dirty="0" err="1"/>
              <a:t>roles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port and </a:t>
            </a:r>
            <a:r>
              <a:rPr lang="cs-CZ" sz="2000" dirty="0" err="1"/>
              <a:t>when</a:t>
            </a:r>
            <a:r>
              <a:rPr lang="cs-CZ" sz="2000" dirty="0"/>
              <a:t> </a:t>
            </a:r>
            <a:r>
              <a:rPr lang="cs-CZ" sz="2000" dirty="0" err="1"/>
              <a:t>was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port in use?</a:t>
            </a:r>
          </a:p>
          <a:p>
            <a:pPr marL="342900" indent="-342900">
              <a:buAutoNum type="arabicPeriod"/>
            </a:pPr>
            <a:endParaRPr lang="cs-CZ" sz="2000" dirty="0"/>
          </a:p>
          <a:p>
            <a:pPr marL="342900" indent="-342900">
              <a:buAutoNum type="arabicPeriod"/>
            </a:pPr>
            <a:r>
              <a:rPr lang="cs-CZ" sz="2000" dirty="0" err="1"/>
              <a:t>What</a:t>
            </a:r>
            <a:r>
              <a:rPr lang="cs-CZ" sz="2000" dirty="0"/>
              <a:t> are </a:t>
            </a:r>
            <a:r>
              <a:rPr lang="cs-CZ" sz="2000" dirty="0" err="1"/>
              <a:t>the</a:t>
            </a:r>
            <a:r>
              <a:rPr lang="cs-CZ" sz="2000" dirty="0"/>
              <a:t> most </a:t>
            </a:r>
            <a:r>
              <a:rPr lang="cs-CZ" sz="2000" dirty="0" err="1"/>
              <a:t>exciting</a:t>
            </a:r>
            <a:r>
              <a:rPr lang="cs-CZ" sz="2000" dirty="0"/>
              <a:t> </a:t>
            </a:r>
            <a:r>
              <a:rPr lang="cs-CZ" sz="2000" dirty="0" err="1"/>
              <a:t>finds</a:t>
            </a:r>
            <a:r>
              <a:rPr lang="cs-CZ" sz="2000" dirty="0"/>
              <a:t> in </a:t>
            </a:r>
            <a:r>
              <a:rPr lang="cs-CZ" sz="2000" dirty="0" err="1"/>
              <a:t>Portus</a:t>
            </a:r>
            <a:r>
              <a:rPr lang="cs-CZ" sz="2000" dirty="0"/>
              <a:t>?</a:t>
            </a:r>
          </a:p>
          <a:p>
            <a:pPr marL="342900" indent="-342900">
              <a:buAutoNum type="arabicPeriod"/>
            </a:pPr>
            <a:endParaRPr lang="cs-CZ" sz="2000" dirty="0"/>
          </a:p>
          <a:p>
            <a:pPr marL="342900" indent="-342900">
              <a:buAutoNum type="arabicPeriod"/>
            </a:pPr>
            <a:r>
              <a:rPr lang="cs-CZ" sz="2000" dirty="0" err="1"/>
              <a:t>How</a:t>
            </a:r>
            <a:r>
              <a:rPr lang="cs-CZ" sz="2000" dirty="0"/>
              <a:t> </a:t>
            </a:r>
            <a:r>
              <a:rPr lang="cs-CZ" sz="2000" dirty="0" err="1"/>
              <a:t>was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oval </a:t>
            </a:r>
            <a:r>
              <a:rPr lang="cs-CZ" sz="2000" dirty="0" err="1"/>
              <a:t>building</a:t>
            </a:r>
            <a:r>
              <a:rPr lang="cs-CZ" sz="2000" dirty="0"/>
              <a:t> </a:t>
            </a:r>
            <a:r>
              <a:rPr lang="cs-CZ" sz="2000" dirty="0" err="1"/>
              <a:t>interpreted</a:t>
            </a:r>
            <a:r>
              <a:rPr lang="cs-CZ" sz="2000" dirty="0"/>
              <a:t>?</a:t>
            </a:r>
          </a:p>
          <a:p>
            <a:pPr marL="342900" indent="-342900">
              <a:buAutoNum type="arabicPeriod"/>
            </a:pPr>
            <a:endParaRPr lang="cs-CZ" sz="2000" dirty="0"/>
          </a:p>
          <a:p>
            <a:pPr marL="342900" indent="-342900">
              <a:buAutoNum type="arabicPeriod"/>
            </a:pPr>
            <a:r>
              <a:rPr lang="cs-CZ" sz="2000" dirty="0" err="1"/>
              <a:t>What</a:t>
            </a:r>
            <a:r>
              <a:rPr lang="cs-CZ" sz="2000" dirty="0"/>
              <a:t> are </a:t>
            </a:r>
            <a:r>
              <a:rPr lang="cs-CZ" sz="2000" dirty="0" err="1"/>
              <a:t>other</a:t>
            </a:r>
            <a:r>
              <a:rPr lang="cs-CZ" sz="2000" dirty="0"/>
              <a:t> </a:t>
            </a:r>
            <a:r>
              <a:rPr lang="cs-CZ" sz="2000" dirty="0" err="1"/>
              <a:t>disciplines</a:t>
            </a:r>
            <a:r>
              <a:rPr lang="cs-CZ" sz="2000" dirty="0"/>
              <a:t> </a:t>
            </a:r>
            <a:r>
              <a:rPr lang="cs-CZ" sz="2000" dirty="0" err="1"/>
              <a:t>used</a:t>
            </a:r>
            <a:r>
              <a:rPr lang="cs-CZ" sz="2000" dirty="0"/>
              <a:t> to </a:t>
            </a:r>
            <a:r>
              <a:rPr lang="cs-CZ" sz="2000" dirty="0" err="1"/>
              <a:t>understand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site</a:t>
            </a:r>
            <a:r>
              <a:rPr lang="cs-CZ" sz="2000" dirty="0"/>
              <a:t>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7880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03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81000" y="1143000"/>
            <a:ext cx="6858000" cy="4572000"/>
          </a:xfrm>
          <a:prstGeom prst="rect">
            <a:avLst/>
          </a:prstGeom>
        </p:spPr>
      </p:pic>
      <p:pic>
        <p:nvPicPr>
          <p:cNvPr id="3" name="Obrázek 2" descr="IMG_8278.JPG"/>
          <p:cNvPicPr>
            <a:picLocks noChangeAspect="1"/>
          </p:cNvPicPr>
          <p:nvPr/>
        </p:nvPicPr>
        <p:blipFill>
          <a:blip r:embed="rId3" cstate="print"/>
          <a:srcRect t="6521"/>
          <a:stretch>
            <a:fillRect/>
          </a:stretch>
        </p:blipFill>
        <p:spPr>
          <a:xfrm>
            <a:off x="7381884" y="1"/>
            <a:ext cx="3286116" cy="2047893"/>
          </a:xfrm>
          <a:prstGeom prst="rect">
            <a:avLst/>
          </a:prstGeom>
        </p:spPr>
      </p:pic>
      <p:pic>
        <p:nvPicPr>
          <p:cNvPr id="5" name="Obrázek 4" descr="IMG_82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24562" y="3762376"/>
            <a:ext cx="4643438" cy="3095625"/>
          </a:xfrm>
          <a:prstGeom prst="rect">
            <a:avLst/>
          </a:prstGeom>
        </p:spPr>
      </p:pic>
      <p:pic>
        <p:nvPicPr>
          <p:cNvPr id="6" name="Obrázek 5" descr="IMG_8518.JPG"/>
          <p:cNvPicPr>
            <a:picLocks noChangeAspect="1"/>
          </p:cNvPicPr>
          <p:nvPr/>
        </p:nvPicPr>
        <p:blipFill>
          <a:blip r:embed="rId5" cstate="print"/>
          <a:srcRect t="21429"/>
          <a:stretch>
            <a:fillRect/>
          </a:stretch>
        </p:blipFill>
        <p:spPr>
          <a:xfrm>
            <a:off x="6167438" y="1928803"/>
            <a:ext cx="3571900" cy="187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85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C3DA94E-C48E-48B9-B9A6-E36DE78B1F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04" t="14708" r="35452" b="6392"/>
          <a:stretch/>
        </p:blipFill>
        <p:spPr>
          <a:xfrm>
            <a:off x="-1" y="0"/>
            <a:ext cx="4421171" cy="693375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7DE6037D-AF67-4872-ABF3-8840E67A587F}"/>
              </a:ext>
            </a:extLst>
          </p:cNvPr>
          <p:cNvSpPr txBox="1"/>
          <p:nvPr/>
        </p:nvSpPr>
        <p:spPr>
          <a:xfrm>
            <a:off x="4421170" y="6381947"/>
            <a:ext cx="381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Example</a:t>
            </a:r>
            <a:r>
              <a:rPr lang="sk-SK" dirty="0"/>
              <a:t> of a </a:t>
            </a:r>
            <a:r>
              <a:rPr lang="sk-SK" dirty="0" err="1"/>
              <a:t>basic</a:t>
            </a:r>
            <a:r>
              <a:rPr lang="sk-SK" dirty="0"/>
              <a:t> </a:t>
            </a:r>
            <a:r>
              <a:rPr lang="sk-SK" dirty="0" err="1"/>
              <a:t>context</a:t>
            </a:r>
            <a:r>
              <a:rPr lang="sk-SK" dirty="0"/>
              <a:t> </a:t>
            </a:r>
            <a:r>
              <a:rPr lang="sk-SK" dirty="0" err="1"/>
              <a:t>sheet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092084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75</Words>
  <Application>Microsoft Office PowerPoint</Application>
  <PresentationFormat>Širokoúhlá obrazovka</PresentationFormat>
  <Paragraphs>13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Koronqa</dc:creator>
  <cp:lastModifiedBy>Koronqa</cp:lastModifiedBy>
  <cp:revision>2</cp:revision>
  <dcterms:created xsi:type="dcterms:W3CDTF">2017-11-13T15:51:02Z</dcterms:created>
  <dcterms:modified xsi:type="dcterms:W3CDTF">2017-11-13T16:04:26Z</dcterms:modified>
</cp:coreProperties>
</file>