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6" r:id="rId2"/>
    <p:sldId id="258" r:id="rId3"/>
    <p:sldId id="257" r:id="rId4"/>
    <p:sldId id="259" r:id="rId5"/>
    <p:sldId id="261" r:id="rId6"/>
    <p:sldId id="260" r:id="rId7"/>
    <p:sldId id="264" r:id="rId8"/>
    <p:sldId id="262" r:id="rId9"/>
    <p:sldId id="266" r:id="rId10"/>
    <p:sldId id="268" r:id="rId11"/>
    <p:sldId id="269" r:id="rId12"/>
    <p:sldId id="270" r:id="rId13"/>
    <p:sldId id="267" r:id="rId14"/>
    <p:sldId id="271" r:id="rId15"/>
    <p:sldId id="265" r:id="rId16"/>
    <p:sldId id="26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76" r:id="rId25"/>
    <p:sldId id="273" r:id="rId26"/>
    <p:sldId id="282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62" autoAdjust="0"/>
  </p:normalViewPr>
  <p:slideViewPr>
    <p:cSldViewPr>
      <p:cViewPr varScale="1">
        <p:scale>
          <a:sx n="105" d="100"/>
          <a:sy n="105" d="100"/>
        </p:scale>
        <p:origin x="112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5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6DA61-54B4-4B0C-8354-C5CCDAA39CC0}" type="datetimeFigureOut">
              <a:rPr lang="cs-CZ" smtClean="0"/>
              <a:t>18.12.2017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1021D-4E9A-44F0-91B9-53C5567D9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06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994B7BB-BFB1-441C-B3C4-34E5E49C0EC1}" type="datetimeFigureOut">
              <a:rPr lang="cs-CZ" smtClean="0"/>
              <a:t>18.12.2017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0650-43D0-402C-B0C7-F78C4DF4CE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B7BB-BFB1-441C-B3C4-34E5E49C0EC1}" type="datetimeFigureOut">
              <a:rPr lang="cs-CZ" smtClean="0"/>
              <a:t>18.12.2017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0650-43D0-402C-B0C7-F78C4DF4CE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B7BB-BFB1-441C-B3C4-34E5E49C0EC1}" type="datetimeFigureOut">
              <a:rPr lang="cs-CZ" smtClean="0"/>
              <a:t>18.12.2017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0650-43D0-402C-B0C7-F78C4DF4CE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B7BB-BFB1-441C-B3C4-34E5E49C0EC1}" type="datetimeFigureOut">
              <a:rPr lang="cs-CZ" smtClean="0"/>
              <a:t>18.12.2017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0650-43D0-402C-B0C7-F78C4DF4CE7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B7BB-BFB1-441C-B3C4-34E5E49C0EC1}" type="datetimeFigureOut">
              <a:rPr lang="cs-CZ" smtClean="0"/>
              <a:t>18.12.2017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0650-43D0-402C-B0C7-F78C4DF4CE76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B7BB-BFB1-441C-B3C4-34E5E49C0EC1}" type="datetimeFigureOut">
              <a:rPr lang="cs-CZ" smtClean="0"/>
              <a:t>18.12.2017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0650-43D0-402C-B0C7-F78C4DF4CE76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B7BB-BFB1-441C-B3C4-34E5E49C0EC1}" type="datetimeFigureOut">
              <a:rPr lang="cs-CZ" smtClean="0"/>
              <a:t>18.12.2017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0650-43D0-402C-B0C7-F78C4DF4CE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B7BB-BFB1-441C-B3C4-34E5E49C0EC1}" type="datetimeFigureOut">
              <a:rPr lang="cs-CZ" smtClean="0"/>
              <a:t>18.12.2017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0650-43D0-402C-B0C7-F78C4DF4CE76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B7BB-BFB1-441C-B3C4-34E5E49C0EC1}" type="datetimeFigureOut">
              <a:rPr lang="cs-CZ" smtClean="0"/>
              <a:t>18.12.2017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0650-43D0-402C-B0C7-F78C4DF4CE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B7BB-BFB1-441C-B3C4-34E5E49C0EC1}" type="datetimeFigureOut">
              <a:rPr lang="cs-CZ" smtClean="0"/>
              <a:t>18.12.2017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0650-43D0-402C-B0C7-F78C4DF4CE7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B7BB-BFB1-441C-B3C4-34E5E49C0EC1}" type="datetimeFigureOut">
              <a:rPr lang="cs-CZ" smtClean="0"/>
              <a:t>18.12.2017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0650-43D0-402C-B0C7-F78C4DF4CE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994B7BB-BFB1-441C-B3C4-34E5E49C0EC1}" type="datetimeFigureOut">
              <a:rPr lang="cs-CZ" smtClean="0"/>
              <a:t>18.12.2017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2B50650-43D0-402C-B0C7-F78C4DF4CE7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5600" dirty="0" smtClean="0">
                <a:cs typeface="Times New Roman" pitchFamily="18" charset="0"/>
              </a:rPr>
              <a:t>WIENER </a:t>
            </a:r>
            <a:r>
              <a:rPr lang="cs-CZ" sz="5600" dirty="0" err="1" smtClean="0">
                <a:cs typeface="Times New Roman" pitchFamily="18" charset="0"/>
              </a:rPr>
              <a:t>RINGSTRAße</a:t>
            </a:r>
            <a:endParaRPr lang="cs-CZ" sz="5600" dirty="0"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3000" dirty="0" smtClean="0"/>
              <a:t>Denisa Pavlíková, UČO 463219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185872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85800"/>
          </a:xfrm>
        </p:spPr>
        <p:txBody>
          <a:bodyPr/>
          <a:lstStyle/>
          <a:p>
            <a:r>
              <a:rPr lang="cs-CZ" dirty="0" smtClean="0"/>
              <a:t>Janáček-akademie</a:t>
            </a:r>
            <a:endParaRPr lang="cs-CZ" dirty="0"/>
          </a:p>
        </p:txBody>
      </p:sp>
      <p:pic>
        <p:nvPicPr>
          <p:cNvPr id="9218" name="Picture 2" descr="Výsledek obrázku pro janáčkova akademie múzických umění v brn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94" y="1196752"/>
            <a:ext cx="7253411" cy="523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34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65995" y="584684"/>
            <a:ext cx="4572000" cy="4697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400" dirty="0" smtClean="0"/>
              <a:t>Gottfried </a:t>
            </a:r>
            <a:r>
              <a:rPr lang="cs-CZ" sz="2400" dirty="0" err="1" smtClean="0"/>
              <a:t>Semper</a:t>
            </a:r>
            <a:endParaRPr lang="cs-CZ" sz="24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0" y="584684"/>
            <a:ext cx="4572000" cy="4697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dirty="0" smtClean="0"/>
              <a:t>Carl von </a:t>
            </a:r>
            <a:r>
              <a:rPr lang="cs-CZ" dirty="0" err="1" smtClean="0"/>
              <a:t>Hasenauer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Soubor:Karl-von-Hasenauer-1880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81" y="1751146"/>
            <a:ext cx="3970035" cy="414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upload.wikimedia.org/wikipedia/commons/thumb/9/9a/Gottfried_Semper_2.jpg/220px-Gottfried_Semper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133" y="1196752"/>
            <a:ext cx="4111724" cy="525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58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85800"/>
          </a:xfrm>
        </p:spPr>
        <p:txBody>
          <a:bodyPr/>
          <a:lstStyle/>
          <a:p>
            <a:r>
              <a:rPr lang="cs-CZ" dirty="0" err="1" smtClean="0"/>
              <a:t>Burgtheater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Stil</a:t>
            </a:r>
            <a:r>
              <a:rPr lang="cs-CZ" sz="2400" dirty="0" smtClean="0"/>
              <a:t>: </a:t>
            </a:r>
            <a:r>
              <a:rPr lang="cs-CZ" sz="2400" dirty="0" err="1" smtClean="0"/>
              <a:t>italienische</a:t>
            </a:r>
            <a:r>
              <a:rPr lang="cs-CZ" sz="2400" dirty="0" smtClean="0"/>
              <a:t> </a:t>
            </a:r>
            <a:r>
              <a:rPr lang="cs-CZ" sz="2400" dirty="0" err="1" smtClean="0"/>
              <a:t>Hochrenaissance</a:t>
            </a:r>
            <a:endParaRPr lang="cs-CZ" sz="2400" dirty="0" smtClean="0"/>
          </a:p>
          <a:p>
            <a:r>
              <a:rPr lang="cs-CZ" sz="2400" dirty="0" smtClean="0"/>
              <a:t>Gottfried </a:t>
            </a:r>
            <a:r>
              <a:rPr lang="cs-CZ" sz="2400" dirty="0" err="1" smtClean="0"/>
              <a:t>Semper</a:t>
            </a:r>
            <a:r>
              <a:rPr lang="cs-CZ" sz="2400" dirty="0" smtClean="0"/>
              <a:t>: </a:t>
            </a:r>
            <a:r>
              <a:rPr lang="cs-CZ" sz="2400" dirty="0" err="1" smtClean="0"/>
              <a:t>Grundriss</a:t>
            </a:r>
            <a:endParaRPr lang="cs-CZ" sz="2400" dirty="0"/>
          </a:p>
          <a:p>
            <a:r>
              <a:rPr lang="cs-CZ" sz="2400" dirty="0" smtClean="0"/>
              <a:t>Carl von </a:t>
            </a:r>
            <a:r>
              <a:rPr lang="cs-CZ" sz="2400" dirty="0" err="1" smtClean="0"/>
              <a:t>Hasenauer</a:t>
            </a:r>
            <a:r>
              <a:rPr lang="cs-CZ" sz="2400" dirty="0" smtClean="0"/>
              <a:t>: </a:t>
            </a:r>
            <a:r>
              <a:rPr lang="cs-CZ" sz="2400" dirty="0" err="1" smtClean="0"/>
              <a:t>Fassade</a:t>
            </a:r>
            <a:endParaRPr lang="cs-CZ" sz="2400" dirty="0" smtClean="0"/>
          </a:p>
          <a:p>
            <a:r>
              <a:rPr lang="cs-CZ" sz="2400" dirty="0" smtClean="0"/>
              <a:t>1874 – 1888</a:t>
            </a:r>
          </a:p>
          <a:p>
            <a:endParaRPr lang="cs-CZ" sz="2400" dirty="0" smtClean="0"/>
          </a:p>
        </p:txBody>
      </p:sp>
      <p:pic>
        <p:nvPicPr>
          <p:cNvPr id="11266" name="Picture 2" descr="https://upload.wikimedia.org/wikipedia/commons/thumb/c/c5/Burgtheater_Weitwinkel.jpg/1280px-Burgtheater_Weitwink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29677"/>
            <a:ext cx="6920428" cy="327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6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093296"/>
            <a:ext cx="9144000" cy="764704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cs-CZ" sz="2400" dirty="0" err="1" smtClean="0"/>
              <a:t>Burgtheater</a:t>
            </a:r>
            <a:r>
              <a:rPr lang="cs-CZ" sz="2400" dirty="0" smtClean="0"/>
              <a:t> um 1900</a:t>
            </a:r>
          </a:p>
        </p:txBody>
      </p:sp>
      <p:pic>
        <p:nvPicPr>
          <p:cNvPr id="7170" name="Picture 2" descr="https://upload.wikimedia.org/wikipedia/commons/thumb/3/31/Wien_Burgtheater_um_1900.jpg/800px-Wien_Burgtheater_um_1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86" y="476672"/>
            <a:ext cx="762000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19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85800"/>
          </a:xfrm>
        </p:spPr>
        <p:txBody>
          <a:bodyPr/>
          <a:lstStyle/>
          <a:p>
            <a:r>
              <a:rPr lang="cs-CZ" dirty="0" err="1" smtClean="0"/>
              <a:t>Museumskomplex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Stil</a:t>
            </a:r>
            <a:r>
              <a:rPr lang="cs-CZ" sz="2400" dirty="0" smtClean="0"/>
              <a:t>: </a:t>
            </a:r>
            <a:r>
              <a:rPr lang="cs-CZ" sz="2400" dirty="0" err="1" smtClean="0"/>
              <a:t>italienische</a:t>
            </a:r>
            <a:r>
              <a:rPr lang="cs-CZ" sz="2400" dirty="0" smtClean="0"/>
              <a:t> </a:t>
            </a:r>
            <a:r>
              <a:rPr lang="cs-CZ" sz="2400" dirty="0" err="1" smtClean="0"/>
              <a:t>Renaissance</a:t>
            </a:r>
            <a:endParaRPr lang="cs-CZ" sz="2400" dirty="0" smtClean="0"/>
          </a:p>
        </p:txBody>
      </p:sp>
      <p:pic>
        <p:nvPicPr>
          <p:cNvPr id="12290" name="Picture 2" descr="https://upload.wikimedia.org/wikipedia/commons/c/c7/Maria-Theresien-Platz_in_Wi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5219"/>
            <a:ext cx="4124137" cy="323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Naturhistorisches Museum am Maria-Theresien-Plat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345" y="3255220"/>
            <a:ext cx="4857056" cy="323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334102" y="2196984"/>
            <a:ext cx="4846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/>
              <a:t>Naturhistorisches</a:t>
            </a:r>
            <a:r>
              <a:rPr lang="cs-CZ" sz="2400" dirty="0" smtClean="0"/>
              <a:t> Museum</a:t>
            </a:r>
          </a:p>
          <a:p>
            <a:pPr algn="ctr"/>
            <a:r>
              <a:rPr lang="cs-CZ" sz="2400" dirty="0" smtClean="0"/>
              <a:t>(1871 – 1889)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827" y="2196984"/>
            <a:ext cx="4152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/>
              <a:t>Kunsthistorisches</a:t>
            </a:r>
            <a:r>
              <a:rPr lang="cs-CZ" sz="2400" dirty="0" smtClean="0"/>
              <a:t> Museum</a:t>
            </a:r>
          </a:p>
          <a:p>
            <a:pPr algn="ctr"/>
            <a:r>
              <a:rPr lang="cs-CZ" sz="2400" dirty="0" smtClean="0"/>
              <a:t>(1871 – 1891)</a:t>
            </a:r>
          </a:p>
        </p:txBody>
      </p:sp>
    </p:spTree>
    <p:extLst>
      <p:ext uri="{BB962C8B-B14F-4D97-AF65-F5344CB8AC3E}">
        <p14:creationId xmlns:p14="http://schemas.microsoft.com/office/powerpoint/2010/main" val="225923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093296"/>
            <a:ext cx="9144000" cy="764704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cs-CZ" sz="2400" dirty="0" err="1" smtClean="0"/>
              <a:t>Naturhistorisches</a:t>
            </a:r>
            <a:r>
              <a:rPr lang="cs-CZ" sz="2400" dirty="0" smtClean="0"/>
              <a:t> Museum um 1900</a:t>
            </a:r>
          </a:p>
        </p:txBody>
      </p:sp>
      <p:pic>
        <p:nvPicPr>
          <p:cNvPr id="6146" name="Picture 2" descr="https://upload.wikimedia.org/wikipedia/commons/thumb/5/59/Museum_Wien_1900.jpg/800px-Museum_Wien_1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6672"/>
            <a:ext cx="7620000" cy="5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67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85800"/>
          </a:xfrm>
        </p:spPr>
        <p:txBody>
          <a:bodyPr/>
          <a:lstStyle/>
          <a:p>
            <a:r>
              <a:rPr lang="cs-CZ" dirty="0" smtClean="0"/>
              <a:t>Heinrich von </a:t>
            </a:r>
            <a:r>
              <a:rPr lang="cs-CZ" dirty="0" err="1" smtClean="0"/>
              <a:t>Ferstel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cs-CZ" sz="2400" dirty="0" smtClean="0"/>
          </a:p>
        </p:txBody>
      </p:sp>
      <p:pic>
        <p:nvPicPr>
          <p:cNvPr id="13314" name="Picture 2" descr="Datei:Ferstel Lit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7" y="980728"/>
            <a:ext cx="381952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89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85800"/>
          </a:xfrm>
        </p:spPr>
        <p:txBody>
          <a:bodyPr/>
          <a:lstStyle/>
          <a:p>
            <a:r>
              <a:rPr lang="cs-CZ" dirty="0" err="1" smtClean="0"/>
              <a:t>Votivkirche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Stil</a:t>
            </a:r>
            <a:r>
              <a:rPr lang="cs-CZ" sz="2400" dirty="0" smtClean="0"/>
              <a:t>: Neogotik</a:t>
            </a:r>
          </a:p>
          <a:p>
            <a:r>
              <a:rPr lang="cs-CZ" sz="2400" dirty="0" smtClean="0"/>
              <a:t>1856 – 1879</a:t>
            </a:r>
          </a:p>
          <a:p>
            <a:r>
              <a:rPr lang="cs-CZ" sz="2400" dirty="0" err="1" smtClean="0"/>
              <a:t>einziger</a:t>
            </a:r>
            <a:r>
              <a:rPr lang="cs-CZ" sz="2400" dirty="0" smtClean="0"/>
              <a:t> </a:t>
            </a:r>
            <a:r>
              <a:rPr lang="cs-CZ" sz="2400" dirty="0" err="1" smtClean="0"/>
              <a:t>Sakralbau</a:t>
            </a:r>
            <a:endParaRPr lang="cs-CZ" sz="2400" dirty="0" smtClean="0"/>
          </a:p>
          <a:p>
            <a:r>
              <a:rPr lang="cs-CZ" sz="2400" dirty="0" err="1"/>
              <a:t>d</a:t>
            </a:r>
            <a:r>
              <a:rPr lang="cs-CZ" sz="2400" dirty="0" err="1" smtClean="0"/>
              <a:t>reischiffige</a:t>
            </a:r>
            <a:r>
              <a:rPr lang="cs-CZ" sz="2400" dirty="0" smtClean="0"/>
              <a:t> Basilika</a:t>
            </a:r>
          </a:p>
          <a:p>
            <a:pPr indent="0">
              <a:buNone/>
            </a:pPr>
            <a:endParaRPr lang="cs-CZ" sz="2400" dirty="0" smtClean="0"/>
          </a:p>
        </p:txBody>
      </p:sp>
      <p:pic>
        <p:nvPicPr>
          <p:cNvPr id="17410" name="Picture 2" descr="https://upload.wikimedia.org/wikipedia/commons/thumb/2/2f/Votivkirche_Wien_bei_Nacht.JPG/800px-Votivkirche_Wien_bei_Nac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394120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86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093296"/>
            <a:ext cx="9144000" cy="764704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cs-CZ" sz="2400" dirty="0" err="1" smtClean="0"/>
              <a:t>Votivkirche</a:t>
            </a:r>
            <a:r>
              <a:rPr lang="cs-CZ" sz="2400" dirty="0" smtClean="0"/>
              <a:t> um 1900</a:t>
            </a:r>
          </a:p>
        </p:txBody>
      </p:sp>
      <p:pic>
        <p:nvPicPr>
          <p:cNvPr id="16386" name="Picture 2" descr="https://upload.wikimedia.org/wikipedia/commons/thumb/d/d0/Wien_Votivkirche_um_1900.jpg/800px-Wien_Votivkirche_um_1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168" y="188640"/>
            <a:ext cx="4320480" cy="589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93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85800"/>
          </a:xfrm>
        </p:spPr>
        <p:txBody>
          <a:bodyPr/>
          <a:lstStyle/>
          <a:p>
            <a:r>
              <a:rPr lang="cs-CZ" dirty="0" err="1" smtClean="0"/>
              <a:t>Universität</a:t>
            </a:r>
            <a:r>
              <a:rPr lang="cs-CZ" dirty="0" smtClean="0"/>
              <a:t> </a:t>
            </a:r>
            <a:r>
              <a:rPr lang="cs-CZ" dirty="0" err="1" smtClean="0"/>
              <a:t>Wien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Stil</a:t>
            </a:r>
            <a:r>
              <a:rPr lang="cs-CZ" sz="2400" dirty="0" smtClean="0"/>
              <a:t>: </a:t>
            </a:r>
            <a:r>
              <a:rPr lang="cs-CZ" sz="2400" dirty="0" err="1" smtClean="0"/>
              <a:t>italienische</a:t>
            </a:r>
            <a:r>
              <a:rPr lang="cs-CZ" sz="2400" dirty="0" smtClean="0"/>
              <a:t> </a:t>
            </a:r>
            <a:r>
              <a:rPr lang="cs-CZ" sz="2400" dirty="0" err="1" smtClean="0"/>
              <a:t>Hochrenaissance</a:t>
            </a:r>
            <a:endParaRPr lang="cs-CZ" sz="2400" dirty="0" smtClean="0"/>
          </a:p>
          <a:p>
            <a:r>
              <a:rPr lang="cs-CZ" sz="2400" dirty="0" smtClean="0"/>
              <a:t>1877 – 1884</a:t>
            </a:r>
          </a:p>
        </p:txBody>
      </p:sp>
      <p:pic>
        <p:nvPicPr>
          <p:cNvPr id="18434" name="Picture 2" descr="https://upload.wikimedia.org/wikipedia/commons/thumb/5/5e/Wien_-_Universit%C3%A4t_%281%29.JPG/1024px-Wien_-_Universit%C3%A4t_%281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392" y="2445219"/>
            <a:ext cx="6297216" cy="420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1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85800"/>
          </a:xfrm>
        </p:spPr>
        <p:txBody>
          <a:bodyPr/>
          <a:lstStyle/>
          <a:p>
            <a:r>
              <a:rPr lang="cs-CZ" dirty="0" err="1" smtClean="0"/>
              <a:t>Inhalt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 err="1" smtClean="0"/>
              <a:t>Wiener</a:t>
            </a:r>
            <a:r>
              <a:rPr lang="cs-CZ" sz="2400" dirty="0" smtClean="0"/>
              <a:t> </a:t>
            </a:r>
            <a:r>
              <a:rPr lang="cs-CZ" sz="2400" dirty="0" err="1" smtClean="0"/>
              <a:t>Ringstraße</a:t>
            </a:r>
            <a:endParaRPr lang="cs-CZ" sz="2400" dirty="0" smtClean="0"/>
          </a:p>
          <a:p>
            <a:r>
              <a:rPr lang="cs-CZ" sz="2400" dirty="0" smtClean="0"/>
              <a:t>August </a:t>
            </a:r>
            <a:r>
              <a:rPr lang="cs-CZ" sz="2400" dirty="0" err="1" smtClean="0"/>
              <a:t>Sicard</a:t>
            </a:r>
            <a:r>
              <a:rPr lang="cs-CZ" sz="2400" dirty="0" smtClean="0"/>
              <a:t> von </a:t>
            </a:r>
            <a:r>
              <a:rPr lang="cs-CZ" sz="2400" dirty="0" err="1" smtClean="0"/>
              <a:t>Sicardsburg</a:t>
            </a:r>
            <a:r>
              <a:rPr lang="cs-CZ" sz="2400" dirty="0"/>
              <a:t> </a:t>
            </a:r>
            <a:r>
              <a:rPr lang="cs-CZ" sz="2400" dirty="0" err="1" smtClean="0"/>
              <a:t>und</a:t>
            </a:r>
            <a:r>
              <a:rPr lang="cs-CZ" sz="2400" dirty="0" smtClean="0"/>
              <a:t> Eduard van der </a:t>
            </a:r>
            <a:r>
              <a:rPr lang="cs-CZ" sz="2400" dirty="0" err="1"/>
              <a:t>N</a:t>
            </a:r>
            <a:r>
              <a:rPr lang="cs-CZ" sz="2400" dirty="0" err="1" smtClean="0"/>
              <a:t>üll</a:t>
            </a:r>
            <a:endParaRPr lang="cs-CZ" sz="2400" dirty="0" smtClean="0"/>
          </a:p>
          <a:p>
            <a:pPr lvl="1"/>
            <a:r>
              <a:rPr lang="cs-CZ" sz="2400" dirty="0" err="1" smtClean="0"/>
              <a:t>Wiener</a:t>
            </a:r>
            <a:r>
              <a:rPr lang="cs-CZ" sz="2400" dirty="0" smtClean="0"/>
              <a:t> </a:t>
            </a:r>
            <a:r>
              <a:rPr lang="cs-CZ" sz="2400" dirty="0" err="1" smtClean="0"/>
              <a:t>Staatsoper</a:t>
            </a:r>
            <a:endParaRPr lang="cs-CZ" sz="2400" dirty="0" smtClean="0"/>
          </a:p>
          <a:p>
            <a:pPr lvl="1"/>
            <a:r>
              <a:rPr lang="cs-CZ" sz="2400" dirty="0" smtClean="0"/>
              <a:t>Janáček-Akademie </a:t>
            </a:r>
            <a:r>
              <a:rPr lang="cs-CZ" sz="2400" dirty="0" err="1" smtClean="0"/>
              <a:t>für</a:t>
            </a:r>
            <a:r>
              <a:rPr lang="cs-CZ" sz="2400" dirty="0" smtClean="0"/>
              <a:t> </a:t>
            </a:r>
            <a:r>
              <a:rPr lang="cs-CZ" sz="2400" dirty="0" err="1" smtClean="0"/>
              <a:t>Musik</a:t>
            </a:r>
            <a:r>
              <a:rPr lang="cs-CZ" sz="2400" dirty="0" smtClean="0"/>
              <a:t> </a:t>
            </a:r>
            <a:r>
              <a:rPr lang="cs-CZ" sz="2400" dirty="0" err="1" smtClean="0"/>
              <a:t>und</a:t>
            </a:r>
            <a:r>
              <a:rPr lang="cs-CZ" sz="2400" dirty="0" smtClean="0"/>
              <a:t> </a:t>
            </a:r>
            <a:r>
              <a:rPr lang="cs-CZ" sz="2400" dirty="0" err="1" smtClean="0"/>
              <a:t>Darstellende</a:t>
            </a:r>
            <a:r>
              <a:rPr lang="cs-CZ" sz="2400" dirty="0" smtClean="0"/>
              <a:t> Kunst</a:t>
            </a:r>
          </a:p>
          <a:p>
            <a:r>
              <a:rPr lang="cs-CZ" sz="2400" dirty="0" smtClean="0"/>
              <a:t>Carl von </a:t>
            </a:r>
            <a:r>
              <a:rPr lang="cs-CZ" sz="2400" dirty="0" err="1" smtClean="0"/>
              <a:t>Hasenauer</a:t>
            </a:r>
            <a:r>
              <a:rPr lang="cs-CZ" sz="2400" dirty="0" smtClean="0"/>
              <a:t> </a:t>
            </a:r>
            <a:r>
              <a:rPr lang="cs-CZ" sz="2400" dirty="0" err="1" smtClean="0"/>
              <a:t>und</a:t>
            </a:r>
            <a:r>
              <a:rPr lang="cs-CZ" sz="2400" dirty="0" smtClean="0"/>
              <a:t> Gottfried </a:t>
            </a:r>
            <a:r>
              <a:rPr lang="cs-CZ" sz="2400" dirty="0" err="1" smtClean="0"/>
              <a:t>Semper</a:t>
            </a:r>
            <a:endParaRPr lang="cs-CZ" sz="2400" dirty="0" smtClean="0"/>
          </a:p>
          <a:p>
            <a:pPr lvl="1"/>
            <a:r>
              <a:rPr lang="cs-CZ" sz="2200" dirty="0" err="1" smtClean="0"/>
              <a:t>Burgtheater</a:t>
            </a:r>
            <a:endParaRPr lang="cs-CZ" sz="2200" dirty="0" smtClean="0"/>
          </a:p>
          <a:p>
            <a:pPr lvl="1"/>
            <a:r>
              <a:rPr lang="cs-CZ" sz="2200" dirty="0" err="1" smtClean="0"/>
              <a:t>Museumskomplex</a:t>
            </a:r>
            <a:endParaRPr lang="cs-CZ" sz="2200" dirty="0" smtClean="0"/>
          </a:p>
          <a:p>
            <a:r>
              <a:rPr lang="cs-CZ" sz="2400" dirty="0" smtClean="0"/>
              <a:t>Heinrich von </a:t>
            </a:r>
            <a:r>
              <a:rPr lang="cs-CZ" sz="2400" dirty="0" err="1" smtClean="0"/>
              <a:t>Ferstel</a:t>
            </a:r>
            <a:endParaRPr lang="cs-CZ" sz="2400" dirty="0" smtClean="0"/>
          </a:p>
          <a:p>
            <a:pPr lvl="1"/>
            <a:r>
              <a:rPr lang="cs-CZ" sz="2200" dirty="0" err="1" smtClean="0"/>
              <a:t>Votivkirche</a:t>
            </a:r>
            <a:endParaRPr lang="cs-CZ" sz="2200" dirty="0" smtClean="0"/>
          </a:p>
          <a:p>
            <a:pPr lvl="1"/>
            <a:r>
              <a:rPr lang="cs-CZ" sz="2200" dirty="0" err="1" smtClean="0"/>
              <a:t>Universität</a:t>
            </a:r>
            <a:r>
              <a:rPr lang="cs-CZ" sz="2200" dirty="0" smtClean="0"/>
              <a:t> </a:t>
            </a:r>
            <a:r>
              <a:rPr lang="cs-CZ" sz="2200" dirty="0" err="1" smtClean="0"/>
              <a:t>Wien</a:t>
            </a:r>
            <a:endParaRPr lang="cs-CZ" sz="2200" dirty="0" smtClean="0"/>
          </a:p>
          <a:p>
            <a:pPr lvl="1"/>
            <a:r>
              <a:rPr lang="cs-CZ" sz="2200" dirty="0" smtClean="0"/>
              <a:t>Rote </a:t>
            </a:r>
            <a:r>
              <a:rPr lang="cs-CZ" sz="2200" dirty="0" err="1" smtClean="0"/>
              <a:t>Kirche</a:t>
            </a:r>
            <a:endParaRPr lang="cs-CZ" sz="2200" dirty="0" smtClean="0"/>
          </a:p>
          <a:p>
            <a:r>
              <a:rPr lang="cs-CZ" sz="2400" dirty="0" err="1" smtClean="0"/>
              <a:t>Theophil</a:t>
            </a:r>
            <a:r>
              <a:rPr lang="cs-CZ" sz="2400" dirty="0" smtClean="0"/>
              <a:t> von </a:t>
            </a:r>
            <a:r>
              <a:rPr lang="cs-CZ" sz="2400" dirty="0" err="1" smtClean="0"/>
              <a:t>Hansen</a:t>
            </a:r>
            <a:endParaRPr lang="cs-CZ" sz="2400" dirty="0" smtClean="0"/>
          </a:p>
          <a:p>
            <a:pPr lvl="1"/>
            <a:r>
              <a:rPr lang="cs-CZ" sz="2200" dirty="0" smtClean="0"/>
              <a:t>Parlament</a:t>
            </a:r>
          </a:p>
          <a:p>
            <a:pPr lvl="1"/>
            <a:r>
              <a:rPr lang="cs-CZ" sz="2200" dirty="0" err="1" smtClean="0"/>
              <a:t>Tschechisches</a:t>
            </a:r>
            <a:r>
              <a:rPr lang="cs-CZ" sz="2200" baseline="0" dirty="0" smtClean="0"/>
              <a:t> </a:t>
            </a:r>
            <a:r>
              <a:rPr lang="cs-CZ" sz="2200" baseline="0" dirty="0" err="1" smtClean="0"/>
              <a:t>Vereinshaus</a:t>
            </a:r>
            <a:endParaRPr lang="cs-CZ" sz="2200" dirty="0" smtClean="0"/>
          </a:p>
          <a:p>
            <a:pPr lvl="1"/>
            <a:endParaRPr lang="cs-CZ" sz="2200" dirty="0" smtClean="0"/>
          </a:p>
          <a:p>
            <a:pPr indent="0">
              <a:buNone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5492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85800"/>
          </a:xfrm>
        </p:spPr>
        <p:txBody>
          <a:bodyPr/>
          <a:lstStyle/>
          <a:p>
            <a:r>
              <a:rPr lang="cs-CZ" dirty="0" smtClean="0"/>
              <a:t>Rote </a:t>
            </a:r>
            <a:r>
              <a:rPr lang="cs-CZ" dirty="0" err="1" smtClean="0"/>
              <a:t>Kirche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9458" name="Picture 2" descr="https://upload.wikimedia.org/wikipedia/commons/thumb/7/78/%C4%8Cerven%C3%BD_kostel.jpg/800px-%C4%8Cerven%C3%BD_kost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419" y="1052736"/>
            <a:ext cx="415716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16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85800"/>
          </a:xfrm>
        </p:spPr>
        <p:txBody>
          <a:bodyPr/>
          <a:lstStyle/>
          <a:p>
            <a:r>
              <a:rPr lang="cs-CZ" dirty="0" err="1" smtClean="0"/>
              <a:t>Theophil</a:t>
            </a:r>
            <a:r>
              <a:rPr lang="cs-CZ" dirty="0" smtClean="0"/>
              <a:t> von </a:t>
            </a:r>
            <a:r>
              <a:rPr lang="cs-CZ" dirty="0" err="1" smtClean="0"/>
              <a:t>Hansen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482" name="Picture 2" descr="https://upload.wikimedia.org/wikipedia/commons/thumb/0/0f/Theophil_Hansen_Litho.JPG/800px-Theophil_Hansen_Lit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956" y="1124744"/>
            <a:ext cx="3606087" cy="544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85800"/>
          </a:xfrm>
        </p:spPr>
        <p:txBody>
          <a:bodyPr/>
          <a:lstStyle/>
          <a:p>
            <a:r>
              <a:rPr lang="cs-CZ" dirty="0" smtClean="0"/>
              <a:t>Parlament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Stil</a:t>
            </a:r>
            <a:r>
              <a:rPr lang="cs-CZ" sz="2400" dirty="0" smtClean="0"/>
              <a:t>: </a:t>
            </a:r>
            <a:r>
              <a:rPr lang="cs-CZ" sz="2400" dirty="0" err="1" smtClean="0"/>
              <a:t>Neoklassizismus</a:t>
            </a:r>
            <a:endParaRPr lang="cs-CZ" sz="2400" dirty="0" smtClean="0"/>
          </a:p>
          <a:p>
            <a:r>
              <a:rPr lang="cs-CZ" sz="2400" dirty="0" err="1" smtClean="0"/>
              <a:t>Inspiration</a:t>
            </a:r>
            <a:r>
              <a:rPr lang="cs-CZ" sz="2400" dirty="0" smtClean="0"/>
              <a:t>: </a:t>
            </a:r>
            <a:r>
              <a:rPr lang="cs-CZ" sz="2400" dirty="0" err="1" smtClean="0"/>
              <a:t>antike</a:t>
            </a:r>
            <a:r>
              <a:rPr lang="cs-CZ" sz="2400" dirty="0" smtClean="0"/>
              <a:t> </a:t>
            </a:r>
            <a:r>
              <a:rPr lang="cs-CZ" sz="2400" dirty="0" err="1" smtClean="0"/>
              <a:t>Baukunst</a:t>
            </a:r>
            <a:endParaRPr lang="cs-CZ" sz="2400" dirty="0" smtClean="0"/>
          </a:p>
          <a:p>
            <a:r>
              <a:rPr lang="cs-CZ" sz="2400" dirty="0" smtClean="0"/>
              <a:t>1874 – 1883</a:t>
            </a:r>
          </a:p>
          <a:p>
            <a:pPr indent="0">
              <a:buNone/>
            </a:pPr>
            <a:endParaRPr lang="cs-CZ" sz="2400" dirty="0" smtClean="0"/>
          </a:p>
          <a:p>
            <a:endParaRPr lang="cs-CZ" sz="2400" dirty="0" smtClean="0"/>
          </a:p>
        </p:txBody>
      </p:sp>
      <p:pic>
        <p:nvPicPr>
          <p:cNvPr id="21508" name="Picture 4" descr="https://upload.wikimedia.org/wikipedia/commons/thumb/9/97/Wien_parlament.JPG/1920px-Wien_parla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1" y="3460225"/>
            <a:ext cx="8934475" cy="277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0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093296"/>
            <a:ext cx="9144000" cy="764704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cs-CZ" sz="2400" dirty="0" err="1" smtClean="0"/>
              <a:t>Zappeion</a:t>
            </a:r>
            <a:endParaRPr lang="cs-CZ" sz="2400" dirty="0" smtClean="0"/>
          </a:p>
        </p:txBody>
      </p:sp>
      <p:pic>
        <p:nvPicPr>
          <p:cNvPr id="22530" name="Picture 2" descr="https://upload.wikimedia.org/wikipedia/commons/thumb/2/29/Athens_Zappeion.jpg/1920px-Athens_Zappe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98" y="2302374"/>
            <a:ext cx="8694204" cy="229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40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093296"/>
            <a:ext cx="9144000" cy="764704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cs-CZ" sz="2400" dirty="0" smtClean="0"/>
              <a:t>Parlament um 1900</a:t>
            </a:r>
          </a:p>
        </p:txBody>
      </p:sp>
      <p:pic>
        <p:nvPicPr>
          <p:cNvPr id="15362" name="Picture 2" descr="https://upload.wikimedia.org/wikipedia/commons/thumb/c/cc/Wien_Parlament_um_1900.jpg/800px-Wien_Parlament_um_1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6672"/>
            <a:ext cx="7620000" cy="56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93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85800"/>
          </a:xfrm>
        </p:spPr>
        <p:txBody>
          <a:bodyPr>
            <a:normAutofit/>
          </a:bodyPr>
          <a:lstStyle/>
          <a:p>
            <a:r>
              <a:rPr lang="cs-CZ" dirty="0" err="1" smtClean="0"/>
              <a:t>Tschechisches</a:t>
            </a:r>
            <a:r>
              <a:rPr lang="cs-CZ" dirty="0" smtClean="0"/>
              <a:t> </a:t>
            </a:r>
            <a:r>
              <a:rPr lang="cs-CZ" dirty="0" err="1" smtClean="0"/>
              <a:t>Vereinshaus</a:t>
            </a:r>
            <a:endParaRPr lang="cs-CZ" dirty="0"/>
          </a:p>
        </p:txBody>
      </p:sp>
      <p:pic>
        <p:nvPicPr>
          <p:cNvPr id="23554" name="Picture 2" descr="Výsledek obrázku pro filharmonie brno bud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96752"/>
            <a:ext cx="762000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78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628800"/>
            <a:ext cx="9144000" cy="1456373"/>
          </a:xfrm>
        </p:spPr>
        <p:txBody>
          <a:bodyPr/>
          <a:lstStyle/>
          <a:p>
            <a:r>
              <a:rPr lang="cs-CZ" dirty="0" err="1" smtClean="0"/>
              <a:t>Danke</a:t>
            </a:r>
            <a:r>
              <a:rPr lang="cs-CZ" dirty="0" smtClean="0"/>
              <a:t> </a:t>
            </a:r>
            <a:r>
              <a:rPr lang="cs-CZ" dirty="0" err="1" smtClean="0"/>
              <a:t>für</a:t>
            </a:r>
            <a:r>
              <a:rPr lang="cs-CZ" dirty="0" smtClean="0"/>
              <a:t> </a:t>
            </a:r>
            <a:r>
              <a:rPr lang="cs-CZ" dirty="0" err="1" smtClean="0"/>
              <a:t>ihre</a:t>
            </a:r>
            <a:r>
              <a:rPr lang="cs-CZ" dirty="0" smtClean="0"/>
              <a:t> AUFMERKSAMKEIT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326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85800"/>
          </a:xfrm>
        </p:spPr>
        <p:txBody>
          <a:bodyPr/>
          <a:lstStyle/>
          <a:p>
            <a:r>
              <a:rPr lang="cs-CZ" dirty="0" smtClean="0"/>
              <a:t>Die </a:t>
            </a:r>
            <a:r>
              <a:rPr lang="cs-CZ" dirty="0" err="1" smtClean="0"/>
              <a:t>Wiener</a:t>
            </a:r>
            <a:r>
              <a:rPr lang="cs-CZ" dirty="0" smtClean="0"/>
              <a:t> </a:t>
            </a:r>
            <a:r>
              <a:rPr lang="cs-CZ" dirty="0" err="1" smtClean="0"/>
              <a:t>Ringstraße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führt</a:t>
            </a:r>
            <a:r>
              <a:rPr lang="cs-CZ" sz="2400" dirty="0" smtClean="0"/>
              <a:t> </a:t>
            </a:r>
            <a:r>
              <a:rPr lang="cs-CZ" sz="2400" dirty="0" err="1" smtClean="0"/>
              <a:t>mit</a:t>
            </a:r>
            <a:r>
              <a:rPr lang="cs-CZ" sz="2400" dirty="0" smtClean="0"/>
              <a:t> dem Franz-</a:t>
            </a:r>
            <a:r>
              <a:rPr lang="cs-CZ" sz="2400" dirty="0" err="1" smtClean="0"/>
              <a:t>Josefs</a:t>
            </a:r>
            <a:r>
              <a:rPr lang="cs-CZ" sz="2400" dirty="0" smtClean="0"/>
              <a:t>-</a:t>
            </a:r>
            <a:r>
              <a:rPr lang="cs-CZ" sz="2400" dirty="0" err="1" smtClean="0"/>
              <a:t>Kai</a:t>
            </a:r>
            <a:r>
              <a:rPr lang="cs-CZ" sz="2400" dirty="0" smtClean="0"/>
              <a:t> rund um </a:t>
            </a:r>
            <a:r>
              <a:rPr lang="cs-CZ" sz="2400" dirty="0" err="1" smtClean="0"/>
              <a:t>das</a:t>
            </a:r>
            <a:r>
              <a:rPr lang="cs-CZ" sz="2400" dirty="0" smtClean="0"/>
              <a:t> </a:t>
            </a:r>
            <a:r>
              <a:rPr lang="cs-CZ" sz="2400" dirty="0" err="1" smtClean="0"/>
              <a:t>historische</a:t>
            </a:r>
            <a:r>
              <a:rPr lang="cs-CZ" sz="2400" dirty="0" smtClean="0"/>
              <a:t> </a:t>
            </a:r>
            <a:r>
              <a:rPr lang="cs-CZ" sz="2400" dirty="0" err="1" smtClean="0"/>
              <a:t>Zentrum</a:t>
            </a:r>
            <a:r>
              <a:rPr lang="cs-CZ" sz="2400" dirty="0" smtClean="0"/>
              <a:t> </a:t>
            </a:r>
            <a:r>
              <a:rPr lang="cs-CZ" sz="2400" dirty="0" err="1" smtClean="0"/>
              <a:t>Wiens</a:t>
            </a:r>
            <a:r>
              <a:rPr lang="cs-CZ" sz="2400" dirty="0" smtClean="0"/>
              <a:t> </a:t>
            </a:r>
          </a:p>
          <a:p>
            <a:r>
              <a:rPr lang="cs-CZ" sz="2400" dirty="0" err="1" smtClean="0"/>
              <a:t>Gesamtlänge</a:t>
            </a:r>
            <a:r>
              <a:rPr lang="cs-CZ" sz="2400" dirty="0" smtClean="0"/>
              <a:t>: 5,2 km (</a:t>
            </a:r>
            <a:r>
              <a:rPr lang="cs-CZ" sz="2400" dirty="0" err="1" smtClean="0"/>
              <a:t>mit</a:t>
            </a:r>
            <a:r>
              <a:rPr lang="cs-CZ" sz="2400" dirty="0" smtClean="0"/>
              <a:t> dem </a:t>
            </a:r>
            <a:r>
              <a:rPr lang="cs-CZ" sz="2400" dirty="0" err="1" smtClean="0"/>
              <a:t>Kai</a:t>
            </a:r>
            <a:r>
              <a:rPr lang="cs-CZ" sz="2400" dirty="0" smtClean="0"/>
              <a:t>)</a:t>
            </a:r>
          </a:p>
          <a:p>
            <a:r>
              <a:rPr lang="cs-CZ" sz="2400" dirty="0" err="1" smtClean="0"/>
              <a:t>wurde</a:t>
            </a:r>
            <a:r>
              <a:rPr lang="cs-CZ" sz="2400" dirty="0" smtClean="0"/>
              <a:t> 1860 – 1890 </a:t>
            </a:r>
            <a:r>
              <a:rPr lang="cs-CZ" sz="2400" dirty="0" err="1" smtClean="0"/>
              <a:t>aufgebaut</a:t>
            </a:r>
            <a:endParaRPr lang="cs-CZ" sz="2400" dirty="0" smtClean="0"/>
          </a:p>
          <a:p>
            <a:r>
              <a:rPr lang="cs-CZ" sz="2400" dirty="0" err="1" smtClean="0"/>
              <a:t>steht</a:t>
            </a:r>
            <a:r>
              <a:rPr lang="cs-CZ" sz="2400" dirty="0" smtClean="0"/>
              <a:t> </a:t>
            </a:r>
            <a:r>
              <a:rPr lang="cs-CZ" sz="2400" dirty="0" err="1" smtClean="0"/>
              <a:t>auf</a:t>
            </a:r>
            <a:r>
              <a:rPr lang="cs-CZ" sz="2400" dirty="0" smtClean="0"/>
              <a:t> der Stelle der </a:t>
            </a:r>
            <a:r>
              <a:rPr lang="cs-CZ" sz="2400" dirty="0" err="1" smtClean="0"/>
              <a:t>ehemaligen</a:t>
            </a:r>
            <a:r>
              <a:rPr lang="cs-CZ" sz="2400" dirty="0" smtClean="0"/>
              <a:t> </a:t>
            </a:r>
            <a:r>
              <a:rPr lang="cs-CZ" sz="2400" dirty="0" err="1" smtClean="0"/>
              <a:t>Stadtbefestigung</a:t>
            </a:r>
            <a:endParaRPr lang="cs-CZ" sz="2400" dirty="0" smtClean="0"/>
          </a:p>
          <a:p>
            <a:r>
              <a:rPr lang="cs-CZ" sz="2400" dirty="0" err="1" smtClean="0"/>
              <a:t>wurde</a:t>
            </a:r>
            <a:r>
              <a:rPr lang="cs-CZ" sz="2400" dirty="0" smtClean="0"/>
              <a:t> </a:t>
            </a:r>
            <a:r>
              <a:rPr lang="cs-CZ" sz="2400" dirty="0" err="1" smtClean="0"/>
              <a:t>am</a:t>
            </a:r>
            <a:r>
              <a:rPr lang="cs-CZ" sz="2400" dirty="0" smtClean="0"/>
              <a:t> 1. 5. 1865 </a:t>
            </a:r>
            <a:r>
              <a:rPr lang="cs-CZ" sz="2400" dirty="0" err="1" smtClean="0"/>
              <a:t>geöffnet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25509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093296"/>
            <a:ext cx="9144000" cy="764704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cs-CZ" sz="2400" dirty="0" smtClean="0"/>
              <a:t>Der </a:t>
            </a:r>
            <a:r>
              <a:rPr lang="cs-CZ" sz="2400" dirty="0" err="1" smtClean="0"/>
              <a:t>Wiener</a:t>
            </a:r>
            <a:r>
              <a:rPr lang="cs-CZ" sz="2400" dirty="0" smtClean="0"/>
              <a:t> </a:t>
            </a:r>
            <a:r>
              <a:rPr lang="cs-CZ" sz="2400" dirty="0" err="1" smtClean="0"/>
              <a:t>Stadtplan</a:t>
            </a:r>
            <a:r>
              <a:rPr lang="cs-CZ" sz="2400" dirty="0" smtClean="0"/>
              <a:t> von 1858</a:t>
            </a:r>
          </a:p>
        </p:txBody>
      </p:sp>
      <p:pic>
        <p:nvPicPr>
          <p:cNvPr id="1028" name="Picture 4" descr="https://upload.wikimedia.org/wikipedia/commons/thumb/a/a3/Wien1858.jpg/800px-Wien18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187" y="404664"/>
            <a:ext cx="5717626" cy="571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10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093296"/>
            <a:ext cx="9144000" cy="764704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cs-CZ" sz="2400" dirty="0" smtClean="0"/>
              <a:t>Der </a:t>
            </a:r>
            <a:r>
              <a:rPr lang="cs-CZ" sz="2400" dirty="0" err="1" smtClean="0"/>
              <a:t>Burgring</a:t>
            </a:r>
            <a:r>
              <a:rPr lang="cs-CZ" sz="2400" dirty="0" smtClean="0"/>
              <a:t> </a:t>
            </a:r>
            <a:r>
              <a:rPr lang="cs-CZ" sz="2400" dirty="0" err="1" smtClean="0"/>
              <a:t>im</a:t>
            </a:r>
            <a:r>
              <a:rPr lang="cs-CZ" sz="2400" dirty="0" smtClean="0"/>
              <a:t> </a:t>
            </a:r>
            <a:r>
              <a:rPr lang="cs-CZ" sz="2400" dirty="0" err="1" smtClean="0"/>
              <a:t>Jahr</a:t>
            </a:r>
            <a:r>
              <a:rPr lang="cs-CZ" sz="2400" dirty="0" smtClean="0"/>
              <a:t> 1872</a:t>
            </a:r>
          </a:p>
        </p:txBody>
      </p:sp>
      <p:pic>
        <p:nvPicPr>
          <p:cNvPr id="3074" name="Picture 2" descr="https://upload.wikimedia.org/wikipedia/commons/e/e0/Burgring_18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48" y="692696"/>
            <a:ext cx="8582025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73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65995" y="584684"/>
            <a:ext cx="4572000" cy="4697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dirty="0" smtClean="0"/>
              <a:t>Eduard van der </a:t>
            </a:r>
            <a:r>
              <a:rPr lang="cs-CZ" dirty="0" err="1"/>
              <a:t>N</a:t>
            </a:r>
            <a:r>
              <a:rPr lang="cs-CZ" dirty="0" err="1" smtClean="0"/>
              <a:t>üll</a:t>
            </a:r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0" y="476672"/>
            <a:ext cx="45720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dirty="0" smtClean="0"/>
              <a:t>August </a:t>
            </a:r>
            <a:r>
              <a:rPr lang="cs-CZ" dirty="0" err="1" smtClean="0"/>
              <a:t>sicard</a:t>
            </a:r>
            <a:r>
              <a:rPr lang="cs-CZ" dirty="0" smtClean="0"/>
              <a:t> von </a:t>
            </a:r>
            <a:r>
              <a:rPr lang="cs-CZ" dirty="0" err="1" smtClean="0"/>
              <a:t>sicardsburg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https://upload.wikimedia.org/wikipedia/commons/b/b1/August_Sicard_von_Sicardsburg_4965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83" y="1484784"/>
            <a:ext cx="3024336" cy="49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commons/thumb/4/4c/Eduard_van_der_Nuell.jpg/800px-Eduard_van_der_Nue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949" y="1706390"/>
            <a:ext cx="3030091" cy="454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10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85800"/>
          </a:xfrm>
        </p:spPr>
        <p:txBody>
          <a:bodyPr/>
          <a:lstStyle/>
          <a:p>
            <a:r>
              <a:rPr lang="cs-CZ" dirty="0" err="1" smtClean="0"/>
              <a:t>Wiener</a:t>
            </a:r>
            <a:r>
              <a:rPr lang="cs-CZ" dirty="0" smtClean="0"/>
              <a:t> </a:t>
            </a:r>
            <a:r>
              <a:rPr lang="cs-CZ" dirty="0" err="1" smtClean="0"/>
              <a:t>Staatsoper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Stil</a:t>
            </a:r>
            <a:r>
              <a:rPr lang="cs-CZ" sz="2400" dirty="0" smtClean="0"/>
              <a:t>: </a:t>
            </a:r>
            <a:r>
              <a:rPr lang="cs-CZ" sz="2400" dirty="0" err="1" smtClean="0"/>
              <a:t>Neorenaissance</a:t>
            </a:r>
            <a:endParaRPr lang="cs-CZ" sz="2400" dirty="0"/>
          </a:p>
          <a:p>
            <a:r>
              <a:rPr lang="cs-CZ" sz="2400" dirty="0" smtClean="0"/>
              <a:t>„</a:t>
            </a:r>
            <a:r>
              <a:rPr lang="cs-CZ" sz="2400" dirty="0" err="1" smtClean="0"/>
              <a:t>das</a:t>
            </a:r>
            <a:r>
              <a:rPr lang="cs-CZ" sz="2400" dirty="0" smtClean="0"/>
              <a:t> </a:t>
            </a:r>
            <a:r>
              <a:rPr lang="cs-CZ" sz="2400" dirty="0" err="1" smtClean="0"/>
              <a:t>erste</a:t>
            </a:r>
            <a:r>
              <a:rPr lang="cs-CZ" sz="2400" dirty="0" smtClean="0"/>
              <a:t> </a:t>
            </a:r>
            <a:r>
              <a:rPr lang="cs-CZ" sz="2400" dirty="0" err="1" smtClean="0"/>
              <a:t>Haus</a:t>
            </a:r>
            <a:r>
              <a:rPr lang="cs-CZ" sz="2400" dirty="0" smtClean="0"/>
              <a:t> </a:t>
            </a:r>
            <a:r>
              <a:rPr lang="cs-CZ" sz="2400" dirty="0" err="1" smtClean="0"/>
              <a:t>am</a:t>
            </a:r>
            <a:r>
              <a:rPr lang="cs-CZ" sz="2400" dirty="0" smtClean="0"/>
              <a:t> Ring“</a:t>
            </a:r>
          </a:p>
          <a:p>
            <a:r>
              <a:rPr lang="cs-CZ" sz="2400" dirty="0" smtClean="0"/>
              <a:t>1861 – 1869</a:t>
            </a:r>
          </a:p>
        </p:txBody>
      </p:sp>
      <p:pic>
        <p:nvPicPr>
          <p:cNvPr id="5122" name="Picture 2" descr="https://upload.wikimedia.org/wikipedia/commons/thumb/8/81/Wien_-_Staatsoper_%281%29.JPG/1024px-Wien_-_Staatsoper_%281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68424"/>
            <a:ext cx="6316960" cy="421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34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093296"/>
            <a:ext cx="9144000" cy="764704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cs-CZ" sz="2400" dirty="0" err="1" smtClean="0"/>
              <a:t>Opernhaus</a:t>
            </a:r>
            <a:r>
              <a:rPr lang="cs-CZ" sz="2400" dirty="0" smtClean="0"/>
              <a:t> kurz nach </a:t>
            </a:r>
            <a:r>
              <a:rPr lang="cs-CZ" sz="2400" dirty="0" err="1" smtClean="0"/>
              <a:t>Baubeginn</a:t>
            </a:r>
            <a:r>
              <a:rPr lang="cs-CZ" sz="2400" dirty="0" smtClean="0"/>
              <a:t>, 1863</a:t>
            </a:r>
          </a:p>
        </p:txBody>
      </p:sp>
      <p:pic>
        <p:nvPicPr>
          <p:cNvPr id="2052" name="Picture 4" descr="https://upload.wikimedia.org/wikipedia/commons/thumb/d/d0/Bau_Staatsoper.jpg/800px-Bau_Staatso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6672"/>
            <a:ext cx="7620000" cy="55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73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093296"/>
            <a:ext cx="9144000" cy="764704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cs-CZ" sz="2400" dirty="0" err="1" smtClean="0"/>
              <a:t>Opernhaus</a:t>
            </a:r>
            <a:r>
              <a:rPr lang="cs-CZ" sz="2400" dirty="0" smtClean="0"/>
              <a:t>, 1898</a:t>
            </a:r>
          </a:p>
        </p:txBody>
      </p:sp>
      <p:pic>
        <p:nvPicPr>
          <p:cNvPr id="8196" name="Picture 4" descr="https://upload.wikimedia.org/wikipedia/commons/thumb/1/16/Staatsoper_%28ca.1898%29.jpg/800px-Staatsoper_%28ca.1898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0648"/>
            <a:ext cx="7620000" cy="597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73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vět módy">
  <a:themeElements>
    <a:clrScheme name="Mřížk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Černá krava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vět mód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234</Words>
  <Application>Microsoft Office PowerPoint</Application>
  <PresentationFormat>Předvádění na obrazovce (4:3)</PresentationFormat>
  <Paragraphs>69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Calibri</vt:lpstr>
      <vt:lpstr>Garamond</vt:lpstr>
      <vt:lpstr>Times New Roman</vt:lpstr>
      <vt:lpstr>Wingdings</vt:lpstr>
      <vt:lpstr>Svět módy</vt:lpstr>
      <vt:lpstr>WIENER RINGSTRAße</vt:lpstr>
      <vt:lpstr>Inhalt</vt:lpstr>
      <vt:lpstr>Die Wiener Ringstraße</vt:lpstr>
      <vt:lpstr>Prezentace aplikace PowerPoint</vt:lpstr>
      <vt:lpstr>Prezentace aplikace PowerPoint</vt:lpstr>
      <vt:lpstr>Prezentace aplikace PowerPoint</vt:lpstr>
      <vt:lpstr>Wiener Staatsoper</vt:lpstr>
      <vt:lpstr>Prezentace aplikace PowerPoint</vt:lpstr>
      <vt:lpstr>Prezentace aplikace PowerPoint</vt:lpstr>
      <vt:lpstr>Janáček-akademie</vt:lpstr>
      <vt:lpstr>Prezentace aplikace PowerPoint</vt:lpstr>
      <vt:lpstr>Burgtheater</vt:lpstr>
      <vt:lpstr>Prezentace aplikace PowerPoint</vt:lpstr>
      <vt:lpstr>Museumskomplex</vt:lpstr>
      <vt:lpstr>Prezentace aplikace PowerPoint</vt:lpstr>
      <vt:lpstr>Heinrich von Ferstel</vt:lpstr>
      <vt:lpstr>Votivkirche</vt:lpstr>
      <vt:lpstr>Prezentace aplikace PowerPoint</vt:lpstr>
      <vt:lpstr>Universität Wien</vt:lpstr>
      <vt:lpstr>Rote Kirche</vt:lpstr>
      <vt:lpstr>Theophil von Hansen</vt:lpstr>
      <vt:lpstr>Parlament</vt:lpstr>
      <vt:lpstr>Prezentace aplikace PowerPoint</vt:lpstr>
      <vt:lpstr>Prezentace aplikace PowerPoint</vt:lpstr>
      <vt:lpstr>Tschechisches Vereinshaus</vt:lpstr>
      <vt:lpstr>Danke für ihre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WIENER RINGSTRAße</dc:title>
  <dc:creator>Karolinka</dc:creator>
  <cp:lastModifiedBy>Zdeněk Mareček</cp:lastModifiedBy>
  <cp:revision>13</cp:revision>
  <dcterms:created xsi:type="dcterms:W3CDTF">2017-12-02T14:12:42Z</dcterms:created>
  <dcterms:modified xsi:type="dcterms:W3CDTF">2017-12-18T12:11:50Z</dcterms:modified>
</cp:coreProperties>
</file>