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9072000" cy="300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8920" cy="56732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Click to edit the outline text format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Second Outline Level</a:t>
            </a:r>
            <a:endParaRPr b="0" lang="de-DE" sz="2090" spc="-1" strike="noStrike"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Third Outline Level</a:t>
            </a:r>
            <a:endParaRPr b="0" lang="de-DE" sz="1800" spc="-1" strike="noStrike"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1500" spc="-1" strike="noStrike">
                <a:latin typeface="Arial"/>
              </a:rPr>
              <a:t>Fourth Outline Level</a:t>
            </a:r>
            <a:endParaRPr b="0" lang="de-DE" sz="1500" spc="-1" strike="noStrike"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latin typeface="Arial"/>
              </a:rPr>
              <a:t>Fifth Outline Level</a:t>
            </a:r>
            <a:endParaRPr b="0" lang="de-DE" sz="1500" spc="-1" strike="noStrike"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latin typeface="Arial"/>
              </a:rPr>
              <a:t>Sixth Outline Level</a:t>
            </a:r>
            <a:endParaRPr b="0" lang="de-DE" sz="1500" spc="-1" strike="noStrike"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1500" spc="-1" strike="noStrike">
                <a:latin typeface="Arial"/>
              </a:rPr>
              <a:t>Seventh Outline Level</a:t>
            </a:r>
            <a:endParaRPr b="0" lang="de-DE" sz="15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Arial"/>
              </a:rPr>
              <a:t>&lt;date/time&gt;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Arial"/>
              </a:rPr>
              <a:t>&lt;footer&gt;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1438D6AB-B6B9-4B84-80D7-2F2A79089433}" type="slidenum">
              <a:rPr b="0" lang="de-DE" sz="1400" spc="-1" strike="noStrike">
                <a:latin typeface="Arial"/>
              </a:rPr>
              <a:t>&lt;number&gt;</a:t>
            </a:fld>
            <a:endParaRPr b="0" lang="de-DE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Lehr- und Lernformen im Unterricht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3200" spc="-1" strike="noStrike">
                <a:latin typeface="Arial"/>
              </a:rPr>
              <a:t>Sozialformen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Arbeitsformen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Allein und gemeinsam lernen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Lernstrategien und Lernerautonomie</a:t>
            </a:r>
            <a:endParaRPr b="0" lang="de-DE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Sozialformen im Unterricht</a:t>
            </a:r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	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Sozialformen im Unterricht: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Frontalunterricht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Gruppenarbeit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Partnerarbeit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Sozialformen im Unterricht 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Frontalunterricht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Lehrer steht Gruppe von Lernenden gegenüber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Häufig durch Vortrag und Präsentation begleitet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Fragen und Anweisungen treiben den Lernprozess voran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Lehrergesteuert: Präsentation, Nachsprechen im Chor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Vorteile: Möglichkeit zielgerichteten Lernens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Nachteile: Lehrer nimmt viel Redezeit ein, Kreativität wird eingeschränkt, kein „entdeckendes“ Lernen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Sozialformen im Unterricht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Gruppen- Partnerarbeit/kooperatives Lernen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Sprachliche und soziale Ebene wird gleichzeitig berücksichtigt (Unterrichtsklima)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Miteinander lernen, voneinander lernen, soziale Verantwortung übernehmen, lernen Gruppenprozesse zu steuern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Lehrer kann Beobachterposition/Helferposition einnehmen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Wissen wird geteilt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Dehierarchisierende Funktion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Arbeitsformen im Unterricht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Übungen und Aufgaben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Typologie: Lerngegenstand/Fertigkeit; geschlossen, offen oder halboffen; mitteilungs- oder formbezogen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Beispiele: Multiple-Choice, Lückentext, Zuordnungsübungen, Umformungsübungen, Spiele(Kreuzworträtsel, Galgenmännchen), Diktate, Drillübungen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Arbeitsformen im Unterricht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Projekte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Offen Arbeitsform,  inhaltfokussiert, Lernende sind für den Lernprozess verantwortlich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Projekt wird v.a. durch die Schüler selbst realisiert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Ergebnis dokumentiert Lernfortschritt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Textproduktion erforderlich selbstständiges Lernen wird begünstigt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Motivationaler Vorteil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Nachteile im Unterrichtsalltag an Regelschulen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Arbeitsformen im Unterricht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Spiele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Spiele haben nicht nur Lernziel, sondern auch Spielziel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Müssen die Motivation begünstigen, Spass machen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Mit oder ohne Wettbewerbscharakter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Sollten Möglichkeit zur Selbstevaluation bieten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Typologie: Formbezogene Spiele, Spiele, die den Wortschatz erweitern, kooperative Spiele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Allein und gemeinsam Lernen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Individuelles Lernen: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Gruppenunterricht („alles Lernen ist individuell“)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Alleinlernen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Einzelunterricht (Hauslehrer, Online-Tutor)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Selbstlernen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Präsenzlernen, virtuelles Lernen, Blended Learning (Kombination verschiedener Lernarten, Selbst-/Präsenzstudium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Lernplattformen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16000"/>
            <a:ext cx="9072000" cy="6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3300" spc="-1" strike="noStrike">
                <a:solidFill>
                  <a:srgbClr val="ffffff"/>
                </a:solidFill>
                <a:latin typeface="Arial"/>
              </a:rPr>
              <a:t>Lernstrategien und Lernerautonomie</a:t>
            </a:r>
            <a:endParaRPr b="1" lang="de-DE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Eigenverantwortung der Lernenden für den  Lernprozess </a:t>
            </a:r>
            <a:endParaRPr b="0" lang="de-DE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Lernstrategien und Lerntechniken („Lernen lernen“)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Lernerautonomie (humanistisches Bild vom Lerner)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Wahl von Lernort und Lernzeit („Nachteule“ oder „Frühaufsteher“)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Entscheidungen über Lernziele und Lernpfade</a:t>
            </a:r>
            <a:endParaRPr b="0" lang="de-DE" sz="209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b="0" lang="de-DE" sz="2090" spc="-1" strike="noStrike">
                <a:latin typeface="Arial"/>
              </a:rPr>
              <a:t>Beispiele: Vokabeldatei/Vokabelheft verwenden, Strukturen markieren, Satzmustererkennen, ein Wörterbuch verwenden, ein Lerntagebuch führen, eigene Ziele erkennen</a:t>
            </a:r>
            <a:endParaRPr b="0" lang="de-DE" sz="209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LibreOffice/5.4.1.2$MacOSX_X86_64 LibreOffice_project/ea7cb86e6eeb2bf3a5af73a8f7777ac570321527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2017-10-25T15:51:17Z</dcterms:created>
  <dc:creator>Yannick Baumann</dc:creator>
  <dc:description/>
  <dc:language>de-DE</dc:language>
  <cp:lastModifiedBy>Yannick Baumann</cp:lastModifiedBy>
  <dcterms:modified xsi:type="dcterms:W3CDTF">2017-10-25T16:23:11Z</dcterms:modified>
  <cp:revision>10</cp:revision>
  <dc:subject/>
  <dc:title>Lush Green</dc:title>
</cp:coreProperties>
</file>