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90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08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43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62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65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16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62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92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79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52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72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32FF2-5064-4950-B6EA-DE82BACB1248}" type="datetimeFigureOut">
              <a:rPr lang="cs-CZ" smtClean="0"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9659F-A68B-4683-B1B2-4F2DB5AD0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08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SYNTAKS 13/11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Fokusering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Utbrytning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3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Oversett setningene med DET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 går blåste det fælt</a:t>
            </a:r>
            <a:r>
              <a:rPr lang="da-DK" dirty="0" smtClean="0"/>
              <a:t>.</a:t>
            </a:r>
            <a:endParaRPr lang="cs-CZ" dirty="0" smtClean="0"/>
          </a:p>
          <a:p>
            <a:r>
              <a:rPr lang="nb-NO" dirty="0"/>
              <a:t>Det har begynt å regne</a:t>
            </a:r>
            <a:r>
              <a:rPr lang="nb-NO" dirty="0" smtClean="0"/>
              <a:t>.</a:t>
            </a:r>
            <a:endParaRPr lang="cs-CZ" dirty="0" smtClean="0"/>
          </a:p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ikke</a:t>
            </a:r>
            <a:r>
              <a:rPr lang="cs-CZ" dirty="0"/>
              <a:t> </a:t>
            </a:r>
            <a:r>
              <a:rPr lang="cs-CZ" dirty="0" err="1"/>
              <a:t>fredag</a:t>
            </a:r>
            <a:r>
              <a:rPr lang="cs-CZ" dirty="0"/>
              <a:t> i dag</a:t>
            </a:r>
            <a:r>
              <a:rPr lang="cs-CZ" dirty="0" smtClean="0"/>
              <a:t>.</a:t>
            </a:r>
          </a:p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svir</a:t>
            </a:r>
            <a:r>
              <a:rPr lang="cs-CZ" dirty="0"/>
              <a:t> i </a:t>
            </a:r>
            <a:r>
              <a:rPr lang="cs-CZ" dirty="0" err="1" smtClean="0"/>
              <a:t>øynene</a:t>
            </a:r>
            <a:endParaRPr lang="cs-CZ" dirty="0" smtClean="0"/>
          </a:p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klør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 </a:t>
            </a:r>
            <a:r>
              <a:rPr lang="cs-CZ" dirty="0" err="1"/>
              <a:t>ryggen</a:t>
            </a:r>
            <a:r>
              <a:rPr lang="cs-CZ" dirty="0" smtClean="0"/>
              <a:t>.</a:t>
            </a:r>
          </a:p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gjelder</a:t>
            </a:r>
            <a:r>
              <a:rPr lang="cs-CZ" dirty="0"/>
              <a:t> </a:t>
            </a:r>
            <a:r>
              <a:rPr lang="cs-CZ" dirty="0" err="1"/>
              <a:t>naboene</a:t>
            </a:r>
            <a:r>
              <a:rPr lang="cs-CZ" dirty="0" smtClean="0"/>
              <a:t>.</a:t>
            </a:r>
          </a:p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står</a:t>
            </a:r>
            <a:r>
              <a:rPr lang="cs-CZ" dirty="0"/>
              <a:t> </a:t>
            </a:r>
            <a:r>
              <a:rPr lang="cs-CZ" dirty="0" err="1"/>
              <a:t>ikke</a:t>
            </a:r>
            <a:r>
              <a:rPr lang="cs-CZ" dirty="0"/>
              <a:t> </a:t>
            </a:r>
            <a:r>
              <a:rPr lang="cs-CZ" dirty="0" err="1"/>
              <a:t>bra</a:t>
            </a:r>
            <a:r>
              <a:rPr lang="cs-CZ" dirty="0"/>
              <a:t> til </a:t>
            </a:r>
            <a:r>
              <a:rPr lang="cs-CZ" dirty="0" err="1"/>
              <a:t>hos</a:t>
            </a:r>
            <a:r>
              <a:rPr lang="cs-CZ" dirty="0"/>
              <a:t> dem.</a:t>
            </a:r>
          </a:p>
        </p:txBody>
      </p:sp>
    </p:spTree>
    <p:extLst>
      <p:ext uri="{BB962C8B-B14F-4D97-AF65-F5344CB8AC3E}">
        <p14:creationId xmlns:p14="http://schemas.microsoft.com/office/powerpoint/2010/main" val="400516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Presentering</a:t>
            </a:r>
            <a:r>
              <a:rPr lang="cs-CZ" dirty="0" smtClean="0"/>
              <a:t> – </a:t>
            </a:r>
            <a:r>
              <a:rPr lang="cs-CZ" dirty="0" err="1" smtClean="0"/>
              <a:t>begynn</a:t>
            </a:r>
            <a:r>
              <a:rPr lang="cs-CZ" dirty="0" smtClean="0"/>
              <a:t> med </a:t>
            </a:r>
            <a:r>
              <a:rPr lang="cs-CZ" b="1" dirty="0" err="1" smtClean="0"/>
              <a:t>det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 lite hus </a:t>
            </a:r>
            <a:r>
              <a:rPr lang="cs-CZ" dirty="0" err="1"/>
              <a:t>ligger</a:t>
            </a:r>
            <a:r>
              <a:rPr lang="cs-CZ" dirty="0"/>
              <a:t> </a:t>
            </a:r>
            <a:r>
              <a:rPr lang="cs-CZ" dirty="0" err="1"/>
              <a:t>midt</a:t>
            </a:r>
            <a:r>
              <a:rPr lang="cs-CZ" dirty="0"/>
              <a:t> i </a:t>
            </a:r>
            <a:r>
              <a:rPr lang="cs-CZ" dirty="0" err="1" smtClean="0"/>
              <a:t>byen</a:t>
            </a:r>
            <a:endParaRPr lang="cs-CZ" dirty="0" smtClean="0"/>
          </a:p>
          <a:p>
            <a:r>
              <a:rPr lang="cs-CZ" dirty="0"/>
              <a:t>En </a:t>
            </a:r>
            <a:r>
              <a:rPr lang="cs-CZ" dirty="0" err="1"/>
              <a:t>utenlandsk</a:t>
            </a:r>
            <a:r>
              <a:rPr lang="cs-CZ" dirty="0"/>
              <a:t> </a:t>
            </a:r>
            <a:r>
              <a:rPr lang="cs-CZ" dirty="0" err="1"/>
              <a:t>familie</a:t>
            </a:r>
            <a:r>
              <a:rPr lang="cs-CZ" dirty="0"/>
              <a:t> bor der</a:t>
            </a:r>
            <a:r>
              <a:rPr lang="cs-CZ" dirty="0" smtClean="0"/>
              <a:t>.</a:t>
            </a:r>
          </a:p>
          <a:p>
            <a:r>
              <a:rPr lang="cs-CZ" dirty="0"/>
              <a:t>I </a:t>
            </a:r>
            <a:r>
              <a:rPr lang="cs-CZ" dirty="0" err="1"/>
              <a:t>hagen</a:t>
            </a:r>
            <a:r>
              <a:rPr lang="cs-CZ" dirty="0"/>
              <a:t> </a:t>
            </a:r>
            <a:r>
              <a:rPr lang="cs-CZ" dirty="0" err="1"/>
              <a:t>står</a:t>
            </a:r>
            <a:r>
              <a:rPr lang="cs-CZ" dirty="0"/>
              <a:t> et </a:t>
            </a:r>
            <a:r>
              <a:rPr lang="cs-CZ" dirty="0" err="1"/>
              <a:t>stort</a:t>
            </a:r>
            <a:r>
              <a:rPr lang="cs-CZ" dirty="0"/>
              <a:t> </a:t>
            </a:r>
            <a:r>
              <a:rPr lang="cs-CZ" dirty="0" err="1"/>
              <a:t>tre</a:t>
            </a:r>
            <a:r>
              <a:rPr lang="cs-CZ" dirty="0" smtClean="0"/>
              <a:t>.</a:t>
            </a:r>
          </a:p>
          <a:p>
            <a:r>
              <a:rPr lang="nb-NO" dirty="0"/>
              <a:t>Noen fugler sitter i treet.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02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Begynn</a:t>
            </a:r>
            <a:r>
              <a:rPr lang="cs-CZ" dirty="0" smtClean="0"/>
              <a:t> </a:t>
            </a:r>
            <a:r>
              <a:rPr lang="cs-CZ" dirty="0" err="1" smtClean="0"/>
              <a:t>setningen</a:t>
            </a:r>
            <a:r>
              <a:rPr lang="cs-CZ" dirty="0" smtClean="0"/>
              <a:t> med </a:t>
            </a:r>
            <a:r>
              <a:rPr lang="cs-CZ" dirty="0" err="1" smtClean="0"/>
              <a:t>adverbialet</a:t>
            </a:r>
            <a:r>
              <a:rPr lang="cs-CZ" dirty="0" smtClean="0"/>
              <a:t>. </a:t>
            </a:r>
            <a:r>
              <a:rPr lang="cs-CZ" dirty="0" err="1" smtClean="0"/>
              <a:t>Sett</a:t>
            </a:r>
            <a:r>
              <a:rPr lang="cs-CZ" dirty="0" smtClean="0"/>
              <a:t> DET p</a:t>
            </a:r>
            <a:r>
              <a:rPr lang="nb-NO" dirty="0"/>
              <a:t>å</a:t>
            </a:r>
            <a:r>
              <a:rPr lang="cs-CZ" dirty="0" smtClean="0"/>
              <a:t> r</a:t>
            </a:r>
            <a:r>
              <a:rPr lang="nb-NO" dirty="0" smtClean="0"/>
              <a:t>ett plass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sofa står i stua</a:t>
            </a:r>
            <a:r>
              <a:rPr lang="sv-SE" dirty="0" smtClean="0"/>
              <a:t>.</a:t>
            </a:r>
          </a:p>
          <a:p>
            <a:r>
              <a:rPr lang="nb-NO" dirty="0" smtClean="0"/>
              <a:t>Noen bilder henger over sofaen.</a:t>
            </a:r>
          </a:p>
          <a:p>
            <a:r>
              <a:rPr lang="da-DK" dirty="0"/>
              <a:t>En TV står i et hjørne</a:t>
            </a:r>
            <a:r>
              <a:rPr lang="da-DK" dirty="0" smtClean="0"/>
              <a:t>.</a:t>
            </a:r>
          </a:p>
          <a:p>
            <a:r>
              <a:rPr lang="nb-NO" dirty="0"/>
              <a:t>En lampe henger i taket.</a:t>
            </a:r>
            <a:endParaRPr lang="nb-NO" dirty="0" smtClean="0"/>
          </a:p>
          <a:p>
            <a:endParaRPr lang="nb-NO" dirty="0" smtClean="0"/>
          </a:p>
          <a:p>
            <a:endParaRPr lang="sv-SE" dirty="0" smtClean="0"/>
          </a:p>
          <a:p>
            <a:endParaRPr lang="cs-CZ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93838" y="3543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35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subjektfokusering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Jeg</a:t>
            </a:r>
            <a:r>
              <a:rPr lang="cs-CZ" dirty="0"/>
              <a:t> </a:t>
            </a:r>
            <a:r>
              <a:rPr lang="cs-CZ" dirty="0" err="1"/>
              <a:t>kommer</a:t>
            </a:r>
            <a:r>
              <a:rPr lang="cs-CZ" dirty="0"/>
              <a:t> </a:t>
            </a:r>
            <a:r>
              <a:rPr lang="cs-CZ" dirty="0" err="1"/>
              <a:t>fra</a:t>
            </a:r>
            <a:r>
              <a:rPr lang="cs-CZ" dirty="0"/>
              <a:t> Polen</a:t>
            </a:r>
            <a:r>
              <a:rPr lang="cs-CZ" dirty="0" smtClean="0"/>
              <a:t>.</a:t>
            </a:r>
          </a:p>
          <a:p>
            <a:r>
              <a:rPr lang="cs-CZ" dirty="0" err="1"/>
              <a:t>Mamma</a:t>
            </a:r>
            <a:r>
              <a:rPr lang="cs-CZ" dirty="0"/>
              <a:t> </a:t>
            </a:r>
            <a:r>
              <a:rPr lang="cs-CZ" dirty="0" err="1"/>
              <a:t>liker</a:t>
            </a:r>
            <a:r>
              <a:rPr lang="cs-CZ" dirty="0"/>
              <a:t> </a:t>
            </a:r>
            <a:r>
              <a:rPr lang="cs-CZ" dirty="0" err="1"/>
              <a:t>svart</a:t>
            </a:r>
            <a:r>
              <a:rPr lang="cs-CZ" dirty="0"/>
              <a:t> </a:t>
            </a:r>
            <a:r>
              <a:rPr lang="cs-CZ" dirty="0" err="1"/>
              <a:t>kaffe</a:t>
            </a:r>
            <a:r>
              <a:rPr lang="cs-CZ" dirty="0" smtClean="0"/>
              <a:t>.</a:t>
            </a:r>
          </a:p>
          <a:p>
            <a:r>
              <a:rPr lang="nn-NO" dirty="0"/>
              <a:t>Ida og Stian skal på kino</a:t>
            </a:r>
            <a:r>
              <a:rPr lang="nn-NO" dirty="0" smtClean="0"/>
              <a:t>.</a:t>
            </a:r>
            <a:endParaRPr lang="cs-CZ" dirty="0" smtClean="0"/>
          </a:p>
          <a:p>
            <a:r>
              <a:rPr lang="nb-NO" dirty="0"/>
              <a:t>Knut og Zofia skal kanskje kjøpe leilighet i Gdańsk.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85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Utbrytning i spørsmål u</a:t>
            </a:r>
            <a:r>
              <a:rPr lang="nb-NO" dirty="0" smtClean="0"/>
              <a:t>ten spørreord </a:t>
            </a:r>
            <a:r>
              <a:rPr lang="nb-NO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Bor </a:t>
            </a:r>
            <a:r>
              <a:rPr lang="cs-CZ" dirty="0" err="1"/>
              <a:t>du</a:t>
            </a:r>
            <a:r>
              <a:rPr lang="cs-CZ" dirty="0"/>
              <a:t> </a:t>
            </a:r>
            <a:r>
              <a:rPr lang="cs-CZ" i="1" dirty="0"/>
              <a:t>her</a:t>
            </a:r>
            <a:r>
              <a:rPr lang="cs-CZ" dirty="0" smtClean="0"/>
              <a:t>?</a:t>
            </a:r>
            <a:r>
              <a:rPr lang="nb-NO" dirty="0" smtClean="0"/>
              <a:t> </a:t>
            </a:r>
            <a:r>
              <a:rPr lang="cs-CZ" i="1" dirty="0"/>
              <a:t>Er </a:t>
            </a:r>
            <a:r>
              <a:rPr lang="cs-CZ" i="1" dirty="0" err="1"/>
              <a:t>det</a:t>
            </a:r>
            <a:r>
              <a:rPr lang="cs-CZ" i="1" dirty="0"/>
              <a:t> </a:t>
            </a:r>
            <a:r>
              <a:rPr lang="cs-CZ" b="1" dirty="0"/>
              <a:t>her</a:t>
            </a:r>
            <a:r>
              <a:rPr lang="cs-CZ" i="1" dirty="0"/>
              <a:t> </a:t>
            </a:r>
            <a:r>
              <a:rPr lang="cs-CZ" i="1" dirty="0" err="1"/>
              <a:t>du</a:t>
            </a:r>
            <a:r>
              <a:rPr lang="cs-CZ" i="1" dirty="0"/>
              <a:t> bor</a:t>
            </a:r>
            <a:r>
              <a:rPr lang="cs-CZ" i="1" dirty="0" smtClean="0"/>
              <a:t>?</a:t>
            </a:r>
            <a:endParaRPr lang="nb-NO" i="1" dirty="0" smtClean="0"/>
          </a:p>
          <a:p>
            <a:r>
              <a:rPr lang="cs-CZ" dirty="0" err="1"/>
              <a:t>Har</a:t>
            </a:r>
            <a:r>
              <a:rPr lang="cs-CZ" dirty="0"/>
              <a:t> </a:t>
            </a:r>
            <a:r>
              <a:rPr lang="cs-CZ" i="1" dirty="0" err="1"/>
              <a:t>du</a:t>
            </a:r>
            <a:r>
              <a:rPr lang="cs-CZ" dirty="0"/>
              <a:t> </a:t>
            </a:r>
            <a:r>
              <a:rPr lang="cs-CZ" dirty="0" err="1"/>
              <a:t>bakt</a:t>
            </a:r>
            <a:r>
              <a:rPr lang="cs-CZ" dirty="0"/>
              <a:t> </a:t>
            </a:r>
            <a:r>
              <a:rPr lang="cs-CZ" dirty="0" err="1"/>
              <a:t>denne</a:t>
            </a:r>
            <a:r>
              <a:rPr lang="cs-CZ" dirty="0"/>
              <a:t> </a:t>
            </a:r>
            <a:r>
              <a:rPr lang="cs-CZ" dirty="0" err="1"/>
              <a:t>kaka</a:t>
            </a:r>
            <a:r>
              <a:rPr lang="cs-CZ" dirty="0" smtClean="0"/>
              <a:t>?</a:t>
            </a:r>
            <a:endParaRPr lang="nb-NO" dirty="0" smtClean="0"/>
          </a:p>
          <a:p>
            <a:r>
              <a:rPr lang="cs-CZ" dirty="0" err="1"/>
              <a:t>Ringte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til </a:t>
            </a:r>
            <a:r>
              <a:rPr lang="cs-CZ" i="1" dirty="0"/>
              <a:t>ham</a:t>
            </a:r>
            <a:r>
              <a:rPr lang="cs-CZ" dirty="0"/>
              <a:t> i </a:t>
            </a:r>
            <a:r>
              <a:rPr lang="cs-CZ" dirty="0" err="1"/>
              <a:t>går</a:t>
            </a:r>
            <a:r>
              <a:rPr lang="cs-CZ" dirty="0" smtClean="0"/>
              <a:t>?</a:t>
            </a:r>
            <a:endParaRPr lang="nb-NO" dirty="0" smtClean="0"/>
          </a:p>
          <a:p>
            <a:r>
              <a:rPr lang="cs-CZ" dirty="0"/>
              <a:t>Vil </a:t>
            </a:r>
            <a:r>
              <a:rPr lang="cs-CZ" i="1" dirty="0" err="1"/>
              <a:t>ingen</a:t>
            </a:r>
            <a:r>
              <a:rPr lang="cs-CZ" dirty="0"/>
              <a:t> si </a:t>
            </a:r>
            <a:r>
              <a:rPr lang="cs-CZ" dirty="0" err="1"/>
              <a:t>noe</a:t>
            </a:r>
            <a:r>
              <a:rPr lang="cs-CZ" dirty="0" smtClean="0"/>
              <a:t>?</a:t>
            </a:r>
            <a:endParaRPr lang="nb-NO" dirty="0" smtClean="0"/>
          </a:p>
          <a:p>
            <a:r>
              <a:rPr lang="nb-NO" dirty="0"/>
              <a:t>Tenker du på </a:t>
            </a:r>
            <a:r>
              <a:rPr lang="nb-NO" i="1" dirty="0"/>
              <a:t>kjæresten din</a:t>
            </a:r>
            <a:r>
              <a:rPr lang="nb-NO" dirty="0"/>
              <a:t> nå</a:t>
            </a:r>
            <a:r>
              <a:rPr lang="nb-NO" dirty="0" smtClean="0"/>
              <a:t>?</a:t>
            </a:r>
          </a:p>
          <a:p>
            <a:r>
              <a:rPr lang="nb-NO" dirty="0"/>
              <a:t>Traff dere hverandre </a:t>
            </a:r>
            <a:r>
              <a:rPr lang="nb-NO" i="1" dirty="0"/>
              <a:t>i sommer</a:t>
            </a:r>
            <a:r>
              <a:rPr lang="nb-NO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57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Převzato z:</a:t>
            </a:r>
            <a:br>
              <a:rPr lang="cs-CZ" dirty="0" smtClean="0"/>
            </a:br>
            <a:r>
              <a:rPr lang="cs-CZ" dirty="0" smtClean="0"/>
              <a:t>(tam jsou i odpovědi)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https://handbokigrammatikk.portfolio.no/read_container/d7b114f4-2d3e-4443-85ef-9910db72cef1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2620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157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SYNTAKS 13/11</vt:lpstr>
      <vt:lpstr>Oversett setningene med DET</vt:lpstr>
      <vt:lpstr>Presentering – begynn med det</vt:lpstr>
      <vt:lpstr>Begynn setningen med adverbialet. Sett DET på rett plass</vt:lpstr>
      <vt:lpstr>subjektfokusering</vt:lpstr>
      <vt:lpstr>Utbrytning i spørsmål uten spørreord  </vt:lpstr>
      <vt:lpstr>Převzato z: (tam jsou i odpovědi)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SYNTAKS 13/11</dc:title>
  <dc:creator>user</dc:creator>
  <cp:lastModifiedBy>user</cp:lastModifiedBy>
  <cp:revision>3</cp:revision>
  <dcterms:created xsi:type="dcterms:W3CDTF">2017-11-13T09:32:03Z</dcterms:created>
  <dcterms:modified xsi:type="dcterms:W3CDTF">2017-11-13T09:55:02Z</dcterms:modified>
</cp:coreProperties>
</file>