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B7-412A-4929-9BA4-0D518026F1D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F69E-C1D1-4725-AFEE-C4E5AE033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75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B7-412A-4929-9BA4-0D518026F1D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F69E-C1D1-4725-AFEE-C4E5AE033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51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B7-412A-4929-9BA4-0D518026F1D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F69E-C1D1-4725-AFEE-C4E5AE033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38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B7-412A-4929-9BA4-0D518026F1D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F69E-C1D1-4725-AFEE-C4E5AE033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03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B7-412A-4929-9BA4-0D518026F1D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F69E-C1D1-4725-AFEE-C4E5AE033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60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B7-412A-4929-9BA4-0D518026F1D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F69E-C1D1-4725-AFEE-C4E5AE033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9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B7-412A-4929-9BA4-0D518026F1D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F69E-C1D1-4725-AFEE-C4E5AE033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62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B7-412A-4929-9BA4-0D518026F1D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F69E-C1D1-4725-AFEE-C4E5AE033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27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B7-412A-4929-9BA4-0D518026F1D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F69E-C1D1-4725-AFEE-C4E5AE033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51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B7-412A-4929-9BA4-0D518026F1D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F69E-C1D1-4725-AFEE-C4E5AE033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94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54B7-412A-4929-9BA4-0D518026F1D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F69E-C1D1-4725-AFEE-C4E5AE033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0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654B7-412A-4929-9BA4-0D518026F1D9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6F69E-C1D1-4725-AFEE-C4E5AE0335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64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SYNTAX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25/9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4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Hovedsetning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 </a:t>
            </a:r>
            <a:r>
              <a:rPr lang="cs-CZ" dirty="0" err="1" smtClean="0"/>
              <a:t>Fortellende</a:t>
            </a:r>
            <a:r>
              <a:rPr lang="cs-CZ" dirty="0" smtClean="0"/>
              <a:t> </a:t>
            </a:r>
            <a:r>
              <a:rPr lang="cs-CZ" dirty="0" err="1" smtClean="0"/>
              <a:t>hovedsetning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00B0F0"/>
                </a:solidFill>
              </a:rPr>
              <a:t>Det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blir</a:t>
            </a:r>
            <a:r>
              <a:rPr lang="cs-CZ" dirty="0" smtClean="0">
                <a:solidFill>
                  <a:srgbClr val="00B0F0"/>
                </a:solidFill>
              </a:rPr>
              <a:t> nok </a:t>
            </a:r>
            <a:r>
              <a:rPr lang="cs-CZ" dirty="0" err="1" smtClean="0">
                <a:solidFill>
                  <a:srgbClr val="00B0F0"/>
                </a:solidFill>
              </a:rPr>
              <a:t>regn</a:t>
            </a:r>
            <a:r>
              <a:rPr lang="cs-CZ" dirty="0" smtClean="0"/>
              <a:t>)</a:t>
            </a:r>
          </a:p>
          <a:p>
            <a:r>
              <a:rPr lang="cs-CZ" dirty="0" smtClean="0"/>
              <a:t>II. </a:t>
            </a:r>
            <a:r>
              <a:rPr lang="cs-CZ" dirty="0" err="1" smtClean="0"/>
              <a:t>Sp</a:t>
            </a:r>
            <a:r>
              <a:rPr lang="nb-NO" dirty="0" smtClean="0"/>
              <a:t>ø</a:t>
            </a:r>
            <a:r>
              <a:rPr lang="cs-CZ" dirty="0" err="1" smtClean="0"/>
              <a:t>rrende</a:t>
            </a:r>
            <a:r>
              <a:rPr lang="cs-CZ" dirty="0" smtClean="0"/>
              <a:t> </a:t>
            </a:r>
            <a:r>
              <a:rPr lang="cs-CZ" dirty="0" err="1" smtClean="0"/>
              <a:t>hovedsetning</a:t>
            </a:r>
            <a:r>
              <a:rPr lang="nb-NO" dirty="0" smtClean="0"/>
              <a:t> </a:t>
            </a:r>
          </a:p>
          <a:p>
            <a:r>
              <a:rPr lang="nb-NO" dirty="0"/>
              <a:t> </a:t>
            </a:r>
            <a:r>
              <a:rPr lang="nb-NO" dirty="0" smtClean="0"/>
              <a:t>    - </a:t>
            </a:r>
            <a:r>
              <a:rPr lang="nb-NO" dirty="0" smtClean="0">
                <a:solidFill>
                  <a:srgbClr val="FF0000"/>
                </a:solidFill>
              </a:rPr>
              <a:t>med</a:t>
            </a:r>
            <a:r>
              <a:rPr lang="nb-NO" dirty="0" smtClean="0"/>
              <a:t> spørreord  (</a:t>
            </a:r>
            <a:r>
              <a:rPr lang="nb-NO" dirty="0" smtClean="0">
                <a:solidFill>
                  <a:srgbClr val="00B0F0"/>
                </a:solidFill>
              </a:rPr>
              <a:t>Hva vil du ha?</a:t>
            </a:r>
            <a:r>
              <a:rPr lang="nb-NO" dirty="0" smtClean="0"/>
              <a:t>)</a:t>
            </a:r>
          </a:p>
          <a:p>
            <a:r>
              <a:rPr lang="nb-NO" dirty="0"/>
              <a:t> </a:t>
            </a:r>
            <a:r>
              <a:rPr lang="nb-NO" dirty="0" smtClean="0"/>
              <a:t>    - </a:t>
            </a:r>
            <a:r>
              <a:rPr lang="nb-NO" dirty="0" smtClean="0">
                <a:solidFill>
                  <a:srgbClr val="FF0000"/>
                </a:solidFill>
              </a:rPr>
              <a:t>uten</a:t>
            </a:r>
            <a:r>
              <a:rPr lang="nb-NO" dirty="0" smtClean="0"/>
              <a:t> spørreord (</a:t>
            </a:r>
            <a:r>
              <a:rPr lang="nb-NO" dirty="0" smtClean="0">
                <a:solidFill>
                  <a:srgbClr val="00B0F0"/>
                </a:solidFill>
              </a:rPr>
              <a:t>Vil du bli med?)</a:t>
            </a:r>
          </a:p>
          <a:p>
            <a:r>
              <a:rPr lang="nb-NO" dirty="0" smtClean="0"/>
              <a:t>III. Bydesetninger (</a:t>
            </a:r>
            <a:r>
              <a:rPr lang="nb-NO" dirty="0" smtClean="0">
                <a:solidFill>
                  <a:srgbClr val="00B0F0"/>
                </a:solidFill>
              </a:rPr>
              <a:t>Kom hit!</a:t>
            </a:r>
            <a:r>
              <a:rPr lang="nb-NO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68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Leddsetning</a:t>
            </a:r>
            <a:r>
              <a:rPr lang="nb-NO" dirty="0" smtClean="0"/>
              <a:t>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1. </a:t>
            </a:r>
            <a:r>
              <a:rPr lang="nb-NO" dirty="0" smtClean="0">
                <a:solidFill>
                  <a:srgbClr val="FF0000"/>
                </a:solidFill>
              </a:rPr>
              <a:t>substantiviske (nominale</a:t>
            </a:r>
            <a:r>
              <a:rPr lang="nb-NO" dirty="0" smtClean="0"/>
              <a:t>) </a:t>
            </a:r>
            <a:r>
              <a:rPr lang="nb-NO" dirty="0" smtClean="0">
                <a:solidFill>
                  <a:srgbClr val="00B0F0"/>
                </a:solidFill>
              </a:rPr>
              <a:t>Det ble klart </a:t>
            </a:r>
            <a:r>
              <a:rPr lang="nb-NO" dirty="0" smtClean="0">
                <a:solidFill>
                  <a:srgbClr val="FF0000"/>
                </a:solidFill>
              </a:rPr>
              <a:t>at</a:t>
            </a:r>
            <a:r>
              <a:rPr lang="nb-NO" dirty="0" smtClean="0">
                <a:solidFill>
                  <a:srgbClr val="00B0F0"/>
                </a:solidFill>
              </a:rPr>
              <a:t> vi vinner kampen.</a:t>
            </a:r>
          </a:p>
          <a:p>
            <a:r>
              <a:rPr lang="nb-NO" dirty="0" smtClean="0"/>
              <a:t>2. </a:t>
            </a:r>
            <a:r>
              <a:rPr lang="nb-NO" dirty="0" smtClean="0">
                <a:solidFill>
                  <a:srgbClr val="FF0000"/>
                </a:solidFill>
              </a:rPr>
              <a:t>adverbiale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00B0F0"/>
                </a:solidFill>
              </a:rPr>
              <a:t>Jeg kommer </a:t>
            </a:r>
            <a:r>
              <a:rPr lang="nb-NO" dirty="0" smtClean="0">
                <a:solidFill>
                  <a:srgbClr val="FF0000"/>
                </a:solidFill>
              </a:rPr>
              <a:t>når</a:t>
            </a:r>
            <a:r>
              <a:rPr lang="nb-NO" dirty="0" smtClean="0">
                <a:solidFill>
                  <a:srgbClr val="00B0F0"/>
                </a:solidFill>
              </a:rPr>
              <a:t> jeg er ferdig</a:t>
            </a:r>
            <a:r>
              <a:rPr lang="nb-NO" dirty="0" smtClean="0"/>
              <a:t>.</a:t>
            </a:r>
          </a:p>
          <a:p>
            <a:r>
              <a:rPr lang="nb-NO" dirty="0" smtClean="0"/>
              <a:t>3. </a:t>
            </a:r>
            <a:r>
              <a:rPr lang="nb-NO" dirty="0" smtClean="0">
                <a:solidFill>
                  <a:srgbClr val="FF0000"/>
                </a:solidFill>
              </a:rPr>
              <a:t>adjektiviske</a:t>
            </a:r>
            <a:r>
              <a:rPr lang="nb-NO" dirty="0" smtClean="0"/>
              <a:t> </a:t>
            </a:r>
            <a:r>
              <a:rPr lang="nb-NO" dirty="0" smtClean="0">
                <a:solidFill>
                  <a:srgbClr val="00B0F0"/>
                </a:solidFill>
              </a:rPr>
              <a:t>Jeg så en film </a:t>
            </a:r>
            <a:r>
              <a:rPr lang="nb-NO" dirty="0" smtClean="0">
                <a:solidFill>
                  <a:srgbClr val="FF0000"/>
                </a:solidFill>
              </a:rPr>
              <a:t>som</a:t>
            </a:r>
            <a:r>
              <a:rPr lang="nb-NO" dirty="0" smtClean="0">
                <a:solidFill>
                  <a:srgbClr val="00B0F0"/>
                </a:solidFill>
              </a:rPr>
              <a:t> var veldig god.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135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Setningsfragment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Hvorfor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Adgang</a:t>
            </a:r>
            <a:r>
              <a:rPr lang="cs-CZ" dirty="0" smtClean="0"/>
              <a:t> </a:t>
            </a:r>
            <a:r>
              <a:rPr lang="cs-CZ" dirty="0" err="1" smtClean="0"/>
              <a:t>forbudt</a:t>
            </a:r>
            <a:r>
              <a:rPr lang="cs-CZ" dirty="0" smtClean="0"/>
              <a:t>!</a:t>
            </a:r>
          </a:p>
          <a:p>
            <a:r>
              <a:rPr lang="cs-CZ" dirty="0" err="1" smtClean="0"/>
              <a:t>Hei</a:t>
            </a:r>
            <a:r>
              <a:rPr lang="cs-CZ" dirty="0" smtClean="0"/>
              <a:t>!</a:t>
            </a:r>
          </a:p>
          <a:p>
            <a:r>
              <a:rPr lang="cs-CZ" dirty="0" err="1" smtClean="0"/>
              <a:t>Badeplass</a:t>
            </a:r>
            <a:r>
              <a:rPr lang="cs-CZ" dirty="0" smtClean="0"/>
              <a:t>.</a:t>
            </a:r>
          </a:p>
          <a:p>
            <a:r>
              <a:rPr lang="cs-CZ" dirty="0" smtClean="0"/>
              <a:t>Ut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stjele</a:t>
            </a:r>
            <a:r>
              <a:rPr lang="cs-CZ" dirty="0" smtClean="0"/>
              <a:t> </a:t>
            </a:r>
            <a:r>
              <a:rPr lang="cs-CZ" dirty="0" err="1" smtClean="0"/>
              <a:t>hester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94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frase er en </a:t>
            </a:r>
            <a:r>
              <a:rPr lang="nb-NO" dirty="0" smtClean="0"/>
              <a:t>enhet </a:t>
            </a:r>
            <a:r>
              <a:rPr lang="nb-NO" dirty="0" smtClean="0"/>
              <a:t>som består av ett eller flere ord.</a:t>
            </a:r>
          </a:p>
          <a:p>
            <a:r>
              <a:rPr lang="cs-CZ" dirty="0" err="1" smtClean="0"/>
              <a:t>Det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b="1" dirty="0" smtClean="0"/>
              <a:t>k</a:t>
            </a:r>
            <a:r>
              <a:rPr lang="nb-NO" b="1" dirty="0" smtClean="0"/>
              <a:t>jernen </a:t>
            </a:r>
            <a:r>
              <a:rPr lang="cs-CZ" dirty="0" err="1" smtClean="0"/>
              <a:t>som</a:t>
            </a:r>
            <a:r>
              <a:rPr lang="cs-CZ" dirty="0" smtClean="0"/>
              <a:t> </a:t>
            </a:r>
            <a:r>
              <a:rPr lang="cs-CZ" dirty="0" err="1" smtClean="0"/>
              <a:t>bestemmer</a:t>
            </a:r>
            <a:r>
              <a:rPr lang="cs-CZ" dirty="0" smtClean="0"/>
              <a:t> </a:t>
            </a:r>
            <a:r>
              <a:rPr lang="cs-CZ" dirty="0" err="1" smtClean="0"/>
              <a:t>hvilken</a:t>
            </a:r>
            <a:r>
              <a:rPr lang="nb-NO" dirty="0" smtClean="0"/>
              <a:t> frasetype</a:t>
            </a:r>
            <a:r>
              <a:rPr lang="cs-CZ" dirty="0" smtClean="0"/>
              <a:t> </a:t>
            </a:r>
            <a:r>
              <a:rPr lang="cs-CZ" dirty="0" err="1" smtClean="0"/>
              <a:t>det</a:t>
            </a:r>
            <a:r>
              <a:rPr lang="cs-CZ" dirty="0" smtClean="0"/>
              <a:t> </a:t>
            </a:r>
            <a:r>
              <a:rPr lang="cs-CZ" dirty="0" err="1" smtClean="0"/>
              <a:t>dreier</a:t>
            </a:r>
            <a:r>
              <a:rPr lang="cs-CZ" dirty="0" smtClean="0"/>
              <a:t> </a:t>
            </a:r>
            <a:r>
              <a:rPr lang="cs-CZ" dirty="0" err="1" smtClean="0"/>
              <a:t>seg</a:t>
            </a:r>
            <a:r>
              <a:rPr lang="cs-CZ" dirty="0" smtClean="0"/>
              <a:t> </a:t>
            </a:r>
            <a:r>
              <a:rPr lang="cs-CZ" dirty="0" err="1" smtClean="0"/>
              <a:t>om</a:t>
            </a:r>
            <a:r>
              <a:rPr lang="cs-CZ" dirty="0" smtClean="0"/>
              <a:t>.</a:t>
            </a:r>
            <a:endParaRPr lang="nb-NO" dirty="0" smtClean="0"/>
          </a:p>
          <a:p>
            <a:endParaRPr lang="cs-CZ" dirty="0"/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09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Substantivfrase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 </a:t>
            </a:r>
            <a:r>
              <a:rPr lang="cs-CZ" dirty="0" err="1" smtClean="0"/>
              <a:t>ny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bil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Boka</a:t>
            </a:r>
            <a:r>
              <a:rPr lang="cs-CZ" dirty="0" smtClean="0"/>
              <a:t> mi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Hytta</a:t>
            </a:r>
            <a:r>
              <a:rPr lang="cs-CZ" dirty="0" smtClean="0"/>
              <a:t> p</a:t>
            </a:r>
            <a:r>
              <a:rPr lang="nb-NO" dirty="0" smtClean="0"/>
              <a:t>å fjellet</a:t>
            </a:r>
          </a:p>
          <a:p>
            <a:r>
              <a:rPr lang="nb-NO" dirty="0" smtClean="0"/>
              <a:t>Karis nye </a:t>
            </a:r>
            <a:r>
              <a:rPr lang="nb-NO" dirty="0" smtClean="0">
                <a:solidFill>
                  <a:srgbClr val="FF0000"/>
                </a:solidFill>
              </a:rPr>
              <a:t>hatt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Adjektivfrase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Litt </a:t>
            </a:r>
            <a:r>
              <a:rPr lang="nb-NO" dirty="0" smtClean="0">
                <a:solidFill>
                  <a:srgbClr val="FF0000"/>
                </a:solidFill>
              </a:rPr>
              <a:t>verre</a:t>
            </a:r>
          </a:p>
          <a:p>
            <a:r>
              <a:rPr lang="nb-NO" dirty="0" smtClean="0"/>
              <a:t>Typisk </a:t>
            </a:r>
            <a:r>
              <a:rPr lang="nb-NO" dirty="0" smtClean="0">
                <a:solidFill>
                  <a:srgbClr val="FF0000"/>
                </a:solidFill>
              </a:rPr>
              <a:t>norsk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Stolt</a:t>
            </a:r>
            <a:r>
              <a:rPr lang="nb-NO" dirty="0" smtClean="0"/>
              <a:t> av deg</a:t>
            </a:r>
          </a:p>
          <a:p>
            <a:r>
              <a:rPr lang="nb-NO" dirty="0" smtClean="0"/>
              <a:t>En helt ny </a:t>
            </a:r>
            <a:r>
              <a:rPr lang="nb-NO" dirty="0" smtClean="0">
                <a:solidFill>
                  <a:srgbClr val="FF0000"/>
                </a:solidFill>
              </a:rPr>
              <a:t>bok</a:t>
            </a:r>
          </a:p>
          <a:p>
            <a:r>
              <a:rPr lang="nb-NO" dirty="0" smtClean="0"/>
              <a:t>Nesten </a:t>
            </a:r>
            <a:r>
              <a:rPr lang="nb-NO" dirty="0" smtClean="0">
                <a:solidFill>
                  <a:srgbClr val="FF0000"/>
                </a:solidFill>
              </a:rPr>
              <a:t>full</a:t>
            </a:r>
          </a:p>
          <a:p>
            <a:r>
              <a:rPr lang="nb-NO" dirty="0" smtClean="0"/>
              <a:t>Like </a:t>
            </a:r>
            <a:r>
              <a:rPr lang="nb-NO" dirty="0" smtClean="0">
                <a:solidFill>
                  <a:srgbClr val="FF0000"/>
                </a:solidFill>
              </a:rPr>
              <a:t>stor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1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- preposisjonsfraser (til byen)</a:t>
            </a:r>
          </a:p>
          <a:p>
            <a:r>
              <a:rPr lang="nb-NO" dirty="0" smtClean="0"/>
              <a:t>- pronomenfrase (hvem av dere)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6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Verbfrase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Å plukke bær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219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174</Words>
  <Application>Microsoft Office PowerPoint</Application>
  <PresentationFormat>Předvádění na obrazovce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SYNTAX 2</vt:lpstr>
      <vt:lpstr>Hovedsetning</vt:lpstr>
      <vt:lpstr>Leddsetninger</vt:lpstr>
      <vt:lpstr>Setningsfragment</vt:lpstr>
      <vt:lpstr>Fraser</vt:lpstr>
      <vt:lpstr>Substantivfrase </vt:lpstr>
      <vt:lpstr>Adjektivfrase</vt:lpstr>
      <vt:lpstr>Fraser</vt:lpstr>
      <vt:lpstr>Verbfrase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2</dc:title>
  <dc:creator>user</dc:creator>
  <cp:lastModifiedBy>user</cp:lastModifiedBy>
  <cp:revision>3</cp:revision>
  <dcterms:created xsi:type="dcterms:W3CDTF">2017-09-25T07:58:09Z</dcterms:created>
  <dcterms:modified xsi:type="dcterms:W3CDTF">2017-09-25T08:16:33Z</dcterms:modified>
</cp:coreProperties>
</file>