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83" r:id="rId4"/>
    <p:sldId id="262" r:id="rId5"/>
    <p:sldId id="257" r:id="rId6"/>
    <p:sldId id="268" r:id="rId7"/>
    <p:sldId id="285" r:id="rId8"/>
    <p:sldId id="269" r:id="rId9"/>
    <p:sldId id="282" r:id="rId10"/>
    <p:sldId id="270" r:id="rId11"/>
    <p:sldId id="265" r:id="rId12"/>
    <p:sldId id="271" r:id="rId13"/>
    <p:sldId id="284" r:id="rId14"/>
    <p:sldId id="274" r:id="rId15"/>
    <p:sldId id="267" r:id="rId16"/>
    <p:sldId id="275" r:id="rId17"/>
    <p:sldId id="272" r:id="rId18"/>
    <p:sldId id="276" r:id="rId19"/>
    <p:sldId id="273" r:id="rId20"/>
    <p:sldId id="277" r:id="rId21"/>
    <p:sldId id="258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94" autoAdjust="0"/>
    <p:restoredTop sz="94660"/>
  </p:normalViewPr>
  <p:slideViewPr>
    <p:cSldViewPr>
      <p:cViewPr>
        <p:scale>
          <a:sx n="66" d="100"/>
          <a:sy n="66" d="100"/>
        </p:scale>
        <p:origin x="-1434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51A-488D-46AD-80E9-A632E392F627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93B-9EB3-490B-B9C0-7D1236E5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51A-488D-46AD-80E9-A632E392F627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93B-9EB3-490B-B9C0-7D1236E5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51A-488D-46AD-80E9-A632E392F627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93B-9EB3-490B-B9C0-7D1236E5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51A-488D-46AD-80E9-A632E392F627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93B-9EB3-490B-B9C0-7D1236E5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51A-488D-46AD-80E9-A632E392F627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93B-9EB3-490B-B9C0-7D1236E5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51A-488D-46AD-80E9-A632E392F627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93B-9EB3-490B-B9C0-7D1236E5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51A-488D-46AD-80E9-A632E392F627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93B-9EB3-490B-B9C0-7D1236E5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51A-488D-46AD-80E9-A632E392F627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93B-9EB3-490B-B9C0-7D1236E5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51A-488D-46AD-80E9-A632E392F627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93B-9EB3-490B-B9C0-7D1236E5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51A-488D-46AD-80E9-A632E392F627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93B-9EB3-490B-B9C0-7D1236E5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8251A-488D-46AD-80E9-A632E392F627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F693B-9EB3-490B-B9C0-7D1236E50A6D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GB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GB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8251A-488D-46AD-80E9-A632E392F627}" type="datetimeFigureOut">
              <a:rPr lang="en-GB" smtClean="0"/>
              <a:t>09/11/2016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2F693B-9EB3-490B-B9C0-7D1236E50A6D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pn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://varianceexplained.org/r/kmeans-free-lunch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1052736"/>
            <a:ext cx="7772400" cy="4104456"/>
          </a:xfrm>
        </p:spPr>
        <p:txBody>
          <a:bodyPr>
            <a:normAutofit/>
          </a:bodyPr>
          <a:lstStyle/>
          <a:p>
            <a:r>
              <a:rPr lang="sk-SK" b="1" smtClean="0"/>
              <a:t>Vytvořte dle manuálu </a:t>
            </a:r>
            <a:r>
              <a:rPr lang="sk-SK" b="1" smtClean="0"/>
              <a:t>APA </a:t>
            </a:r>
            <a:r>
              <a:rPr lang="sk-SK" b="1" smtClean="0"/>
              <a:t>citační záznamy z následujících publikací </a:t>
            </a:r>
            <a:r>
              <a:rPr lang="sk-SK" sz="2800" smtClean="0"/>
              <a:t/>
            </a:r>
            <a:br>
              <a:rPr lang="sk-SK" sz="2800" smtClean="0"/>
            </a:br>
            <a:r>
              <a:rPr lang="sk-SK" sz="2800" smtClean="0"/>
              <a:t>Potřebné údaje máte dostupné ve výsecích, v případě potřeby použijte zvětšení – pokud myslíte, že něco chybí, zkuste dohledat na internetu. Ne všechny dostupné informace budete potřebovat.</a:t>
            </a:r>
            <a:endParaRPr lang="en-GB" sz="28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k-SK" smtClean="0"/>
              <a:t>Publikace 5:</a:t>
            </a:r>
            <a:endParaRPr lang="en-GB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5324475" cy="2466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987824" y="188640"/>
            <a:ext cx="2524125" cy="542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3356992"/>
            <a:ext cx="8820472" cy="28134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k-SK" smtClean="0"/>
              <a:t>Publikace 6:</a:t>
            </a: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548680"/>
            <a:ext cx="9144000" cy="4002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653136"/>
            <a:ext cx="9117703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k-SK" smtClean="0"/>
              <a:t>Publikace 7:</a:t>
            </a:r>
            <a:endParaRPr lang="en-GB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0"/>
            <a:ext cx="3152775" cy="276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852936"/>
            <a:ext cx="2933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11960" y="3212976"/>
            <a:ext cx="2962275" cy="116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43608" y="4797152"/>
            <a:ext cx="6400800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8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635896" y="188640"/>
            <a:ext cx="5198946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k-SK" smtClean="0"/>
              <a:t>Publikace 8:</a:t>
            </a:r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0"/>
            <a:ext cx="6120680" cy="40184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4077072"/>
            <a:ext cx="2095500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5536" y="5301208"/>
            <a:ext cx="6448425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683854" y="2132856"/>
            <a:ext cx="6460146" cy="2889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2699792" y="3356992"/>
            <a:ext cx="5256584" cy="93610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k-SK" smtClean="0"/>
              <a:t>Publikace 9:</a:t>
            </a:r>
            <a:endParaRPr lang="en-GB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052736"/>
            <a:ext cx="9144000" cy="233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61048"/>
            <a:ext cx="9144000" cy="44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k-SK" smtClean="0"/>
              <a:t>Publikace 1:</a:t>
            </a:r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k-SK" smtClean="0"/>
              <a:t>Publikace 10:</a:t>
            </a:r>
            <a:endParaRPr lang="en-GB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339752" y="260648"/>
            <a:ext cx="4391025" cy="1343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700808"/>
            <a:ext cx="7953375" cy="197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077072"/>
            <a:ext cx="59436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k-SK" smtClean="0"/>
              <a:t>Publikace 11:</a:t>
            </a:r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404664"/>
            <a:ext cx="4140460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3568" y="2348880"/>
            <a:ext cx="1029072" cy="9776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31840" y="2060848"/>
            <a:ext cx="5756985" cy="216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4221088"/>
            <a:ext cx="7910736" cy="2636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k-SK" smtClean="0"/>
              <a:t>Publikace 12:</a:t>
            </a:r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5536" y="1484784"/>
            <a:ext cx="7772400" cy="1152128"/>
          </a:xfrm>
        </p:spPr>
        <p:txBody>
          <a:bodyPr>
            <a:normAutofit/>
          </a:bodyPr>
          <a:lstStyle/>
          <a:p>
            <a:pPr algn="l"/>
            <a:r>
              <a:rPr lang="sk-SK" sz="2400" smtClean="0"/>
              <a:t>Blog na odkazu: </a:t>
            </a:r>
            <a:r>
              <a:rPr lang="sk-SK" sz="2400" smtClean="0">
                <a:hlinkClick r:id="rId2"/>
              </a:rPr>
              <a:t>http://varianceexplained.org/r/kmeans-free-lunch/</a:t>
            </a:r>
            <a:r>
              <a:rPr lang="sk-SK" sz="2400" smtClean="0"/>
              <a:t> </a:t>
            </a:r>
            <a:endParaRPr lang="en-GB" sz="24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501008"/>
            <a:ext cx="6448425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419872" y="188640"/>
            <a:ext cx="5438775" cy="4486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k-SK" smtClean="0"/>
              <a:t>Publikace 2:</a:t>
            </a:r>
            <a:endParaRPr lang="en-GB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60648"/>
            <a:ext cx="9144000" cy="5934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k-SK" smtClean="0"/>
              <a:t>Publikace 3: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3816424" cy="15820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84784"/>
            <a:ext cx="427286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779911" y="0"/>
            <a:ext cx="5220459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70982" y="3068960"/>
            <a:ext cx="1571986" cy="539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325219" y="3789040"/>
            <a:ext cx="6818782" cy="30689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9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2348880"/>
            <a:ext cx="3366374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Obdélník 9"/>
          <p:cNvSpPr/>
          <p:nvPr/>
        </p:nvSpPr>
        <p:spPr>
          <a:xfrm>
            <a:off x="2411760" y="4509120"/>
            <a:ext cx="5256584" cy="936104"/>
          </a:xfrm>
          <a:prstGeom prst="rect">
            <a:avLst/>
          </a:prstGeom>
          <a:noFill/>
          <a:ln w="5715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1700809"/>
            <a:ext cx="7772400" cy="1899642"/>
          </a:xfrm>
        </p:spPr>
        <p:txBody>
          <a:bodyPr>
            <a:normAutofit/>
          </a:bodyPr>
          <a:lstStyle/>
          <a:p>
            <a:r>
              <a:rPr lang="sk-SK" smtClean="0"/>
              <a:t>Publikace 4: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70" y="548680"/>
            <a:ext cx="9057430" cy="50405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53</Words>
  <Application>Microsoft Office PowerPoint</Application>
  <PresentationFormat>Předvádění na obrazovce (4:3)</PresentationFormat>
  <Paragraphs>14</Paragraphs>
  <Slides>25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6" baseType="lpstr">
      <vt:lpstr>Motiv sady Office</vt:lpstr>
      <vt:lpstr>Vytvořte dle manuálu APA citační záznamy z následujících publikací  Potřebné údaje máte dostupné ve výsecích, v případě potřeby použijte zvětšení – pokud myslíte, že něco chybí, zkuste dohledat na internetu. Ne všechny dostupné informace budete potřebovat.</vt:lpstr>
      <vt:lpstr>Publikace 1:</vt:lpstr>
      <vt:lpstr>Snímek 3</vt:lpstr>
      <vt:lpstr>Publikace 2:</vt:lpstr>
      <vt:lpstr>Snímek 5</vt:lpstr>
      <vt:lpstr>Publikace 3:</vt:lpstr>
      <vt:lpstr>Snímek 7</vt:lpstr>
      <vt:lpstr>Publikace 4:</vt:lpstr>
      <vt:lpstr>Snímek 9</vt:lpstr>
      <vt:lpstr>Publikace 5:</vt:lpstr>
      <vt:lpstr>Snímek 11</vt:lpstr>
      <vt:lpstr>Publikace 6:</vt:lpstr>
      <vt:lpstr>Snímek 13</vt:lpstr>
      <vt:lpstr>Publikace 7:</vt:lpstr>
      <vt:lpstr>Snímek 15</vt:lpstr>
      <vt:lpstr>Publikace 8:</vt:lpstr>
      <vt:lpstr>Snímek 17</vt:lpstr>
      <vt:lpstr>Publikace 9:</vt:lpstr>
      <vt:lpstr>Snímek 19</vt:lpstr>
      <vt:lpstr>Publikace 10:</vt:lpstr>
      <vt:lpstr>Snímek 21</vt:lpstr>
      <vt:lpstr>Publikace 11:</vt:lpstr>
      <vt:lpstr>Snímek 23</vt:lpstr>
      <vt:lpstr>Publikace 12:</vt:lpstr>
      <vt:lpstr>Blog na odkazu: http://varianceexplained.org/r/kmeans-free-lunch/ 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Vytvorte citácie z nasledujúcich publikácií (všetky potrebné údaje máte dostupné)</dc:title>
  <dc:creator>Taaanique</dc:creator>
  <cp:lastModifiedBy>Taaanique</cp:lastModifiedBy>
  <cp:revision>24</cp:revision>
  <dcterms:created xsi:type="dcterms:W3CDTF">2016-11-09T09:01:45Z</dcterms:created>
  <dcterms:modified xsi:type="dcterms:W3CDTF">2016-11-09T10:13:20Z</dcterms:modified>
</cp:coreProperties>
</file>