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76" r:id="rId4"/>
    <p:sldId id="270" r:id="rId5"/>
    <p:sldId id="278" r:id="rId6"/>
    <p:sldId id="279" r:id="rId7"/>
    <p:sldId id="281" r:id="rId8"/>
    <p:sldId id="282" r:id="rId9"/>
    <p:sldId id="283" r:id="rId10"/>
    <p:sldId id="284" r:id="rId11"/>
    <p:sldId id="285"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86369" autoAdjust="0"/>
  </p:normalViewPr>
  <p:slideViewPr>
    <p:cSldViewPr snapToGrid="0">
      <p:cViewPr varScale="1">
        <p:scale>
          <a:sx n="78" d="100"/>
          <a:sy n="78" d="100"/>
        </p:scale>
        <p:origin x="-108" y="-714"/>
      </p:cViewPr>
      <p:guideLst>
        <p:guide orient="horz" pos="2160"/>
        <p:guide pos="3840"/>
      </p:guideLst>
    </p:cSldViewPr>
  </p:slideViewPr>
  <p:outlineViewPr>
    <p:cViewPr>
      <p:scale>
        <a:sx n="33" d="100"/>
        <a:sy n="33" d="100"/>
      </p:scale>
      <p:origin x="48" y="83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10/8/2017</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10/8/2017</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10/8/2017</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10/8/2017</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10/8/2017</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youtube.com/watch?v=Mk0FyZqNp5Q" TargetMode="External"/><Relationship Id="rId3" Type="http://schemas.openxmlformats.org/officeDocument/2006/relationships/hyperlink" Target="http://svenfredriksson.com/onewebmedia/01%20God%20Morgon,%20Ha%CC%88rinne.mp3" TargetMode="External"/><Relationship Id="rId7" Type="http://schemas.openxmlformats.org/officeDocument/2006/relationships/hyperlink" Target="https://www.youtube.com/watch?v=0pxA5bzEvfw" TargetMode="External"/><Relationship Id="rId2" Type="http://schemas.openxmlformats.org/officeDocument/2006/relationships/hyperlink" Target="https://www.youtube.com/watch?v=3mrGuHk_uqA" TargetMode="External"/><Relationship Id="rId1" Type="http://schemas.openxmlformats.org/officeDocument/2006/relationships/slideLayout" Target="../slideLayouts/slideLayout2.xml"/><Relationship Id="rId6" Type="http://schemas.openxmlformats.org/officeDocument/2006/relationships/hyperlink" Target="https://www.youtube.com/watch?v=LtpT6zy1trA" TargetMode="External"/><Relationship Id="rId11" Type="http://schemas.openxmlformats.org/officeDocument/2006/relationships/hyperlink" Target="https://soundcloud.com/julie-mcqueen/tiggarvisa-fran-malung" TargetMode="External"/><Relationship Id="rId5" Type="http://schemas.openxmlformats.org/officeDocument/2006/relationships/hyperlink" Target="https://www.youtube.com/watch?v=OdkpxbRf9XY" TargetMode="External"/><Relationship Id="rId10" Type="http://schemas.openxmlformats.org/officeDocument/2006/relationships/hyperlink" Target="https://www.youtube.com/watch?v=ykvI1pTt4Kc" TargetMode="External"/><Relationship Id="rId4" Type="http://schemas.openxmlformats.org/officeDocument/2006/relationships/hyperlink" Target="https://www.youtube.com/watch?v=T4pzlxsumv8" TargetMode="External"/><Relationship Id="rId9" Type="http://schemas.openxmlformats.org/officeDocument/2006/relationships/hyperlink" Target="https://www.youtube.com/watch?v=-JKWBx6dzV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venfredriksson.com/sven/musiker/britta%20zetterstr%C3%B6m%20-%20cd%20vinterljus.html" TargetMode="External"/><Relationship Id="rId7" Type="http://schemas.openxmlformats.org/officeDocument/2006/relationships/hyperlink" Target="https://www.youtube.com/playlist?list=PLxuxJyzwmPMmGiZKUO4iGEX3IBZANdUte" TargetMode="External"/><Relationship Id="rId2" Type="http://schemas.openxmlformats.org/officeDocument/2006/relationships/hyperlink" Target="https://open.spotify.com/album/2EM7TC4xocmRh1AJnDERo5" TargetMode="External"/><Relationship Id="rId1" Type="http://schemas.openxmlformats.org/officeDocument/2006/relationships/slideLayout" Target="../slideLayouts/slideLayout2.xml"/><Relationship Id="rId6" Type="http://schemas.openxmlformats.org/officeDocument/2006/relationships/hyperlink" Target="https://open.spotify.com/album/3t9KRKEiVcgLl3FLDjGONL" TargetMode="External"/><Relationship Id="rId5" Type="http://schemas.openxmlformats.org/officeDocument/2006/relationships/hyperlink" Target="https://www.discogs.com/Ranarim-Allt-Vid-Den-Ljusa-Stj%C3%A4rnan/release/1888601" TargetMode="External"/><Relationship Id="rId4" Type="http://schemas.openxmlformats.org/officeDocument/2006/relationships/hyperlink" Target="https://open.spotify.com/album/4WvEfZZE2DejcdvTrmwXy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open.spotify.com/album/2yDR7Ys4WrXU6Ifz3T2cxI" TargetMode="External"/><Relationship Id="rId2" Type="http://schemas.openxmlformats.org/officeDocument/2006/relationships/hyperlink" Target="https://open.spotify.com/album/4eH9NGBMpiiFvpFWePs2LA" TargetMode="External"/><Relationship Id="rId1" Type="http://schemas.openxmlformats.org/officeDocument/2006/relationships/slideLayout" Target="../slideLayouts/slideLayout2.xml"/><Relationship Id="rId6" Type="http://schemas.openxmlformats.org/officeDocument/2006/relationships/hyperlink" Target="https://open.spotify.com/album/5Mv9u5upMxRPjxd1Zlz5ND" TargetMode="External"/><Relationship Id="rId5" Type="http://schemas.openxmlformats.org/officeDocument/2006/relationships/hyperlink" Target="https://www.youtube.com/watch?v=A0eDvorubK4&amp;list=PLt1TWfaleldLYUzx1FugqRmo0wOP5p9qt" TargetMode="External"/><Relationship Id="rId4" Type="http://schemas.openxmlformats.org/officeDocument/2006/relationships/hyperlink" Target="https://open.spotify.com/album/5H6oUXu98kBB31w4W6ezTP"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sz="5400" dirty="0" smtClean="0"/>
              <a:t>O skladbách </a:t>
            </a:r>
            <a:br>
              <a:rPr lang="cs-CZ" sz="5400" dirty="0" smtClean="0"/>
            </a:br>
            <a:r>
              <a:rPr lang="cs-CZ" sz="5400" dirty="0" smtClean="0"/>
              <a:t>z předmětu </a:t>
            </a:r>
            <a:br>
              <a:rPr lang="cs-CZ" sz="5400" dirty="0" smtClean="0"/>
            </a:br>
            <a:r>
              <a:rPr lang="cs-CZ" sz="5400" dirty="0" smtClean="0"/>
              <a:t>švédština v písních</a:t>
            </a:r>
            <a:endParaRPr lang="en-US" sz="5400" dirty="0"/>
          </a:p>
        </p:txBody>
      </p:sp>
      <p:sp>
        <p:nvSpPr>
          <p:cNvPr id="3" name="Subtitle 2"/>
          <p:cNvSpPr>
            <a:spLocks noGrp="1"/>
          </p:cNvSpPr>
          <p:nvPr>
            <p:ph type="subTitle" idx="1"/>
          </p:nvPr>
        </p:nvSpPr>
        <p:spPr/>
        <p:txBody>
          <a:bodyPr>
            <a:noAutofit/>
          </a:bodyPr>
          <a:lstStyle/>
          <a:p>
            <a:r>
              <a:rPr lang="cs-CZ" sz="3200" dirty="0" smtClean="0"/>
              <a:t>Podzimní semestr 2017</a:t>
            </a:r>
            <a:endParaRPr lang="en-US" sz="3200" dirty="0"/>
          </a:p>
        </p:txBody>
      </p:sp>
    </p:spTree>
    <p:extLst>
      <p:ext uri="{BB962C8B-B14F-4D97-AF65-F5344CB8AC3E}">
        <p14:creationId xmlns:p14="http://schemas.microsoft.com/office/powerpoint/2010/main" val="1914165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29312" y="1327214"/>
            <a:ext cx="7021440" cy="4294696"/>
          </a:xfrm>
        </p:spPr>
        <p:txBody>
          <a:bodyPr>
            <a:normAutofit/>
          </a:bodyPr>
          <a:lstStyle/>
          <a:p>
            <a:pPr marL="0" indent="0" algn="just">
              <a:buNone/>
            </a:pPr>
            <a:r>
              <a:rPr lang="cs-CZ" dirty="0">
                <a:solidFill>
                  <a:schemeClr val="accent1">
                    <a:lumMod val="50000"/>
                  </a:schemeClr>
                </a:solidFill>
              </a:rPr>
              <a:t>V době velkého pronásledování křesťanů se nebála odmítnout ruku pohanského aristokrata. Místo něho chtěla zachovat </a:t>
            </a:r>
            <a:r>
              <a:rPr lang="cs-CZ" dirty="0" smtClean="0">
                <a:solidFill>
                  <a:schemeClr val="accent1">
                    <a:lumMod val="50000"/>
                  </a:schemeClr>
                </a:solidFill>
              </a:rPr>
              <a:t>mravní čistotu. </a:t>
            </a:r>
            <a:endParaRPr lang="cs-CZ" dirty="0">
              <a:solidFill>
                <a:schemeClr val="accent1">
                  <a:lumMod val="50000"/>
                </a:schemeClr>
              </a:solidFill>
            </a:endParaRPr>
          </a:p>
          <a:p>
            <a:pPr marL="0" indent="0" algn="just">
              <a:buNone/>
            </a:pPr>
            <a:r>
              <a:rPr lang="cs-CZ" dirty="0">
                <a:solidFill>
                  <a:schemeClr val="accent1">
                    <a:lumMod val="50000"/>
                  </a:schemeClr>
                </a:solidFill>
              </a:rPr>
              <a:t>Od správce města se dozvěděla, že její nápadník na ní nejvíce miluje oči. Proto si je vyloupla a podala je správci </a:t>
            </a:r>
            <a:r>
              <a:rPr lang="cs-CZ" dirty="0" smtClean="0">
                <a:solidFill>
                  <a:schemeClr val="accent1">
                    <a:lumMod val="50000"/>
                  </a:schemeClr>
                </a:solidFill>
              </a:rPr>
              <a:t>s </a:t>
            </a:r>
            <a:r>
              <a:rPr lang="cs-CZ" dirty="0">
                <a:solidFill>
                  <a:schemeClr val="accent1">
                    <a:lumMod val="50000"/>
                  </a:schemeClr>
                </a:solidFill>
              </a:rPr>
              <a:t>žádostí, aby je tedy šlechtici předal. Do druhého dne se jí však zázrakem opět vrátil zrak – Panna Maria ji obdařila ještě krásnějšíma očima.</a:t>
            </a:r>
          </a:p>
          <a:p>
            <a:pPr marL="0" indent="0" algn="just">
              <a:buNone/>
            </a:pPr>
            <a:r>
              <a:rPr lang="cs-CZ" dirty="0">
                <a:solidFill>
                  <a:schemeClr val="accent1">
                    <a:lumMod val="50000"/>
                  </a:schemeClr>
                </a:solidFill>
              </a:rPr>
              <a:t>Když pobouřený správce zjistil, že je prostoupena Duchem svatým, rozhodl se ji nechat zneuctít. Rozkázal, aby byla poslána do nevěstince. Bláhově si totiž myslel, že ji tak Duch svatý opustí. Přišli vojáci, aby Lucii odvedli. Nedokázali s ní však pohnout. Stejně tak neúspěšný byl i pár volů. Zlomit její vůli nedokázala ani žhavá pryskyřice, kterou jí lili na kůži. Než jí nakonec prokláli krk </a:t>
            </a:r>
            <a:r>
              <a:rPr lang="cs-CZ" dirty="0" smtClean="0">
                <a:solidFill>
                  <a:schemeClr val="accent1">
                    <a:lumMod val="50000"/>
                  </a:schemeClr>
                </a:solidFill>
              </a:rPr>
              <a:t>mečem, </a:t>
            </a:r>
            <a:r>
              <a:rPr lang="cs-CZ" dirty="0">
                <a:solidFill>
                  <a:schemeClr val="accent1">
                    <a:lumMod val="50000"/>
                  </a:schemeClr>
                </a:solidFill>
              </a:rPr>
              <a:t>předpověděla pád císaře Diokleciána a povolení křesťanské víry. Dioklecián do roka padl a o devět let později císař Konstantin I. Veliký povolil křesťanství</a:t>
            </a:r>
            <a:r>
              <a:rPr lang="cs-CZ" dirty="0" smtClean="0">
                <a:solidFill>
                  <a:schemeClr val="accent1">
                    <a:lumMod val="50000"/>
                  </a:schemeClr>
                </a:solidFill>
              </a:rPr>
              <a:t>.</a:t>
            </a:r>
            <a:endParaRPr lang="cs-CZ" dirty="0">
              <a:solidFill>
                <a:schemeClr val="accent1">
                  <a:lumMod val="50000"/>
                </a:schemeClr>
              </a:solidFill>
            </a:endParaRPr>
          </a:p>
        </p:txBody>
      </p:sp>
      <p:pic>
        <p:nvPicPr>
          <p:cNvPr id="2050" name="Picture 2" descr="C:\Users\Katleya\Desktop\SIST_vanocni_kolaz\St-Luc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1523684"/>
            <a:ext cx="3300410" cy="3901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982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136" y="360000"/>
            <a:ext cx="10058400" cy="1371600"/>
          </a:xfrm>
        </p:spPr>
        <p:txBody>
          <a:bodyPr/>
          <a:lstStyle/>
          <a:p>
            <a:r>
              <a:rPr lang="cs-CZ" b="1" dirty="0" err="1" smtClean="0">
                <a:solidFill>
                  <a:schemeClr val="accent1">
                    <a:lumMod val="50000"/>
                  </a:schemeClr>
                </a:solidFill>
              </a:rPr>
              <a:t>Staffan</a:t>
            </a:r>
            <a:r>
              <a:rPr lang="cs-CZ" b="1" dirty="0" smtClean="0">
                <a:solidFill>
                  <a:schemeClr val="accent1">
                    <a:lumMod val="50000"/>
                  </a:schemeClr>
                </a:solidFill>
              </a:rPr>
              <a:t> </a:t>
            </a:r>
            <a:r>
              <a:rPr lang="cs-CZ" b="1" dirty="0" err="1" smtClean="0">
                <a:solidFill>
                  <a:schemeClr val="accent1">
                    <a:lumMod val="50000"/>
                  </a:schemeClr>
                </a:solidFill>
              </a:rPr>
              <a:t>stalledräng</a:t>
            </a:r>
            <a:endParaRPr lang="en-US" b="1" dirty="0">
              <a:solidFill>
                <a:schemeClr val="accent1">
                  <a:lumMod val="50000"/>
                </a:schemeClr>
              </a:solidFill>
            </a:endParaRPr>
          </a:p>
        </p:txBody>
      </p:sp>
      <p:sp>
        <p:nvSpPr>
          <p:cNvPr id="3" name="Content Placeholder 2"/>
          <p:cNvSpPr>
            <a:spLocks noGrp="1"/>
          </p:cNvSpPr>
          <p:nvPr>
            <p:ph sz="half" idx="1"/>
          </p:nvPr>
        </p:nvSpPr>
        <p:spPr>
          <a:xfrm>
            <a:off x="5268096" y="1749888"/>
            <a:ext cx="5880480" cy="3749040"/>
          </a:xfrm>
        </p:spPr>
        <p:txBody>
          <a:bodyPr>
            <a:normAutofit/>
          </a:bodyPr>
          <a:lstStyle/>
          <a:p>
            <a:pPr>
              <a:buClr>
                <a:schemeClr val="accent1">
                  <a:lumMod val="75000"/>
                </a:schemeClr>
              </a:buClr>
              <a:buFontTx/>
              <a:buChar char="-"/>
            </a:pPr>
            <a:r>
              <a:rPr lang="cs-CZ" sz="2400" dirty="0" smtClean="0">
                <a:solidFill>
                  <a:schemeClr val="accent1">
                    <a:lumMod val="50000"/>
                  </a:schemeClr>
                </a:solidFill>
              </a:rPr>
              <a:t>podle legend byl </a:t>
            </a:r>
            <a:r>
              <a:rPr lang="cs-CZ" sz="2400" dirty="0">
                <a:solidFill>
                  <a:schemeClr val="accent1">
                    <a:lumMod val="50000"/>
                  </a:schemeClr>
                </a:solidFill>
              </a:rPr>
              <a:t>podkoním u krále </a:t>
            </a:r>
            <a:r>
              <a:rPr lang="cs-CZ" sz="2400" dirty="0" smtClean="0">
                <a:solidFill>
                  <a:schemeClr val="accent1">
                    <a:lumMod val="50000"/>
                  </a:schemeClr>
                </a:solidFill>
              </a:rPr>
              <a:t>Heroda</a:t>
            </a:r>
          </a:p>
          <a:p>
            <a:pPr>
              <a:buClr>
                <a:schemeClr val="accent1">
                  <a:lumMod val="75000"/>
                </a:schemeClr>
              </a:buClr>
              <a:buFontTx/>
              <a:buChar char="-"/>
            </a:pPr>
            <a:r>
              <a:rPr lang="cs-CZ" sz="2400" dirty="0" smtClean="0">
                <a:solidFill>
                  <a:schemeClr val="accent1">
                    <a:lumMod val="50000"/>
                  </a:schemeClr>
                </a:solidFill>
              </a:rPr>
              <a:t>zmínky </a:t>
            </a:r>
            <a:r>
              <a:rPr lang="cs-CZ" sz="2400" dirty="0">
                <a:solidFill>
                  <a:schemeClr val="accent1">
                    <a:lumMod val="50000"/>
                  </a:schemeClr>
                </a:solidFill>
              </a:rPr>
              <a:t>v písních mají dlouhou lidovou </a:t>
            </a:r>
            <a:r>
              <a:rPr lang="cs-CZ" sz="2400" dirty="0" smtClean="0">
                <a:solidFill>
                  <a:schemeClr val="accent1">
                    <a:lumMod val="50000"/>
                  </a:schemeClr>
                </a:solidFill>
              </a:rPr>
              <a:t>tradici</a:t>
            </a:r>
          </a:p>
          <a:p>
            <a:pPr>
              <a:buClr>
                <a:schemeClr val="accent1">
                  <a:lumMod val="75000"/>
                </a:schemeClr>
              </a:buClr>
              <a:buFontTx/>
              <a:buChar char="-"/>
            </a:pPr>
            <a:r>
              <a:rPr lang="cs-CZ" sz="2400" dirty="0" smtClean="0">
                <a:solidFill>
                  <a:schemeClr val="accent1">
                    <a:lumMod val="50000"/>
                  </a:schemeClr>
                </a:solidFill>
              </a:rPr>
              <a:t>Štěpán </a:t>
            </a:r>
            <a:r>
              <a:rPr lang="cs-CZ" sz="2400" dirty="0">
                <a:solidFill>
                  <a:schemeClr val="accent1">
                    <a:lumMod val="50000"/>
                  </a:schemeClr>
                </a:solidFill>
              </a:rPr>
              <a:t>prý zahlédl hvězdu, která se zjevila před narozením Ježíše</a:t>
            </a:r>
          </a:p>
        </p:txBody>
      </p:sp>
      <p:pic>
        <p:nvPicPr>
          <p:cNvPr id="5" name="Picture 2" descr="https://upload.wikimedia.org/wikipedia/commons/e/ec/D%C3%A4desj%C3%B6_gamla_kyrka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20000"/>
            <a:ext cx="3974928" cy="3974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372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360000"/>
            <a:ext cx="10058400" cy="1371600"/>
          </a:xfrm>
        </p:spPr>
        <p:txBody>
          <a:bodyPr/>
          <a:lstStyle/>
          <a:p>
            <a:r>
              <a:rPr lang="cs-CZ" b="1" dirty="0" smtClean="0">
                <a:solidFill>
                  <a:schemeClr val="accent1">
                    <a:lumMod val="50000"/>
                  </a:schemeClr>
                </a:solidFill>
              </a:rPr>
              <a:t>Svatý Štěpán</a:t>
            </a:r>
            <a:endParaRPr lang="en-US" b="1" dirty="0">
              <a:solidFill>
                <a:schemeClr val="accent1">
                  <a:lumMod val="50000"/>
                </a:schemeClr>
              </a:solidFill>
            </a:endParaRPr>
          </a:p>
        </p:txBody>
      </p:sp>
      <p:sp>
        <p:nvSpPr>
          <p:cNvPr id="3" name="Content Placeholder 2"/>
          <p:cNvSpPr>
            <a:spLocks noGrp="1"/>
          </p:cNvSpPr>
          <p:nvPr>
            <p:ph sz="half" idx="1"/>
          </p:nvPr>
        </p:nvSpPr>
        <p:spPr>
          <a:xfrm>
            <a:off x="720000" y="1800000"/>
            <a:ext cx="6972672" cy="3749040"/>
          </a:xfrm>
        </p:spPr>
        <p:txBody>
          <a:bodyPr>
            <a:noAutofit/>
          </a:bodyPr>
          <a:lstStyle/>
          <a:p>
            <a:pPr marL="0" indent="0">
              <a:buClr>
                <a:schemeClr val="accent1">
                  <a:lumMod val="50000"/>
                </a:schemeClr>
              </a:buClr>
              <a:buNone/>
            </a:pPr>
            <a:r>
              <a:rPr lang="cs-CZ" dirty="0" smtClean="0">
                <a:solidFill>
                  <a:schemeClr val="accent1">
                    <a:lumMod val="50000"/>
                  </a:schemeClr>
                </a:solidFill>
              </a:rPr>
              <a:t>Štěpán byl </a:t>
            </a:r>
            <a:r>
              <a:rPr lang="cs-CZ" dirty="0">
                <a:solidFill>
                  <a:schemeClr val="accent1">
                    <a:lumMod val="50000"/>
                  </a:schemeClr>
                </a:solidFill>
              </a:rPr>
              <a:t>křesťanský </a:t>
            </a:r>
            <a:r>
              <a:rPr lang="cs-CZ" dirty="0" smtClean="0">
                <a:solidFill>
                  <a:schemeClr val="accent1">
                    <a:lumMod val="50000"/>
                  </a:schemeClr>
                </a:solidFill>
              </a:rPr>
              <a:t>kazatel, </a:t>
            </a:r>
            <a:r>
              <a:rPr lang="cs-CZ" dirty="0">
                <a:solidFill>
                  <a:schemeClr val="accent1">
                    <a:lumMod val="50000"/>
                  </a:schemeClr>
                </a:solidFill>
              </a:rPr>
              <a:t>žil v 1. </a:t>
            </a:r>
            <a:r>
              <a:rPr lang="cs-CZ" dirty="0" smtClean="0">
                <a:solidFill>
                  <a:schemeClr val="accent1">
                    <a:lumMod val="50000"/>
                  </a:schemeClr>
                </a:solidFill>
              </a:rPr>
              <a:t>století. </a:t>
            </a:r>
            <a:r>
              <a:rPr lang="cs-CZ" dirty="0">
                <a:solidFill>
                  <a:schemeClr val="accent1">
                    <a:lumMod val="50000"/>
                  </a:schemeClr>
                </a:solidFill>
              </a:rPr>
              <a:t>Po Ježíšově nanebevstoupení se rychle začal zvětšovat počet </a:t>
            </a:r>
            <a:r>
              <a:rPr lang="cs-CZ" dirty="0" smtClean="0">
                <a:solidFill>
                  <a:schemeClr val="accent1">
                    <a:lumMod val="50000"/>
                  </a:schemeClr>
                </a:solidFill>
              </a:rPr>
              <a:t>křesťanů, učedníci zvolili </a:t>
            </a:r>
            <a:r>
              <a:rPr lang="cs-CZ" dirty="0">
                <a:solidFill>
                  <a:schemeClr val="accent1">
                    <a:lumMod val="50000"/>
                  </a:schemeClr>
                </a:solidFill>
              </a:rPr>
              <a:t>z řad věřících křesťanů sedm mužů - jáhnů - kteří se měli hlavně starat o chudé a rozdělovat jim almužny. Byl mezi nimi i Štěpán. </a:t>
            </a:r>
            <a:r>
              <a:rPr lang="cs-CZ" dirty="0" smtClean="0">
                <a:solidFill>
                  <a:schemeClr val="accent1">
                    <a:lumMod val="50000"/>
                  </a:schemeClr>
                </a:solidFill>
              </a:rPr>
              <a:t/>
            </a:r>
            <a:br>
              <a:rPr lang="cs-CZ" dirty="0" smtClean="0">
                <a:solidFill>
                  <a:schemeClr val="accent1">
                    <a:lumMod val="50000"/>
                  </a:schemeClr>
                </a:solidFill>
              </a:rPr>
            </a:br>
            <a:r>
              <a:rPr lang="cs-CZ" dirty="0" smtClean="0">
                <a:solidFill>
                  <a:schemeClr val="accent1">
                    <a:lumMod val="50000"/>
                  </a:schemeClr>
                </a:solidFill>
              </a:rPr>
              <a:t>Židé </a:t>
            </a:r>
            <a:r>
              <a:rPr lang="cs-CZ" dirty="0">
                <a:solidFill>
                  <a:schemeClr val="accent1">
                    <a:lumMod val="50000"/>
                  </a:schemeClr>
                </a:solidFill>
              </a:rPr>
              <a:t>jej </a:t>
            </a:r>
            <a:r>
              <a:rPr lang="cs-CZ" dirty="0" smtClean="0">
                <a:solidFill>
                  <a:schemeClr val="accent1">
                    <a:lumMod val="50000"/>
                  </a:schemeClr>
                </a:solidFill>
              </a:rPr>
              <a:t>obvinili</a:t>
            </a:r>
            <a:r>
              <a:rPr lang="cs-CZ" dirty="0">
                <a:solidFill>
                  <a:schemeClr val="accent1">
                    <a:lumMod val="50000"/>
                  </a:schemeClr>
                </a:solidFill>
              </a:rPr>
              <a:t>, že „mluví rouhavě proti Mojžíšovi a proti Bohu“ </a:t>
            </a:r>
            <a:r>
              <a:rPr lang="cs-CZ" dirty="0" smtClean="0">
                <a:solidFill>
                  <a:schemeClr val="accent1">
                    <a:lumMod val="50000"/>
                  </a:schemeClr>
                </a:solidFill>
              </a:rPr>
              <a:t>předvedli před židovskou </a:t>
            </a:r>
            <a:r>
              <a:rPr lang="cs-CZ" dirty="0">
                <a:solidFill>
                  <a:schemeClr val="accent1">
                    <a:lumMod val="50000"/>
                  </a:schemeClr>
                </a:solidFill>
              </a:rPr>
              <a:t>radu, která měla soudní pravomoc a jíž předsedal velekněz</a:t>
            </a:r>
            <a:r>
              <a:rPr lang="cs-CZ" dirty="0" smtClean="0">
                <a:solidFill>
                  <a:schemeClr val="accent1">
                    <a:lumMod val="50000"/>
                  </a:schemeClr>
                </a:solidFill>
              </a:rPr>
              <a:t>. </a:t>
            </a:r>
            <a:br>
              <a:rPr lang="cs-CZ" dirty="0" smtClean="0">
                <a:solidFill>
                  <a:schemeClr val="accent1">
                    <a:lumMod val="50000"/>
                  </a:schemeClr>
                </a:solidFill>
              </a:rPr>
            </a:br>
            <a:r>
              <a:rPr lang="cs-CZ" dirty="0" smtClean="0">
                <a:solidFill>
                  <a:schemeClr val="accent1">
                    <a:lumMod val="50000"/>
                  </a:schemeClr>
                </a:solidFill>
              </a:rPr>
              <a:t>Byl první </a:t>
            </a:r>
            <a:r>
              <a:rPr lang="cs-CZ" dirty="0">
                <a:solidFill>
                  <a:schemeClr val="accent1">
                    <a:lumMod val="50000"/>
                  </a:schemeClr>
                </a:solidFill>
              </a:rPr>
              <a:t>mučedník křesťanství (prvomučedník), ukamenovaný po procesu před židovskou radou jako údajný rouhač proti judaismu</a:t>
            </a:r>
            <a:r>
              <a:rPr lang="cs-CZ" dirty="0" smtClean="0">
                <a:solidFill>
                  <a:schemeClr val="accent1">
                    <a:lumMod val="50000"/>
                  </a:schemeClr>
                </a:solidFill>
              </a:rPr>
              <a:t>.</a:t>
            </a:r>
            <a:r>
              <a:rPr lang="cs-CZ" dirty="0">
                <a:solidFill>
                  <a:schemeClr val="accent1">
                    <a:lumMod val="50000"/>
                  </a:schemeClr>
                </a:solidFill>
              </a:rPr>
              <a:t> </a:t>
            </a:r>
            <a:r>
              <a:rPr lang="cs-CZ" dirty="0" smtClean="0">
                <a:solidFill>
                  <a:schemeClr val="accent1">
                    <a:lumMod val="50000"/>
                  </a:schemeClr>
                </a:solidFill>
              </a:rPr>
              <a:t>Byl </a:t>
            </a:r>
            <a:r>
              <a:rPr lang="cs-CZ" dirty="0">
                <a:solidFill>
                  <a:schemeClr val="accent1">
                    <a:lumMod val="50000"/>
                  </a:schemeClr>
                </a:solidFill>
              </a:rPr>
              <a:t>ukamenován někdy kolem roku 40 před Damašskou bránou do Jeruzaléma. </a:t>
            </a:r>
            <a:r>
              <a:rPr lang="cs-CZ" dirty="0" smtClean="0">
                <a:solidFill>
                  <a:schemeClr val="accent1">
                    <a:lumMod val="50000"/>
                  </a:schemeClr>
                </a:solidFill>
              </a:rPr>
              <a:t/>
            </a:r>
            <a:br>
              <a:rPr lang="cs-CZ" dirty="0" smtClean="0">
                <a:solidFill>
                  <a:schemeClr val="accent1">
                    <a:lumMod val="50000"/>
                  </a:schemeClr>
                </a:solidFill>
              </a:rPr>
            </a:br>
            <a:r>
              <a:rPr lang="cs-CZ" dirty="0" smtClean="0">
                <a:solidFill>
                  <a:schemeClr val="accent1">
                    <a:lumMod val="50000"/>
                  </a:schemeClr>
                </a:solidFill>
              </a:rPr>
              <a:t>Štěpán </a:t>
            </a:r>
            <a:r>
              <a:rPr lang="cs-CZ" dirty="0">
                <a:solidFill>
                  <a:schemeClr val="accent1">
                    <a:lumMod val="50000"/>
                  </a:schemeClr>
                </a:solidFill>
              </a:rPr>
              <a:t>je patronem jáhnů, koní a kočí, pacholků u koní, zedníků, krejčích, kameníků, tkalců, tesařů, bednářů, pomocník proti bolestem hlavy, proti kamenům, píchání v boku a proti posedlosti. Je také přímluvcem za dobrou smrt.</a:t>
            </a:r>
            <a:br>
              <a:rPr lang="cs-CZ" dirty="0">
                <a:solidFill>
                  <a:schemeClr val="accent1">
                    <a:lumMod val="50000"/>
                  </a:schemeClr>
                </a:solidFill>
              </a:rPr>
            </a:br>
            <a:endParaRPr lang="en-US" dirty="0">
              <a:solidFill>
                <a:schemeClr val="accent1">
                  <a:lumMod val="50000"/>
                </a:schemeClr>
              </a:solidFill>
            </a:endParaRPr>
          </a:p>
        </p:txBody>
      </p:sp>
      <p:pic>
        <p:nvPicPr>
          <p:cNvPr id="4" name="Picture 2" descr="Výsledek obrázku pro st steph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2464" y="793152"/>
            <a:ext cx="3134244" cy="4795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988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360000"/>
            <a:ext cx="10058400" cy="1371600"/>
          </a:xfrm>
        </p:spPr>
        <p:txBody>
          <a:bodyPr/>
          <a:lstStyle/>
          <a:p>
            <a:r>
              <a:rPr lang="cs-CZ" b="1" dirty="0" smtClean="0">
                <a:solidFill>
                  <a:schemeClr val="accent1">
                    <a:lumMod val="50000"/>
                  </a:schemeClr>
                </a:solidFill>
              </a:rPr>
              <a:t>Seznam skladeb</a:t>
            </a:r>
            <a:endParaRPr lang="en-US" b="1" dirty="0">
              <a:solidFill>
                <a:schemeClr val="accent1">
                  <a:lumMod val="50000"/>
                </a:schemeClr>
              </a:solidFill>
            </a:endParaRPr>
          </a:p>
        </p:txBody>
      </p:sp>
      <p:sp>
        <p:nvSpPr>
          <p:cNvPr id="3" name="Content Placeholder 2"/>
          <p:cNvSpPr>
            <a:spLocks noGrp="1"/>
          </p:cNvSpPr>
          <p:nvPr>
            <p:ph idx="1"/>
          </p:nvPr>
        </p:nvSpPr>
        <p:spPr>
          <a:xfrm>
            <a:off x="1080000" y="1800000"/>
            <a:ext cx="10058400" cy="4106190"/>
          </a:xfrm>
        </p:spPr>
        <p:txBody>
          <a:bodyPr>
            <a:normAutofit fontScale="92500" lnSpcReduction="20000"/>
          </a:bodyPr>
          <a:lstStyle/>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Den </a:t>
            </a:r>
            <a:r>
              <a:rPr lang="cs-CZ" sz="2400" dirty="0" err="1" smtClean="0">
                <a:solidFill>
                  <a:schemeClr val="accent1">
                    <a:lumMod val="50000"/>
                  </a:schemeClr>
                </a:solidFill>
              </a:rPr>
              <a:t>signade</a:t>
            </a:r>
            <a:r>
              <a:rPr lang="cs-CZ" sz="2400" dirty="0" smtClean="0">
                <a:solidFill>
                  <a:schemeClr val="accent1">
                    <a:lumMod val="50000"/>
                  </a:schemeClr>
                </a:solidFill>
              </a:rPr>
              <a:t> dag (</a:t>
            </a:r>
            <a:r>
              <a:rPr lang="cs-CZ" sz="2400" dirty="0" err="1" smtClean="0">
                <a:solidFill>
                  <a:schemeClr val="accent1">
                    <a:lumMod val="50000"/>
                  </a:schemeClr>
                </a:solidFill>
              </a:rPr>
              <a:t>trad</a:t>
            </a:r>
            <a:r>
              <a:rPr lang="cs-CZ" sz="2400" dirty="0" smtClean="0">
                <a:solidFill>
                  <a:schemeClr val="accent1">
                    <a:lumMod val="50000"/>
                  </a:schemeClr>
                </a:solidFill>
              </a:rPr>
              <a:t>. </a:t>
            </a:r>
            <a:r>
              <a:rPr lang="cs-CZ" sz="2400" dirty="0" err="1">
                <a:solidFill>
                  <a:schemeClr val="accent1">
                    <a:lumMod val="50000"/>
                  </a:schemeClr>
                </a:solidFill>
              </a:rPr>
              <a:t>f</a:t>
            </a:r>
            <a:r>
              <a:rPr lang="cs-CZ" sz="2400" dirty="0" err="1" smtClean="0">
                <a:solidFill>
                  <a:schemeClr val="accent1">
                    <a:lumMod val="50000"/>
                  </a:schemeClr>
                </a:solidFill>
              </a:rPr>
              <a:t>rån</a:t>
            </a:r>
            <a:r>
              <a:rPr lang="cs-CZ" sz="2400" dirty="0" smtClean="0">
                <a:solidFill>
                  <a:schemeClr val="accent1">
                    <a:lumMod val="50000"/>
                  </a:schemeClr>
                </a:solidFill>
              </a:rPr>
              <a:t> </a:t>
            </a:r>
            <a:r>
              <a:rPr lang="cs-CZ" sz="2400" dirty="0" err="1" smtClean="0">
                <a:solidFill>
                  <a:schemeClr val="accent1">
                    <a:lumMod val="50000"/>
                  </a:schemeClr>
                </a:solidFill>
              </a:rPr>
              <a:t>Öjebyn</a:t>
            </a:r>
            <a:r>
              <a:rPr lang="cs-CZ" sz="2400" dirty="0" smtClean="0">
                <a:solidFill>
                  <a:schemeClr val="accent1">
                    <a:lumMod val="50000"/>
                  </a:schemeClr>
                </a:solidFill>
              </a:rPr>
              <a:t>)</a:t>
            </a:r>
          </a:p>
          <a:p>
            <a:pPr>
              <a:buClr>
                <a:schemeClr val="accent1">
                  <a:lumMod val="50000"/>
                </a:schemeClr>
              </a:buClr>
              <a:buFont typeface="Wingdings" panose="05000000000000000000" pitchFamily="2" charset="2"/>
              <a:buChar char="v"/>
            </a:pPr>
            <a:r>
              <a:rPr lang="cs-CZ" sz="2400" dirty="0">
                <a:solidFill>
                  <a:schemeClr val="accent1">
                    <a:lumMod val="50000"/>
                  </a:schemeClr>
                </a:solidFill>
              </a:rPr>
              <a:t> </a:t>
            </a:r>
            <a:r>
              <a:rPr lang="cs-CZ" sz="2400" dirty="0" err="1" smtClean="0">
                <a:solidFill>
                  <a:schemeClr val="accent1">
                    <a:lumMod val="50000"/>
                  </a:schemeClr>
                </a:solidFill>
              </a:rPr>
              <a:t>God</a:t>
            </a:r>
            <a:r>
              <a:rPr lang="cs-CZ" sz="2400" dirty="0" smtClean="0">
                <a:solidFill>
                  <a:schemeClr val="accent1">
                    <a:lumMod val="50000"/>
                  </a:schemeClr>
                </a:solidFill>
              </a:rPr>
              <a:t> </a:t>
            </a:r>
            <a:r>
              <a:rPr lang="cs-CZ" sz="2400" dirty="0" err="1" smtClean="0">
                <a:solidFill>
                  <a:schemeClr val="accent1">
                    <a:lumMod val="50000"/>
                  </a:schemeClr>
                </a:solidFill>
              </a:rPr>
              <a:t>morgon</a:t>
            </a:r>
            <a:r>
              <a:rPr lang="cs-CZ" sz="2400" dirty="0" smtClean="0">
                <a:solidFill>
                  <a:schemeClr val="accent1">
                    <a:lumMod val="50000"/>
                  </a:schemeClr>
                </a:solidFill>
              </a:rPr>
              <a:t>, </a:t>
            </a:r>
            <a:r>
              <a:rPr lang="cs-CZ" sz="2400" dirty="0" err="1" smtClean="0">
                <a:solidFill>
                  <a:schemeClr val="accent1">
                    <a:lumMod val="50000"/>
                  </a:schemeClr>
                </a:solidFill>
              </a:rPr>
              <a:t>härinne</a:t>
            </a:r>
            <a:r>
              <a:rPr lang="cs-CZ" sz="2400" dirty="0" smtClean="0">
                <a:solidFill>
                  <a:schemeClr val="accent1">
                    <a:lumMod val="50000"/>
                  </a:schemeClr>
                </a:solidFill>
              </a:rPr>
              <a:t> </a:t>
            </a:r>
            <a:endParaRPr lang="cs-CZ" sz="2400" dirty="0">
              <a:solidFill>
                <a:schemeClr val="accent1">
                  <a:lumMod val="50000"/>
                </a:schemeClr>
              </a:solidFill>
            </a:endParaRP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a:solidFill>
                  <a:schemeClr val="accent1">
                    <a:lumMod val="50000"/>
                  </a:schemeClr>
                </a:solidFill>
              </a:rPr>
              <a:t>Himlen</a:t>
            </a:r>
            <a:r>
              <a:rPr lang="cs-CZ" sz="2400" dirty="0">
                <a:solidFill>
                  <a:schemeClr val="accent1">
                    <a:lumMod val="50000"/>
                  </a:schemeClr>
                </a:solidFill>
              </a:rPr>
              <a:t> </a:t>
            </a:r>
            <a:r>
              <a:rPr lang="cs-CZ" sz="2400" dirty="0" err="1">
                <a:solidFill>
                  <a:schemeClr val="accent1">
                    <a:lumMod val="50000"/>
                  </a:schemeClr>
                </a:solidFill>
              </a:rPr>
              <a:t>hänger</a:t>
            </a:r>
            <a:r>
              <a:rPr lang="cs-CZ" sz="2400" dirty="0">
                <a:solidFill>
                  <a:schemeClr val="accent1">
                    <a:lumMod val="50000"/>
                  </a:schemeClr>
                </a:solidFill>
              </a:rPr>
              <a:t> </a:t>
            </a:r>
            <a:r>
              <a:rPr lang="cs-CZ" sz="2400" dirty="0" err="1" smtClean="0">
                <a:solidFill>
                  <a:schemeClr val="accent1">
                    <a:lumMod val="50000"/>
                  </a:schemeClr>
                </a:solidFill>
              </a:rPr>
              <a:t>stjärnsvart</a:t>
            </a:r>
            <a:r>
              <a:rPr lang="cs-CZ" sz="2400" dirty="0" smtClean="0">
                <a:solidFill>
                  <a:schemeClr val="accent1">
                    <a:lumMod val="50000"/>
                  </a:schemeClr>
                </a:solidFill>
              </a:rPr>
              <a:t> (</a:t>
            </a:r>
            <a:r>
              <a:rPr lang="cs-CZ" sz="2400" dirty="0">
                <a:solidFill>
                  <a:schemeClr val="accent1">
                    <a:lumMod val="50000"/>
                  </a:schemeClr>
                </a:solidFill>
              </a:rPr>
              <a:t>Sven </a:t>
            </a:r>
            <a:r>
              <a:rPr lang="cs-CZ" sz="2400" dirty="0" err="1" smtClean="0">
                <a:solidFill>
                  <a:schemeClr val="accent1">
                    <a:lumMod val="50000"/>
                  </a:schemeClr>
                </a:solidFill>
              </a:rPr>
              <a:t>Körling</a:t>
            </a:r>
            <a:r>
              <a:rPr lang="cs-CZ" sz="2400" dirty="0" smtClean="0">
                <a:solidFill>
                  <a:schemeClr val="accent1">
                    <a:lumMod val="50000"/>
                  </a:schemeClr>
                </a:solidFill>
              </a:rPr>
              <a:t>, Karl Gustav </a:t>
            </a:r>
            <a:r>
              <a:rPr lang="cs-CZ" sz="2400" dirty="0" err="1" smtClean="0">
                <a:solidFill>
                  <a:schemeClr val="accent1">
                    <a:lumMod val="50000"/>
                  </a:schemeClr>
                </a:solidFill>
              </a:rPr>
              <a:t>Ossiannilsson</a:t>
            </a:r>
            <a:r>
              <a:rPr lang="cs-CZ" sz="2400" dirty="0" smtClean="0">
                <a:solidFill>
                  <a:schemeClr val="accent1">
                    <a:lumMod val="50000"/>
                  </a:schemeClr>
                </a:solidFill>
              </a:rPr>
              <a:t>)</a:t>
            </a: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smtClean="0">
                <a:solidFill>
                  <a:schemeClr val="accent1">
                    <a:lumMod val="50000"/>
                  </a:schemeClr>
                </a:solidFill>
              </a:rPr>
              <a:t>Kommen</a:t>
            </a:r>
            <a:r>
              <a:rPr lang="cs-CZ" sz="2400" dirty="0" smtClean="0">
                <a:solidFill>
                  <a:schemeClr val="accent1">
                    <a:lumMod val="50000"/>
                  </a:schemeClr>
                </a:solidFill>
              </a:rPr>
              <a:t> i </a:t>
            </a:r>
            <a:r>
              <a:rPr lang="cs-CZ" sz="2400" dirty="0" err="1" smtClean="0">
                <a:solidFill>
                  <a:schemeClr val="accent1">
                    <a:lumMod val="50000"/>
                  </a:schemeClr>
                </a:solidFill>
              </a:rPr>
              <a:t>herdar</a:t>
            </a:r>
            <a:r>
              <a:rPr lang="cs-CZ" sz="2400" dirty="0" smtClean="0">
                <a:solidFill>
                  <a:schemeClr val="accent1">
                    <a:lumMod val="50000"/>
                  </a:schemeClr>
                </a:solidFill>
              </a:rPr>
              <a:t> (</a:t>
            </a:r>
            <a:r>
              <a:rPr lang="cs-CZ" sz="2400" dirty="0" err="1" smtClean="0">
                <a:solidFill>
                  <a:schemeClr val="accent1">
                    <a:lumMod val="50000"/>
                  </a:schemeClr>
                </a:solidFill>
              </a:rPr>
              <a:t>julsång</a:t>
            </a:r>
            <a:r>
              <a:rPr lang="cs-CZ" sz="2400" dirty="0" smtClean="0">
                <a:solidFill>
                  <a:schemeClr val="accent1">
                    <a:lumMod val="50000"/>
                  </a:schemeClr>
                </a:solidFill>
              </a:rPr>
              <a:t> </a:t>
            </a:r>
            <a:r>
              <a:rPr lang="cs-CZ" sz="2400" dirty="0" err="1" smtClean="0">
                <a:solidFill>
                  <a:schemeClr val="accent1">
                    <a:lumMod val="50000"/>
                  </a:schemeClr>
                </a:solidFill>
              </a:rPr>
              <a:t>från</a:t>
            </a:r>
            <a:r>
              <a:rPr lang="cs-CZ" sz="2400" dirty="0" smtClean="0">
                <a:solidFill>
                  <a:schemeClr val="accent1">
                    <a:lumMod val="50000"/>
                  </a:schemeClr>
                </a:solidFill>
              </a:rPr>
              <a:t> </a:t>
            </a:r>
            <a:r>
              <a:rPr lang="cs-CZ" sz="2400" dirty="0" err="1" smtClean="0">
                <a:solidFill>
                  <a:schemeClr val="accent1">
                    <a:lumMod val="50000"/>
                  </a:schemeClr>
                </a:solidFill>
              </a:rPr>
              <a:t>Böhmen</a:t>
            </a:r>
            <a:r>
              <a:rPr lang="cs-CZ" sz="2400" dirty="0" smtClean="0">
                <a:solidFill>
                  <a:schemeClr val="accent1">
                    <a:lumMod val="50000"/>
                  </a:schemeClr>
                </a:solidFill>
              </a:rPr>
              <a:t>)</a:t>
            </a: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smtClean="0">
                <a:solidFill>
                  <a:schemeClr val="accent1">
                    <a:lumMod val="50000"/>
                  </a:schemeClr>
                </a:solidFill>
              </a:rPr>
              <a:t>Ljuset</a:t>
            </a:r>
            <a:r>
              <a:rPr lang="cs-CZ" sz="2400" dirty="0" smtClean="0">
                <a:solidFill>
                  <a:schemeClr val="accent1">
                    <a:lumMod val="50000"/>
                  </a:schemeClr>
                </a:solidFill>
              </a:rPr>
              <a:t> i advent (</a:t>
            </a:r>
            <a:r>
              <a:rPr lang="cs-CZ" sz="2400" dirty="0" err="1" smtClean="0">
                <a:solidFill>
                  <a:schemeClr val="accent1">
                    <a:lumMod val="50000"/>
                  </a:schemeClr>
                </a:solidFill>
              </a:rPr>
              <a:t>Gunnar</a:t>
            </a:r>
            <a:r>
              <a:rPr lang="cs-CZ" sz="2400" dirty="0" smtClean="0">
                <a:solidFill>
                  <a:schemeClr val="accent1">
                    <a:lumMod val="50000"/>
                  </a:schemeClr>
                </a:solidFill>
              </a:rPr>
              <a:t> </a:t>
            </a:r>
            <a:r>
              <a:rPr lang="cs-CZ" sz="2400" dirty="0" err="1" smtClean="0">
                <a:solidFill>
                  <a:schemeClr val="accent1">
                    <a:lumMod val="50000"/>
                  </a:schemeClr>
                </a:solidFill>
              </a:rPr>
              <a:t>Persson</a:t>
            </a:r>
            <a:r>
              <a:rPr lang="cs-CZ" sz="2400" dirty="0" smtClean="0">
                <a:solidFill>
                  <a:schemeClr val="accent1">
                    <a:lumMod val="50000"/>
                  </a:schemeClr>
                </a:solidFill>
              </a:rPr>
              <a:t>)</a:t>
            </a: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Nu </a:t>
            </a:r>
            <a:r>
              <a:rPr lang="cs-CZ" sz="2400" dirty="0" err="1" smtClean="0">
                <a:solidFill>
                  <a:schemeClr val="accent1">
                    <a:lumMod val="50000"/>
                  </a:schemeClr>
                </a:solidFill>
              </a:rPr>
              <a:t>har</a:t>
            </a:r>
            <a:r>
              <a:rPr lang="cs-CZ" sz="2400" dirty="0" smtClean="0">
                <a:solidFill>
                  <a:schemeClr val="accent1">
                    <a:lumMod val="50000"/>
                  </a:schemeClr>
                </a:solidFill>
              </a:rPr>
              <a:t> </a:t>
            </a:r>
            <a:r>
              <a:rPr lang="cs-CZ" sz="2400" dirty="0" err="1" smtClean="0">
                <a:solidFill>
                  <a:schemeClr val="accent1">
                    <a:lumMod val="50000"/>
                  </a:schemeClr>
                </a:solidFill>
              </a:rPr>
              <a:t>vi</a:t>
            </a:r>
            <a:r>
              <a:rPr lang="cs-CZ" sz="2400" dirty="0" smtClean="0">
                <a:solidFill>
                  <a:schemeClr val="accent1">
                    <a:lumMod val="50000"/>
                  </a:schemeClr>
                </a:solidFill>
              </a:rPr>
              <a:t> </a:t>
            </a:r>
            <a:r>
              <a:rPr lang="cs-CZ" sz="2400" dirty="0" err="1" smtClean="0">
                <a:solidFill>
                  <a:schemeClr val="accent1">
                    <a:lumMod val="50000"/>
                  </a:schemeClr>
                </a:solidFill>
              </a:rPr>
              <a:t>ljus</a:t>
            </a:r>
            <a:r>
              <a:rPr lang="cs-CZ" sz="2400" dirty="0" smtClean="0">
                <a:solidFill>
                  <a:schemeClr val="accent1">
                    <a:lumMod val="50000"/>
                  </a:schemeClr>
                </a:solidFill>
              </a:rPr>
              <a:t> </a:t>
            </a:r>
            <a:r>
              <a:rPr lang="cs-CZ" sz="2400" dirty="0" err="1" smtClean="0">
                <a:solidFill>
                  <a:schemeClr val="accent1">
                    <a:lumMod val="50000"/>
                  </a:schemeClr>
                </a:solidFill>
              </a:rPr>
              <a:t>här</a:t>
            </a:r>
            <a:r>
              <a:rPr lang="cs-CZ" sz="2400" dirty="0" smtClean="0">
                <a:solidFill>
                  <a:schemeClr val="accent1">
                    <a:lumMod val="50000"/>
                  </a:schemeClr>
                </a:solidFill>
              </a:rPr>
              <a:t> i </a:t>
            </a:r>
            <a:r>
              <a:rPr lang="cs-CZ" sz="2400" dirty="0" err="1" smtClean="0">
                <a:solidFill>
                  <a:schemeClr val="accent1">
                    <a:lumMod val="50000"/>
                  </a:schemeClr>
                </a:solidFill>
              </a:rPr>
              <a:t>vårt</a:t>
            </a:r>
            <a:r>
              <a:rPr lang="cs-CZ" sz="2400" dirty="0" smtClean="0">
                <a:solidFill>
                  <a:schemeClr val="accent1">
                    <a:lumMod val="50000"/>
                  </a:schemeClr>
                </a:solidFill>
              </a:rPr>
              <a:t> hus (</a:t>
            </a:r>
            <a:r>
              <a:rPr lang="cs-CZ" sz="2400" dirty="0">
                <a:solidFill>
                  <a:schemeClr val="accent1">
                    <a:lumMod val="50000"/>
                  </a:schemeClr>
                </a:solidFill>
              </a:rPr>
              <a:t>Johanna </a:t>
            </a:r>
            <a:r>
              <a:rPr lang="cs-CZ" sz="2400" dirty="0" err="1" smtClean="0">
                <a:solidFill>
                  <a:schemeClr val="accent1">
                    <a:lumMod val="50000"/>
                  </a:schemeClr>
                </a:solidFill>
              </a:rPr>
              <a:t>Ölander</a:t>
            </a:r>
            <a:r>
              <a:rPr lang="cs-CZ" sz="2400" dirty="0" smtClean="0">
                <a:solidFill>
                  <a:schemeClr val="accent1">
                    <a:lumMod val="50000"/>
                  </a:schemeClr>
                </a:solidFill>
              </a:rPr>
              <a:t>, </a:t>
            </a:r>
            <a:r>
              <a:rPr lang="cs-CZ" sz="2400" dirty="0">
                <a:solidFill>
                  <a:schemeClr val="accent1">
                    <a:lumMod val="50000"/>
                  </a:schemeClr>
                </a:solidFill>
              </a:rPr>
              <a:t>Rafael </a:t>
            </a:r>
            <a:r>
              <a:rPr lang="cs-CZ" sz="2400" dirty="0" err="1" smtClean="0">
                <a:solidFill>
                  <a:schemeClr val="accent1">
                    <a:lumMod val="50000"/>
                  </a:schemeClr>
                </a:solidFill>
              </a:rPr>
              <a:t>Hertzberg</a:t>
            </a:r>
            <a:r>
              <a:rPr lang="cs-CZ" sz="2400" dirty="0" smtClean="0">
                <a:solidFill>
                  <a:schemeClr val="accent1">
                    <a:lumMod val="50000"/>
                  </a:schemeClr>
                </a:solidFill>
              </a:rPr>
              <a:t>)</a:t>
            </a:r>
          </a:p>
          <a:p>
            <a:pPr>
              <a:buClr>
                <a:schemeClr val="accent1">
                  <a:lumMod val="50000"/>
                </a:schemeClr>
              </a:buClr>
              <a:buFont typeface="Wingdings" panose="05000000000000000000" pitchFamily="2" charset="2"/>
              <a:buChar char="v"/>
            </a:pPr>
            <a:r>
              <a:rPr lang="cs-CZ" sz="2400" dirty="0">
                <a:solidFill>
                  <a:schemeClr val="accent1">
                    <a:lumMod val="50000"/>
                  </a:schemeClr>
                </a:solidFill>
              </a:rPr>
              <a:t> </a:t>
            </a:r>
            <a:r>
              <a:rPr lang="cs-CZ" sz="2400" dirty="0" err="1" smtClean="0">
                <a:solidFill>
                  <a:schemeClr val="accent1">
                    <a:lumMod val="50000"/>
                  </a:schemeClr>
                </a:solidFill>
              </a:rPr>
              <a:t>Sankta</a:t>
            </a:r>
            <a:r>
              <a:rPr lang="cs-CZ" sz="2400" dirty="0" smtClean="0">
                <a:solidFill>
                  <a:schemeClr val="accent1">
                    <a:lumMod val="50000"/>
                  </a:schemeClr>
                </a:solidFill>
              </a:rPr>
              <a:t> Lucia (</a:t>
            </a:r>
            <a:r>
              <a:rPr lang="cs-CZ" sz="2400" dirty="0" err="1" smtClean="0">
                <a:solidFill>
                  <a:schemeClr val="accent1">
                    <a:lumMod val="50000"/>
                  </a:schemeClr>
                </a:solidFill>
              </a:rPr>
              <a:t>Teodoro</a:t>
            </a:r>
            <a:r>
              <a:rPr lang="cs-CZ" sz="2400" dirty="0" smtClean="0">
                <a:solidFill>
                  <a:schemeClr val="accent1">
                    <a:lumMod val="50000"/>
                  </a:schemeClr>
                </a:solidFill>
              </a:rPr>
              <a:t> </a:t>
            </a:r>
            <a:r>
              <a:rPr lang="cs-CZ" sz="2400" dirty="0" err="1" smtClean="0">
                <a:solidFill>
                  <a:schemeClr val="accent1">
                    <a:lumMod val="50000"/>
                  </a:schemeClr>
                </a:solidFill>
              </a:rPr>
              <a:t>Cottrau</a:t>
            </a:r>
            <a:r>
              <a:rPr lang="cs-CZ" sz="2400" dirty="0" smtClean="0">
                <a:solidFill>
                  <a:schemeClr val="accent1">
                    <a:lumMod val="50000"/>
                  </a:schemeClr>
                </a:solidFill>
              </a:rPr>
              <a:t>, </a:t>
            </a:r>
            <a:r>
              <a:rPr lang="cs-CZ" sz="2400" dirty="0" err="1" smtClean="0">
                <a:solidFill>
                  <a:schemeClr val="accent1">
                    <a:lumMod val="50000"/>
                  </a:schemeClr>
                </a:solidFill>
              </a:rPr>
              <a:t>Arvid</a:t>
            </a:r>
            <a:r>
              <a:rPr lang="cs-CZ" sz="2400" dirty="0" smtClean="0">
                <a:solidFill>
                  <a:schemeClr val="accent1">
                    <a:lumMod val="50000"/>
                  </a:schemeClr>
                </a:solidFill>
              </a:rPr>
              <a:t> </a:t>
            </a:r>
            <a:r>
              <a:rPr lang="cs-CZ" sz="2400" dirty="0" err="1" smtClean="0">
                <a:solidFill>
                  <a:schemeClr val="accent1">
                    <a:lumMod val="50000"/>
                  </a:schemeClr>
                </a:solidFill>
              </a:rPr>
              <a:t>Rosén</a:t>
            </a:r>
            <a:r>
              <a:rPr lang="cs-CZ" sz="2400" dirty="0" smtClean="0">
                <a:solidFill>
                  <a:schemeClr val="accent1">
                    <a:lumMod val="50000"/>
                  </a:schemeClr>
                </a:solidFill>
              </a:rPr>
              <a:t>)</a:t>
            </a:r>
            <a:endParaRPr lang="cs-CZ" sz="2400" dirty="0">
              <a:solidFill>
                <a:schemeClr val="accent1">
                  <a:lumMod val="50000"/>
                </a:schemeClr>
              </a:solidFill>
            </a:endParaRP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smtClean="0">
                <a:solidFill>
                  <a:schemeClr val="accent1">
                    <a:lumMod val="50000"/>
                  </a:schemeClr>
                </a:solidFill>
              </a:rPr>
              <a:t>Staffansvisa</a:t>
            </a:r>
            <a:r>
              <a:rPr lang="cs-CZ" sz="2400" dirty="0" smtClean="0">
                <a:solidFill>
                  <a:schemeClr val="accent1">
                    <a:lumMod val="50000"/>
                  </a:schemeClr>
                </a:solidFill>
              </a:rPr>
              <a:t> </a:t>
            </a:r>
            <a:r>
              <a:rPr lang="cs-CZ" sz="2400" dirty="0" err="1" smtClean="0">
                <a:solidFill>
                  <a:schemeClr val="accent1">
                    <a:lumMod val="50000"/>
                  </a:schemeClr>
                </a:solidFill>
              </a:rPr>
              <a:t>från</a:t>
            </a:r>
            <a:r>
              <a:rPr lang="cs-CZ" sz="2400" dirty="0" smtClean="0">
                <a:solidFill>
                  <a:schemeClr val="accent1">
                    <a:lumMod val="50000"/>
                  </a:schemeClr>
                </a:solidFill>
              </a:rPr>
              <a:t> Stockholm </a:t>
            </a: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smtClean="0">
                <a:solidFill>
                  <a:schemeClr val="accent1">
                    <a:lumMod val="50000"/>
                  </a:schemeClr>
                </a:solidFill>
              </a:rPr>
              <a:t>Tackvisa</a:t>
            </a:r>
            <a:r>
              <a:rPr lang="cs-CZ" sz="2400" dirty="0" smtClean="0">
                <a:solidFill>
                  <a:schemeClr val="accent1">
                    <a:lumMod val="50000"/>
                  </a:schemeClr>
                </a:solidFill>
              </a:rPr>
              <a:t> </a:t>
            </a:r>
            <a:r>
              <a:rPr lang="cs-CZ" sz="2400" dirty="0" err="1" smtClean="0">
                <a:solidFill>
                  <a:schemeClr val="accent1">
                    <a:lumMod val="50000"/>
                  </a:schemeClr>
                </a:solidFill>
              </a:rPr>
              <a:t>från</a:t>
            </a:r>
            <a:r>
              <a:rPr lang="cs-CZ" sz="2400" dirty="0" smtClean="0">
                <a:solidFill>
                  <a:schemeClr val="accent1">
                    <a:lumMod val="50000"/>
                  </a:schemeClr>
                </a:solidFill>
              </a:rPr>
              <a:t> </a:t>
            </a:r>
            <a:r>
              <a:rPr lang="cs-CZ" sz="2400" dirty="0" err="1" smtClean="0">
                <a:solidFill>
                  <a:schemeClr val="accent1">
                    <a:lumMod val="50000"/>
                  </a:schemeClr>
                </a:solidFill>
              </a:rPr>
              <a:t>Bergsjö</a:t>
            </a:r>
            <a:endParaRPr lang="cs-CZ" sz="2400" dirty="0" smtClean="0">
              <a:solidFill>
                <a:schemeClr val="accent1">
                  <a:lumMod val="50000"/>
                </a:schemeClr>
              </a:solidFill>
            </a:endParaRPr>
          </a:p>
          <a:p>
            <a:pPr>
              <a:buClr>
                <a:schemeClr val="accent1">
                  <a:lumMod val="50000"/>
                </a:schemeClr>
              </a:buClr>
              <a:buFont typeface="Wingdings" panose="05000000000000000000" pitchFamily="2" charset="2"/>
              <a:buChar char="v"/>
            </a:pPr>
            <a:r>
              <a:rPr lang="cs-CZ" sz="2400" dirty="0" smtClean="0">
                <a:solidFill>
                  <a:schemeClr val="accent1">
                    <a:lumMod val="50000"/>
                  </a:schemeClr>
                </a:solidFill>
              </a:rPr>
              <a:t> </a:t>
            </a:r>
            <a:r>
              <a:rPr lang="cs-CZ" sz="2400" dirty="0" err="1" smtClean="0">
                <a:solidFill>
                  <a:schemeClr val="accent1">
                    <a:lumMod val="50000"/>
                  </a:schemeClr>
                </a:solidFill>
              </a:rPr>
              <a:t>Tiggarvisa</a:t>
            </a:r>
            <a:r>
              <a:rPr lang="cs-CZ" sz="2400" dirty="0" smtClean="0">
                <a:solidFill>
                  <a:schemeClr val="accent1">
                    <a:lumMod val="50000"/>
                  </a:schemeClr>
                </a:solidFill>
              </a:rPr>
              <a:t> </a:t>
            </a:r>
            <a:r>
              <a:rPr lang="cs-CZ" sz="2400" dirty="0" err="1" smtClean="0">
                <a:solidFill>
                  <a:schemeClr val="accent1">
                    <a:lumMod val="50000"/>
                  </a:schemeClr>
                </a:solidFill>
              </a:rPr>
              <a:t>från</a:t>
            </a:r>
            <a:r>
              <a:rPr lang="cs-CZ" sz="2400" dirty="0" smtClean="0">
                <a:solidFill>
                  <a:schemeClr val="accent1">
                    <a:lumMod val="50000"/>
                  </a:schemeClr>
                </a:solidFill>
              </a:rPr>
              <a:t> </a:t>
            </a:r>
            <a:r>
              <a:rPr lang="cs-CZ" sz="2400" dirty="0" err="1" smtClean="0">
                <a:solidFill>
                  <a:schemeClr val="accent1">
                    <a:lumMod val="50000"/>
                  </a:schemeClr>
                </a:solidFill>
              </a:rPr>
              <a:t>Malung</a:t>
            </a:r>
            <a:endParaRPr lang="cs-CZ" sz="2400" dirty="0" smtClean="0">
              <a:solidFill>
                <a:schemeClr val="accent1">
                  <a:lumMod val="50000"/>
                </a:schemeClr>
              </a:solidFill>
            </a:endParaRPr>
          </a:p>
          <a:p>
            <a:pPr>
              <a:buClr>
                <a:schemeClr val="accent1">
                  <a:lumMod val="50000"/>
                </a:schemeClr>
              </a:buClr>
            </a:pPr>
            <a:endParaRPr lang="en-US" dirty="0"/>
          </a:p>
        </p:txBody>
      </p:sp>
    </p:spTree>
    <p:extLst>
      <p:ext uri="{BB962C8B-B14F-4D97-AF65-F5344CB8AC3E}">
        <p14:creationId xmlns:p14="http://schemas.microsoft.com/office/powerpoint/2010/main" val="555747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0000" y="720000"/>
            <a:ext cx="10058400" cy="5669280"/>
          </a:xfrm>
        </p:spPr>
        <p:txBody>
          <a:bodyPr>
            <a:normAutofit fontScale="25000" lnSpcReduction="20000"/>
          </a:bodyPr>
          <a:lstStyle/>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a:solidFill>
                  <a:schemeClr val="accent1">
                    <a:lumMod val="50000"/>
                  </a:schemeClr>
                </a:solidFill>
              </a:rPr>
              <a:t> Den </a:t>
            </a:r>
            <a:r>
              <a:rPr lang="cs-CZ" sz="7200" dirty="0" err="1">
                <a:solidFill>
                  <a:schemeClr val="accent1">
                    <a:lumMod val="50000"/>
                  </a:schemeClr>
                </a:solidFill>
              </a:rPr>
              <a:t>signade</a:t>
            </a:r>
            <a:r>
              <a:rPr lang="cs-CZ" sz="7200" dirty="0">
                <a:solidFill>
                  <a:schemeClr val="accent1">
                    <a:lumMod val="50000"/>
                  </a:schemeClr>
                </a:solidFill>
              </a:rPr>
              <a:t> dag </a:t>
            </a:r>
            <a:r>
              <a:rPr lang="cs-CZ" sz="7200" dirty="0" smtClean="0">
                <a:solidFill>
                  <a:schemeClr val="accent1">
                    <a:lumMod val="50000"/>
                  </a:schemeClr>
                </a:solidFill>
              </a:rPr>
              <a:t/>
            </a:r>
            <a:br>
              <a:rPr lang="cs-CZ" sz="7200" dirty="0" smtClean="0">
                <a:solidFill>
                  <a:schemeClr val="accent1">
                    <a:lumMod val="50000"/>
                  </a:schemeClr>
                </a:solidFill>
              </a:rPr>
            </a:br>
            <a:r>
              <a:rPr lang="cs-CZ" sz="7200" dirty="0">
                <a:solidFill>
                  <a:schemeClr val="accent1">
                    <a:lumMod val="50000"/>
                  </a:schemeClr>
                </a:solidFill>
                <a:hlinkClick r:id="rId2"/>
              </a:rPr>
              <a:t>https://</a:t>
            </a:r>
            <a:r>
              <a:rPr lang="cs-CZ" sz="7200" dirty="0" smtClean="0">
                <a:solidFill>
                  <a:schemeClr val="accent1">
                    <a:lumMod val="50000"/>
                  </a:schemeClr>
                </a:solidFill>
                <a:hlinkClick r:id="rId2"/>
              </a:rPr>
              <a:t>www.youtube.com/watch?v=3mrGuHk_uqA</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err="1">
                <a:solidFill>
                  <a:schemeClr val="accent1">
                    <a:lumMod val="50000"/>
                  </a:schemeClr>
                </a:solidFill>
              </a:rPr>
              <a:t>God</a:t>
            </a:r>
            <a:r>
              <a:rPr lang="cs-CZ" sz="7200" dirty="0">
                <a:solidFill>
                  <a:schemeClr val="accent1">
                    <a:lumMod val="50000"/>
                  </a:schemeClr>
                </a:solidFill>
              </a:rPr>
              <a:t> </a:t>
            </a:r>
            <a:r>
              <a:rPr lang="cs-CZ" sz="7200" dirty="0" err="1">
                <a:solidFill>
                  <a:schemeClr val="accent1">
                    <a:lumMod val="50000"/>
                  </a:schemeClr>
                </a:solidFill>
              </a:rPr>
              <a:t>morgon</a:t>
            </a:r>
            <a:r>
              <a:rPr lang="cs-CZ" sz="7200" dirty="0">
                <a:solidFill>
                  <a:schemeClr val="accent1">
                    <a:lumMod val="50000"/>
                  </a:schemeClr>
                </a:solidFill>
              </a:rPr>
              <a:t>, </a:t>
            </a:r>
            <a:r>
              <a:rPr lang="cs-CZ" sz="7200" dirty="0" err="1">
                <a:solidFill>
                  <a:schemeClr val="accent1">
                    <a:lumMod val="50000"/>
                  </a:schemeClr>
                </a:solidFill>
              </a:rPr>
              <a:t>härinne</a:t>
            </a:r>
            <a:r>
              <a:rPr lang="cs-CZ" sz="7200" dirty="0">
                <a:solidFill>
                  <a:schemeClr val="accent1">
                    <a:lumMod val="50000"/>
                  </a:schemeClr>
                </a:solidFill>
              </a:rPr>
              <a:t/>
            </a:r>
            <a:br>
              <a:rPr lang="cs-CZ" sz="7200" dirty="0">
                <a:solidFill>
                  <a:schemeClr val="accent1">
                    <a:lumMod val="50000"/>
                  </a:schemeClr>
                </a:solidFill>
              </a:rPr>
            </a:br>
            <a:r>
              <a:rPr lang="cs-CZ" sz="7200" dirty="0">
                <a:solidFill>
                  <a:schemeClr val="accent1">
                    <a:lumMod val="50000"/>
                  </a:schemeClr>
                </a:solidFill>
                <a:hlinkClick r:id="rId3"/>
              </a:rPr>
              <a:t>http://svenfredriksson.com/onewebmedia/01%20God%20Morgon,%</a:t>
            </a:r>
            <a:r>
              <a:rPr lang="cs-CZ" sz="7200" dirty="0" smtClean="0">
                <a:solidFill>
                  <a:schemeClr val="accent1">
                    <a:lumMod val="50000"/>
                  </a:schemeClr>
                </a:solidFill>
                <a:hlinkClick r:id="rId3"/>
              </a:rPr>
              <a:t>20Ha%CC%88rinne.mp3</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err="1">
                <a:solidFill>
                  <a:schemeClr val="accent1">
                    <a:lumMod val="50000"/>
                  </a:schemeClr>
                </a:solidFill>
              </a:rPr>
              <a:t>Himlen</a:t>
            </a:r>
            <a:r>
              <a:rPr lang="cs-CZ" sz="7200" dirty="0">
                <a:solidFill>
                  <a:schemeClr val="accent1">
                    <a:lumMod val="50000"/>
                  </a:schemeClr>
                </a:solidFill>
              </a:rPr>
              <a:t> </a:t>
            </a:r>
            <a:r>
              <a:rPr lang="cs-CZ" sz="7200" dirty="0" err="1">
                <a:solidFill>
                  <a:schemeClr val="accent1">
                    <a:lumMod val="50000"/>
                  </a:schemeClr>
                </a:solidFill>
              </a:rPr>
              <a:t>hänger</a:t>
            </a:r>
            <a:r>
              <a:rPr lang="cs-CZ" sz="7200" dirty="0">
                <a:solidFill>
                  <a:schemeClr val="accent1">
                    <a:lumMod val="50000"/>
                  </a:schemeClr>
                </a:solidFill>
              </a:rPr>
              <a:t> </a:t>
            </a:r>
            <a:r>
              <a:rPr lang="cs-CZ" sz="7200" dirty="0" err="1">
                <a:solidFill>
                  <a:schemeClr val="accent1">
                    <a:lumMod val="50000"/>
                  </a:schemeClr>
                </a:solidFill>
              </a:rPr>
              <a:t>stjärnsvart</a:t>
            </a:r>
            <a:r>
              <a:rPr lang="cs-CZ" sz="7200" dirty="0">
                <a:solidFill>
                  <a:schemeClr val="accent1">
                    <a:lumMod val="50000"/>
                  </a:schemeClr>
                </a:solidFill>
              </a:rPr>
              <a:t/>
            </a:r>
            <a:br>
              <a:rPr lang="cs-CZ" sz="7200" dirty="0">
                <a:solidFill>
                  <a:schemeClr val="accent1">
                    <a:lumMod val="50000"/>
                  </a:schemeClr>
                </a:solidFill>
              </a:rPr>
            </a:br>
            <a:r>
              <a:rPr lang="cs-CZ" sz="7200" dirty="0">
                <a:solidFill>
                  <a:schemeClr val="accent1">
                    <a:lumMod val="50000"/>
                  </a:schemeClr>
                </a:solidFill>
                <a:hlinkClick r:id="rId4"/>
              </a:rPr>
              <a:t>https://</a:t>
            </a:r>
            <a:r>
              <a:rPr lang="cs-CZ" sz="7200" dirty="0" smtClean="0">
                <a:solidFill>
                  <a:schemeClr val="accent1">
                    <a:lumMod val="50000"/>
                  </a:schemeClr>
                </a:solidFill>
                <a:hlinkClick r:id="rId4"/>
              </a:rPr>
              <a:t>www.youtube.com/watch?v=T4pzlxsumv8</a:t>
            </a:r>
            <a:endParaRPr lang="cs-CZ" sz="7200" dirty="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err="1" smtClean="0">
                <a:solidFill>
                  <a:schemeClr val="accent1">
                    <a:lumMod val="50000"/>
                  </a:schemeClr>
                </a:solidFill>
              </a:rPr>
              <a:t>Kommen</a:t>
            </a:r>
            <a:r>
              <a:rPr lang="cs-CZ" sz="7200" dirty="0" smtClean="0">
                <a:solidFill>
                  <a:schemeClr val="accent1">
                    <a:lumMod val="50000"/>
                  </a:schemeClr>
                </a:solidFill>
              </a:rPr>
              <a:t> </a:t>
            </a:r>
            <a:r>
              <a:rPr lang="cs-CZ" sz="7200" dirty="0">
                <a:solidFill>
                  <a:schemeClr val="accent1">
                    <a:lumMod val="50000"/>
                  </a:schemeClr>
                </a:solidFill>
              </a:rPr>
              <a:t>i </a:t>
            </a:r>
            <a:r>
              <a:rPr lang="cs-CZ" sz="7200" dirty="0" err="1">
                <a:solidFill>
                  <a:schemeClr val="accent1">
                    <a:lumMod val="50000"/>
                  </a:schemeClr>
                </a:solidFill>
              </a:rPr>
              <a:t>herdar</a:t>
            </a:r>
            <a:r>
              <a:rPr lang="cs-CZ" sz="7200" dirty="0">
                <a:solidFill>
                  <a:schemeClr val="accent1">
                    <a:lumMod val="50000"/>
                  </a:schemeClr>
                </a:solidFill>
              </a:rPr>
              <a:t> </a:t>
            </a:r>
            <a:br>
              <a:rPr lang="cs-CZ" sz="7200" dirty="0">
                <a:solidFill>
                  <a:schemeClr val="accent1">
                    <a:lumMod val="50000"/>
                  </a:schemeClr>
                </a:solidFill>
              </a:rPr>
            </a:br>
            <a:r>
              <a:rPr lang="cs-CZ" sz="7200" dirty="0">
                <a:solidFill>
                  <a:schemeClr val="accent1">
                    <a:lumMod val="50000"/>
                  </a:schemeClr>
                </a:solidFill>
                <a:hlinkClick r:id="rId5"/>
              </a:rPr>
              <a:t>https://</a:t>
            </a:r>
            <a:r>
              <a:rPr lang="cs-CZ" sz="7200" dirty="0" smtClean="0">
                <a:solidFill>
                  <a:schemeClr val="accent1">
                    <a:lumMod val="50000"/>
                  </a:schemeClr>
                </a:solidFill>
                <a:hlinkClick r:id="rId5"/>
              </a:rPr>
              <a:t>www.youtube.com/watch?v=OdkpxbRf9XY</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err="1">
                <a:solidFill>
                  <a:schemeClr val="accent1">
                    <a:lumMod val="50000"/>
                  </a:schemeClr>
                </a:solidFill>
              </a:rPr>
              <a:t>Ljuset</a:t>
            </a:r>
            <a:r>
              <a:rPr lang="cs-CZ" sz="7200" dirty="0">
                <a:solidFill>
                  <a:schemeClr val="accent1">
                    <a:lumMod val="50000"/>
                  </a:schemeClr>
                </a:solidFill>
              </a:rPr>
              <a:t> i advent</a:t>
            </a:r>
            <a:br>
              <a:rPr lang="cs-CZ" sz="7200" dirty="0">
                <a:solidFill>
                  <a:schemeClr val="accent1">
                    <a:lumMod val="50000"/>
                  </a:schemeClr>
                </a:solidFill>
              </a:rPr>
            </a:br>
            <a:r>
              <a:rPr lang="cs-CZ" sz="7200" dirty="0">
                <a:solidFill>
                  <a:schemeClr val="accent1">
                    <a:lumMod val="50000"/>
                  </a:schemeClr>
                </a:solidFill>
                <a:hlinkClick r:id="rId6"/>
              </a:rPr>
              <a:t>https://</a:t>
            </a:r>
            <a:r>
              <a:rPr lang="cs-CZ" sz="7200" dirty="0" smtClean="0">
                <a:solidFill>
                  <a:schemeClr val="accent1">
                    <a:lumMod val="50000"/>
                  </a:schemeClr>
                </a:solidFill>
                <a:hlinkClick r:id="rId6"/>
              </a:rPr>
              <a:t>www.youtube.com/watch?v=LtpT6zy1trA</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a:solidFill>
                  <a:schemeClr val="accent1">
                    <a:lumMod val="50000"/>
                  </a:schemeClr>
                </a:solidFill>
              </a:rPr>
              <a:t>Nu </a:t>
            </a:r>
            <a:r>
              <a:rPr lang="cs-CZ" sz="7200" dirty="0" err="1">
                <a:solidFill>
                  <a:schemeClr val="accent1">
                    <a:lumMod val="50000"/>
                  </a:schemeClr>
                </a:solidFill>
              </a:rPr>
              <a:t>har</a:t>
            </a:r>
            <a:r>
              <a:rPr lang="cs-CZ" sz="7200" dirty="0">
                <a:solidFill>
                  <a:schemeClr val="accent1">
                    <a:lumMod val="50000"/>
                  </a:schemeClr>
                </a:solidFill>
              </a:rPr>
              <a:t> </a:t>
            </a:r>
            <a:r>
              <a:rPr lang="cs-CZ" sz="7200" dirty="0" err="1">
                <a:solidFill>
                  <a:schemeClr val="accent1">
                    <a:lumMod val="50000"/>
                  </a:schemeClr>
                </a:solidFill>
              </a:rPr>
              <a:t>vi</a:t>
            </a:r>
            <a:r>
              <a:rPr lang="cs-CZ" sz="7200" dirty="0">
                <a:solidFill>
                  <a:schemeClr val="accent1">
                    <a:lumMod val="50000"/>
                  </a:schemeClr>
                </a:solidFill>
              </a:rPr>
              <a:t> </a:t>
            </a:r>
            <a:r>
              <a:rPr lang="cs-CZ" sz="7200" dirty="0" err="1">
                <a:solidFill>
                  <a:schemeClr val="accent1">
                    <a:lumMod val="50000"/>
                  </a:schemeClr>
                </a:solidFill>
              </a:rPr>
              <a:t>ljus</a:t>
            </a:r>
            <a:r>
              <a:rPr lang="cs-CZ" sz="7200" dirty="0">
                <a:solidFill>
                  <a:schemeClr val="accent1">
                    <a:lumMod val="50000"/>
                  </a:schemeClr>
                </a:solidFill>
              </a:rPr>
              <a:t> </a:t>
            </a:r>
            <a:r>
              <a:rPr lang="cs-CZ" sz="7200" dirty="0" err="1">
                <a:solidFill>
                  <a:schemeClr val="accent1">
                    <a:lumMod val="50000"/>
                  </a:schemeClr>
                </a:solidFill>
              </a:rPr>
              <a:t>här</a:t>
            </a:r>
            <a:r>
              <a:rPr lang="cs-CZ" sz="7200" dirty="0">
                <a:solidFill>
                  <a:schemeClr val="accent1">
                    <a:lumMod val="50000"/>
                  </a:schemeClr>
                </a:solidFill>
              </a:rPr>
              <a:t> i </a:t>
            </a:r>
            <a:r>
              <a:rPr lang="cs-CZ" sz="7200" dirty="0" err="1">
                <a:solidFill>
                  <a:schemeClr val="accent1">
                    <a:lumMod val="50000"/>
                  </a:schemeClr>
                </a:solidFill>
              </a:rPr>
              <a:t>vårt</a:t>
            </a:r>
            <a:r>
              <a:rPr lang="cs-CZ" sz="7200" dirty="0">
                <a:solidFill>
                  <a:schemeClr val="accent1">
                    <a:lumMod val="50000"/>
                  </a:schemeClr>
                </a:solidFill>
              </a:rPr>
              <a:t> hus</a:t>
            </a:r>
            <a:br>
              <a:rPr lang="cs-CZ" sz="7200" dirty="0">
                <a:solidFill>
                  <a:schemeClr val="accent1">
                    <a:lumMod val="50000"/>
                  </a:schemeClr>
                </a:solidFill>
              </a:rPr>
            </a:br>
            <a:r>
              <a:rPr lang="cs-CZ" sz="7200" dirty="0">
                <a:solidFill>
                  <a:schemeClr val="accent1">
                    <a:lumMod val="50000"/>
                  </a:schemeClr>
                </a:solidFill>
                <a:hlinkClick r:id="rId7"/>
              </a:rPr>
              <a:t>https://</a:t>
            </a:r>
            <a:r>
              <a:rPr lang="cs-CZ" sz="7200" dirty="0" smtClean="0">
                <a:solidFill>
                  <a:schemeClr val="accent1">
                    <a:lumMod val="50000"/>
                  </a:schemeClr>
                </a:solidFill>
                <a:hlinkClick r:id="rId7"/>
              </a:rPr>
              <a:t>www.youtube.com/watch?v=0pxA5bzEvfw</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err="1">
                <a:solidFill>
                  <a:schemeClr val="accent1">
                    <a:lumMod val="50000"/>
                  </a:schemeClr>
                </a:solidFill>
              </a:rPr>
              <a:t>Sankta</a:t>
            </a:r>
            <a:r>
              <a:rPr lang="cs-CZ" sz="7200" dirty="0">
                <a:solidFill>
                  <a:schemeClr val="accent1">
                    <a:lumMod val="50000"/>
                  </a:schemeClr>
                </a:solidFill>
              </a:rPr>
              <a:t> Lucia</a:t>
            </a:r>
            <a:br>
              <a:rPr lang="cs-CZ" sz="7200" dirty="0">
                <a:solidFill>
                  <a:schemeClr val="accent1">
                    <a:lumMod val="50000"/>
                  </a:schemeClr>
                </a:solidFill>
              </a:rPr>
            </a:br>
            <a:r>
              <a:rPr lang="cs-CZ" sz="7200" dirty="0">
                <a:solidFill>
                  <a:schemeClr val="accent1">
                    <a:lumMod val="50000"/>
                  </a:schemeClr>
                </a:solidFill>
                <a:hlinkClick r:id="rId8"/>
              </a:rPr>
              <a:t>https://</a:t>
            </a:r>
            <a:r>
              <a:rPr lang="cs-CZ" sz="7200" dirty="0" smtClean="0">
                <a:solidFill>
                  <a:schemeClr val="accent1">
                    <a:lumMod val="50000"/>
                  </a:schemeClr>
                </a:solidFill>
                <a:hlinkClick r:id="rId8"/>
              </a:rPr>
              <a:t>www.youtube.com/watch?v=Mk0FyZqNp5Q</a:t>
            </a:r>
            <a:endParaRPr lang="cs-CZ" sz="7200" dirty="0">
              <a:solidFill>
                <a:schemeClr val="accent1">
                  <a:lumMod val="50000"/>
                </a:schemeClr>
              </a:solidFill>
            </a:endParaRPr>
          </a:p>
          <a:p>
            <a:pPr>
              <a:buClr>
                <a:schemeClr val="accent1">
                  <a:lumMod val="50000"/>
                </a:schemeClr>
              </a:buClr>
              <a:buFont typeface="Wingdings" pitchFamily="2" charset="2"/>
              <a:buChar char="Ø"/>
            </a:pPr>
            <a:r>
              <a:rPr lang="cs-CZ" sz="7200" dirty="0" err="1">
                <a:solidFill>
                  <a:schemeClr val="accent1">
                    <a:lumMod val="50000"/>
                  </a:schemeClr>
                </a:solidFill>
              </a:rPr>
              <a:t>Staffansvisa</a:t>
            </a:r>
            <a:r>
              <a:rPr lang="cs-CZ" sz="7200" dirty="0">
                <a:solidFill>
                  <a:schemeClr val="accent1">
                    <a:lumMod val="50000"/>
                  </a:schemeClr>
                </a:solidFill>
              </a:rPr>
              <a:t> </a:t>
            </a:r>
            <a:r>
              <a:rPr lang="cs-CZ" sz="7200" dirty="0" err="1">
                <a:solidFill>
                  <a:schemeClr val="accent1">
                    <a:lumMod val="50000"/>
                  </a:schemeClr>
                </a:solidFill>
              </a:rPr>
              <a:t>från</a:t>
            </a:r>
            <a:r>
              <a:rPr lang="cs-CZ" sz="7200" dirty="0">
                <a:solidFill>
                  <a:schemeClr val="accent1">
                    <a:lumMod val="50000"/>
                  </a:schemeClr>
                </a:solidFill>
              </a:rPr>
              <a:t> Stockholm</a:t>
            </a:r>
            <a:br>
              <a:rPr lang="cs-CZ" sz="7200" dirty="0">
                <a:solidFill>
                  <a:schemeClr val="accent1">
                    <a:lumMod val="50000"/>
                  </a:schemeClr>
                </a:solidFill>
              </a:rPr>
            </a:br>
            <a:r>
              <a:rPr lang="cs-CZ" sz="7200" dirty="0">
                <a:solidFill>
                  <a:schemeClr val="accent1">
                    <a:lumMod val="50000"/>
                  </a:schemeClr>
                </a:solidFill>
                <a:hlinkClick r:id="rId9"/>
              </a:rPr>
              <a:t>https://www.youtube.com/watch?v=-</a:t>
            </a:r>
            <a:r>
              <a:rPr lang="cs-CZ" sz="7200" dirty="0" smtClean="0">
                <a:solidFill>
                  <a:schemeClr val="accent1">
                    <a:lumMod val="50000"/>
                  </a:schemeClr>
                </a:solidFill>
                <a:hlinkClick r:id="rId9"/>
              </a:rPr>
              <a:t>JKWBx6dzVs</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err="1">
                <a:solidFill>
                  <a:schemeClr val="accent1">
                    <a:lumMod val="50000"/>
                  </a:schemeClr>
                </a:solidFill>
              </a:rPr>
              <a:t>Tackvisa</a:t>
            </a:r>
            <a:r>
              <a:rPr lang="cs-CZ" sz="7200" dirty="0">
                <a:solidFill>
                  <a:schemeClr val="accent1">
                    <a:lumMod val="50000"/>
                  </a:schemeClr>
                </a:solidFill>
              </a:rPr>
              <a:t> </a:t>
            </a:r>
            <a:r>
              <a:rPr lang="cs-CZ" sz="7200" dirty="0" err="1">
                <a:solidFill>
                  <a:schemeClr val="accent1">
                    <a:lumMod val="50000"/>
                  </a:schemeClr>
                </a:solidFill>
              </a:rPr>
              <a:t>från</a:t>
            </a:r>
            <a:r>
              <a:rPr lang="cs-CZ" sz="7200" dirty="0">
                <a:solidFill>
                  <a:schemeClr val="accent1">
                    <a:lumMod val="50000"/>
                  </a:schemeClr>
                </a:solidFill>
              </a:rPr>
              <a:t> </a:t>
            </a:r>
            <a:r>
              <a:rPr lang="cs-CZ" sz="7200" dirty="0" err="1" smtClean="0">
                <a:solidFill>
                  <a:schemeClr val="accent1">
                    <a:lumMod val="50000"/>
                  </a:schemeClr>
                </a:solidFill>
              </a:rPr>
              <a:t>Bergsjö</a:t>
            </a:r>
            <a:r>
              <a:rPr lang="cs-CZ" sz="7200" dirty="0">
                <a:solidFill>
                  <a:schemeClr val="accent1">
                    <a:lumMod val="50000"/>
                  </a:schemeClr>
                </a:solidFill>
              </a:rPr>
              <a:t/>
            </a:r>
            <a:br>
              <a:rPr lang="cs-CZ" sz="7200" dirty="0">
                <a:solidFill>
                  <a:schemeClr val="accent1">
                    <a:lumMod val="50000"/>
                  </a:schemeClr>
                </a:solidFill>
              </a:rPr>
            </a:br>
            <a:r>
              <a:rPr lang="cs-CZ" sz="7200" dirty="0">
                <a:solidFill>
                  <a:schemeClr val="accent1">
                    <a:lumMod val="50000"/>
                  </a:schemeClr>
                </a:solidFill>
                <a:hlinkClick r:id="rId10"/>
              </a:rPr>
              <a:t>https://</a:t>
            </a:r>
            <a:r>
              <a:rPr lang="cs-CZ" sz="7200" dirty="0" smtClean="0">
                <a:solidFill>
                  <a:schemeClr val="accent1">
                    <a:lumMod val="50000"/>
                  </a:schemeClr>
                </a:solidFill>
                <a:hlinkClick r:id="rId10"/>
              </a:rPr>
              <a:t>www.youtube.com/watch?v=ykvI1pTt4Kc</a:t>
            </a:r>
            <a:endParaRPr lang="cs-CZ" sz="7200" dirty="0" smtClean="0">
              <a:solidFill>
                <a:schemeClr val="accent1">
                  <a:lumMod val="50000"/>
                </a:schemeClr>
              </a:solidFill>
            </a:endParaRPr>
          </a:p>
          <a:p>
            <a:pPr>
              <a:buClr>
                <a:schemeClr val="accent1">
                  <a:lumMod val="50000"/>
                </a:schemeClr>
              </a:buClr>
              <a:buFont typeface="Wingdings" pitchFamily="2" charset="2"/>
              <a:buChar char="Ø"/>
            </a:pPr>
            <a:r>
              <a:rPr lang="cs-CZ" sz="7200" dirty="0" smtClean="0">
                <a:solidFill>
                  <a:schemeClr val="accent1">
                    <a:lumMod val="50000"/>
                  </a:schemeClr>
                </a:solidFill>
              </a:rPr>
              <a:t> </a:t>
            </a:r>
            <a:r>
              <a:rPr lang="cs-CZ" sz="7200" dirty="0" err="1" smtClean="0">
                <a:solidFill>
                  <a:schemeClr val="accent1">
                    <a:lumMod val="50000"/>
                  </a:schemeClr>
                </a:solidFill>
              </a:rPr>
              <a:t>Tiggarvisa</a:t>
            </a:r>
            <a:r>
              <a:rPr lang="cs-CZ" sz="7200" dirty="0" smtClean="0">
                <a:solidFill>
                  <a:schemeClr val="accent1">
                    <a:lumMod val="50000"/>
                  </a:schemeClr>
                </a:solidFill>
              </a:rPr>
              <a:t> </a:t>
            </a:r>
            <a:r>
              <a:rPr lang="cs-CZ" sz="7200" dirty="0" err="1">
                <a:solidFill>
                  <a:schemeClr val="accent1">
                    <a:lumMod val="50000"/>
                  </a:schemeClr>
                </a:solidFill>
              </a:rPr>
              <a:t>från</a:t>
            </a:r>
            <a:r>
              <a:rPr lang="cs-CZ" sz="7200" dirty="0">
                <a:solidFill>
                  <a:schemeClr val="accent1">
                    <a:lumMod val="50000"/>
                  </a:schemeClr>
                </a:solidFill>
              </a:rPr>
              <a:t> </a:t>
            </a:r>
            <a:r>
              <a:rPr lang="cs-CZ" sz="7200" dirty="0" err="1" smtClean="0">
                <a:solidFill>
                  <a:schemeClr val="accent1">
                    <a:lumMod val="50000"/>
                  </a:schemeClr>
                </a:solidFill>
              </a:rPr>
              <a:t>Malung</a:t>
            </a:r>
            <a:r>
              <a:rPr lang="cs-CZ" sz="7200" dirty="0">
                <a:solidFill>
                  <a:schemeClr val="accent1">
                    <a:lumMod val="50000"/>
                  </a:schemeClr>
                </a:solidFill>
              </a:rPr>
              <a:t/>
            </a:r>
            <a:br>
              <a:rPr lang="cs-CZ" sz="7200" dirty="0">
                <a:solidFill>
                  <a:schemeClr val="accent1">
                    <a:lumMod val="50000"/>
                  </a:schemeClr>
                </a:solidFill>
              </a:rPr>
            </a:br>
            <a:r>
              <a:rPr lang="cs-CZ" sz="7200" dirty="0">
                <a:solidFill>
                  <a:schemeClr val="accent1">
                    <a:lumMod val="50000"/>
                  </a:schemeClr>
                </a:solidFill>
                <a:hlinkClick r:id="rId11"/>
              </a:rPr>
              <a:t>https://</a:t>
            </a:r>
            <a:r>
              <a:rPr lang="cs-CZ" sz="7200" dirty="0" smtClean="0">
                <a:solidFill>
                  <a:schemeClr val="accent1">
                    <a:lumMod val="50000"/>
                  </a:schemeClr>
                </a:solidFill>
                <a:hlinkClick r:id="rId11"/>
              </a:rPr>
              <a:t>soundcloud.com/julie-mcqueen/tiggarvisa-fran-malung</a:t>
            </a:r>
            <a:endParaRPr lang="cs-CZ" sz="7200" dirty="0" smtClean="0">
              <a:solidFill>
                <a:schemeClr val="accent1">
                  <a:lumMod val="50000"/>
                </a:schemeClr>
              </a:solidFill>
            </a:endParaRPr>
          </a:p>
          <a:p>
            <a:pPr marL="0" indent="0">
              <a:buClr>
                <a:schemeClr val="accent1">
                  <a:lumMod val="50000"/>
                </a:schemeClr>
              </a:buClr>
              <a:buNone/>
            </a:pPr>
            <a:endParaRPr lang="cs-CZ" sz="7200" dirty="0">
              <a:solidFill>
                <a:schemeClr val="accent1">
                  <a:lumMod val="50000"/>
                </a:schemeClr>
              </a:solidFill>
            </a:endParaRPr>
          </a:p>
          <a:p>
            <a:pPr marL="0" indent="0">
              <a:buClr>
                <a:schemeClr val="accent1">
                  <a:lumMod val="50000"/>
                </a:schemeClr>
              </a:buClr>
              <a:buNone/>
            </a:pPr>
            <a:r>
              <a:rPr lang="cs-CZ" sz="7200" dirty="0">
                <a:solidFill>
                  <a:schemeClr val="accent1">
                    <a:lumMod val="50000"/>
                  </a:schemeClr>
                </a:solidFill>
              </a:rPr>
              <a:t/>
            </a:r>
            <a:br>
              <a:rPr lang="cs-CZ" sz="7200" dirty="0">
                <a:solidFill>
                  <a:schemeClr val="accent1">
                    <a:lumMod val="50000"/>
                  </a:schemeClr>
                </a:solidFill>
              </a:rPr>
            </a:br>
            <a:endParaRPr lang="en-US" dirty="0"/>
          </a:p>
        </p:txBody>
      </p:sp>
    </p:spTree>
    <p:extLst>
      <p:ext uri="{BB962C8B-B14F-4D97-AF65-F5344CB8AC3E}">
        <p14:creationId xmlns:p14="http://schemas.microsoft.com/office/powerpoint/2010/main" val="1404606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360000"/>
            <a:ext cx="10058400" cy="1371600"/>
          </a:xfrm>
        </p:spPr>
        <p:txBody>
          <a:bodyPr>
            <a:normAutofit/>
          </a:bodyPr>
          <a:lstStyle/>
          <a:p>
            <a:r>
              <a:rPr lang="cs-CZ" b="1" dirty="0" smtClean="0">
                <a:solidFill>
                  <a:schemeClr val="accent1">
                    <a:lumMod val="50000"/>
                  </a:schemeClr>
                </a:solidFill>
              </a:rPr>
              <a:t>Vánoční alba doporučená k poslechu</a:t>
            </a:r>
            <a:br>
              <a:rPr lang="cs-CZ" b="1" dirty="0" smtClean="0">
                <a:solidFill>
                  <a:schemeClr val="accent1">
                    <a:lumMod val="50000"/>
                  </a:schemeClr>
                </a:solidFill>
              </a:rPr>
            </a:br>
            <a:r>
              <a:rPr lang="cs-CZ" sz="3100" b="1" dirty="0" smtClean="0">
                <a:solidFill>
                  <a:schemeClr val="accent1">
                    <a:lumMod val="50000"/>
                  </a:schemeClr>
                </a:solidFill>
              </a:rPr>
              <a:t>- tradiční a folklórní alba</a:t>
            </a:r>
            <a:endParaRPr lang="en-US" sz="3100" b="1" dirty="0">
              <a:solidFill>
                <a:schemeClr val="accent1">
                  <a:lumMod val="50000"/>
                </a:schemeClr>
              </a:solidFill>
            </a:endParaRPr>
          </a:p>
        </p:txBody>
      </p:sp>
      <p:sp>
        <p:nvSpPr>
          <p:cNvPr id="3" name="Content Placeholder 2"/>
          <p:cNvSpPr>
            <a:spLocks noGrp="1"/>
          </p:cNvSpPr>
          <p:nvPr>
            <p:ph idx="1"/>
          </p:nvPr>
        </p:nvSpPr>
        <p:spPr>
          <a:xfrm>
            <a:off x="1080000" y="1800000"/>
            <a:ext cx="10058400" cy="3931920"/>
          </a:xfrm>
        </p:spPr>
        <p:txBody>
          <a:bodyPr>
            <a:noAutofit/>
          </a:bodyPr>
          <a:lstStyle/>
          <a:p>
            <a:pPr>
              <a:spcBef>
                <a:spcPts val="0"/>
              </a:spcBef>
              <a:buClr>
                <a:schemeClr val="accent1">
                  <a:lumMod val="50000"/>
                </a:schemeClr>
              </a:buClr>
              <a:buFont typeface="Wingdings" pitchFamily="2" charset="2"/>
              <a:buChar char="v"/>
            </a:pPr>
            <a:r>
              <a:rPr lang="cs-CZ" dirty="0" smtClean="0">
                <a:solidFill>
                  <a:schemeClr val="accent1">
                    <a:lumMod val="50000"/>
                  </a:schemeClr>
                </a:solidFill>
              </a:rPr>
              <a:t> </a:t>
            </a:r>
            <a:r>
              <a:rPr lang="cs-CZ" b="1" dirty="0" smtClean="0">
                <a:solidFill>
                  <a:schemeClr val="accent1">
                    <a:lumMod val="50000"/>
                  </a:schemeClr>
                </a:solidFill>
              </a:rPr>
              <a:t>Jul i </a:t>
            </a:r>
            <a:r>
              <a:rPr lang="cs-CZ" b="1" dirty="0" err="1" smtClean="0">
                <a:solidFill>
                  <a:schemeClr val="accent1">
                    <a:lumMod val="50000"/>
                  </a:schemeClr>
                </a:solidFill>
              </a:rPr>
              <a:t>folkton</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2"/>
              </a:rPr>
              <a:t>https://</a:t>
            </a:r>
            <a:r>
              <a:rPr lang="cs-CZ" sz="1400" dirty="0" smtClean="0">
                <a:solidFill>
                  <a:schemeClr val="accent1">
                    <a:lumMod val="50000"/>
                  </a:schemeClr>
                </a:solidFill>
                <a:hlinkClick r:id="rId2"/>
              </a:rPr>
              <a:t>open.spotify.com/album/2EM7TC4xocmRh1AJnDERo5</a:t>
            </a:r>
            <a:r>
              <a:rPr lang="cs-CZ" sz="1400" dirty="0">
                <a:solidFill>
                  <a:schemeClr val="accent1">
                    <a:lumMod val="50000"/>
                  </a:schemeClr>
                </a:solidFill>
              </a:rPr>
              <a:t/>
            </a:r>
            <a:br>
              <a:rPr lang="cs-CZ" sz="1400" dirty="0">
                <a:solidFill>
                  <a:schemeClr val="accent1">
                    <a:lumMod val="50000"/>
                  </a:schemeClr>
                </a:solidFill>
              </a:rPr>
            </a:br>
            <a:endParaRPr lang="cs-CZ" sz="1400" dirty="0" smtClean="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Britta</a:t>
            </a:r>
            <a:r>
              <a:rPr lang="cs-CZ" b="1" dirty="0" smtClean="0">
                <a:solidFill>
                  <a:schemeClr val="accent1">
                    <a:lumMod val="50000"/>
                  </a:schemeClr>
                </a:solidFill>
              </a:rPr>
              <a:t> </a:t>
            </a:r>
            <a:r>
              <a:rPr lang="cs-CZ" b="1" dirty="0" err="1" smtClean="0">
                <a:solidFill>
                  <a:schemeClr val="accent1">
                    <a:lumMod val="50000"/>
                  </a:schemeClr>
                </a:solidFill>
              </a:rPr>
              <a:t>Zetterström</a:t>
            </a:r>
            <a:r>
              <a:rPr lang="cs-CZ" b="1" dirty="0" smtClean="0">
                <a:solidFill>
                  <a:schemeClr val="accent1">
                    <a:lumMod val="50000"/>
                  </a:schemeClr>
                </a:solidFill>
              </a:rPr>
              <a:t>: </a:t>
            </a:r>
            <a:r>
              <a:rPr lang="cs-CZ" b="1" dirty="0" err="1" smtClean="0">
                <a:solidFill>
                  <a:schemeClr val="accent1">
                    <a:lumMod val="50000"/>
                  </a:schemeClr>
                </a:solidFill>
              </a:rPr>
              <a:t>Vinterljus</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3"/>
              </a:rPr>
              <a:t>http://svenfredriksson.com/sven/musiker/britta%20zetterstr%C3%B6m%20-%</a:t>
            </a:r>
            <a:r>
              <a:rPr lang="cs-CZ" sz="1400" dirty="0" smtClean="0">
                <a:solidFill>
                  <a:schemeClr val="accent1">
                    <a:lumMod val="50000"/>
                  </a:schemeClr>
                </a:solidFill>
                <a:hlinkClick r:id="rId3"/>
              </a:rPr>
              <a:t>20cd%20vinterljus.html</a:t>
            </a:r>
            <a:r>
              <a:rPr lang="cs-CZ" sz="1400" dirty="0" smtClean="0">
                <a:solidFill>
                  <a:schemeClr val="accent1">
                    <a:lumMod val="50000"/>
                  </a:schemeClr>
                </a:solidFill>
              </a:rPr>
              <a:t/>
            </a:r>
            <a:br>
              <a:rPr lang="cs-CZ" sz="1400" dirty="0" smtClean="0">
                <a:solidFill>
                  <a:schemeClr val="accent1">
                    <a:lumMod val="50000"/>
                  </a:schemeClr>
                </a:solidFill>
              </a:rPr>
            </a:br>
            <a:endParaRPr lang="cs-CZ" sz="1400" dirty="0" smtClean="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Folk och </a:t>
            </a:r>
            <a:r>
              <a:rPr lang="cs-CZ" b="1" dirty="0" err="1" smtClean="0">
                <a:solidFill>
                  <a:schemeClr val="accent1">
                    <a:lumMod val="50000"/>
                  </a:schemeClr>
                </a:solidFill>
              </a:rPr>
              <a:t>rackare</a:t>
            </a:r>
            <a:r>
              <a:rPr lang="cs-CZ" b="1" dirty="0" smtClean="0">
                <a:solidFill>
                  <a:schemeClr val="accent1">
                    <a:lumMod val="50000"/>
                  </a:schemeClr>
                </a:solidFill>
              </a:rPr>
              <a:t>: </a:t>
            </a:r>
            <a:r>
              <a:rPr lang="cs-CZ" b="1" dirty="0" err="1" smtClean="0">
                <a:solidFill>
                  <a:schemeClr val="accent1">
                    <a:lumMod val="50000"/>
                  </a:schemeClr>
                </a:solidFill>
              </a:rPr>
              <a:t>Stjärhnästen</a:t>
            </a:r>
            <a:r>
              <a:rPr lang="cs-CZ" sz="1400" i="1" dirty="0">
                <a:solidFill>
                  <a:schemeClr val="accent1">
                    <a:lumMod val="50000"/>
                  </a:schemeClr>
                </a:solidFill>
              </a:rPr>
              <a:t/>
            </a:r>
            <a:br>
              <a:rPr lang="cs-CZ" sz="1400" i="1" dirty="0">
                <a:solidFill>
                  <a:schemeClr val="accent1">
                    <a:lumMod val="50000"/>
                  </a:schemeClr>
                </a:solidFill>
              </a:rPr>
            </a:br>
            <a:r>
              <a:rPr lang="cs-CZ" sz="1400" dirty="0">
                <a:solidFill>
                  <a:schemeClr val="accent1">
                    <a:lumMod val="50000"/>
                  </a:schemeClr>
                </a:solidFill>
                <a:hlinkClick r:id="rId4"/>
              </a:rPr>
              <a:t>https://</a:t>
            </a:r>
            <a:r>
              <a:rPr lang="cs-CZ" sz="1400" dirty="0" smtClean="0">
                <a:solidFill>
                  <a:schemeClr val="accent1">
                    <a:lumMod val="50000"/>
                  </a:schemeClr>
                </a:solidFill>
                <a:hlinkClick r:id="rId4"/>
              </a:rPr>
              <a:t>open.spotify.com/album/4WvEfZZE2DejcdvTrmwXyR</a:t>
            </a:r>
            <a:r>
              <a:rPr lang="cs-CZ" sz="1400" dirty="0" smtClean="0">
                <a:solidFill>
                  <a:schemeClr val="accent1">
                    <a:lumMod val="50000"/>
                  </a:schemeClr>
                </a:solidFill>
              </a:rPr>
              <a:t/>
            </a:r>
            <a:br>
              <a:rPr lang="cs-CZ" sz="1400" dirty="0" smtClean="0">
                <a:solidFill>
                  <a:schemeClr val="accent1">
                    <a:lumMod val="50000"/>
                  </a:schemeClr>
                </a:solidFill>
              </a:rPr>
            </a:br>
            <a:endParaRPr lang="cs-CZ" sz="1400" dirty="0" smtClean="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Ranarim</a:t>
            </a:r>
            <a:r>
              <a:rPr lang="cs-CZ" b="1" dirty="0">
                <a:solidFill>
                  <a:schemeClr val="accent1">
                    <a:lumMod val="50000"/>
                  </a:schemeClr>
                </a:solidFill>
              </a:rPr>
              <a:t>: </a:t>
            </a:r>
            <a:r>
              <a:rPr lang="cs-CZ" b="1" dirty="0" err="1">
                <a:solidFill>
                  <a:schemeClr val="accent1">
                    <a:lumMod val="50000"/>
                  </a:schemeClr>
                </a:solidFill>
              </a:rPr>
              <a:t>Allt</a:t>
            </a:r>
            <a:r>
              <a:rPr lang="cs-CZ" b="1" dirty="0">
                <a:solidFill>
                  <a:schemeClr val="accent1">
                    <a:lumMod val="50000"/>
                  </a:schemeClr>
                </a:solidFill>
              </a:rPr>
              <a:t> vid den </a:t>
            </a:r>
            <a:r>
              <a:rPr lang="cs-CZ" b="1" dirty="0" err="1">
                <a:solidFill>
                  <a:schemeClr val="accent1">
                    <a:lumMod val="50000"/>
                  </a:schemeClr>
                </a:solidFill>
              </a:rPr>
              <a:t>ljusa</a:t>
            </a:r>
            <a:r>
              <a:rPr lang="cs-CZ" b="1" dirty="0">
                <a:solidFill>
                  <a:schemeClr val="accent1">
                    <a:lumMod val="50000"/>
                  </a:schemeClr>
                </a:solidFill>
              </a:rPr>
              <a:t> </a:t>
            </a:r>
            <a:r>
              <a:rPr lang="cs-CZ" b="1" dirty="0" err="1">
                <a:solidFill>
                  <a:schemeClr val="accent1">
                    <a:lumMod val="50000"/>
                  </a:schemeClr>
                </a:solidFill>
              </a:rPr>
              <a:t>stjärnan</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5"/>
              </a:rPr>
              <a:t>https://</a:t>
            </a:r>
            <a:r>
              <a:rPr lang="cs-CZ" sz="1400" dirty="0" smtClean="0">
                <a:solidFill>
                  <a:schemeClr val="accent1">
                    <a:lumMod val="50000"/>
                  </a:schemeClr>
                </a:solidFill>
                <a:hlinkClick r:id="rId5"/>
              </a:rPr>
              <a:t>www.discogs.com/Ranarim-Allt-Vid-Den-Ljusa-Stj%C3%A4rnan/release/1888601</a:t>
            </a:r>
            <a:endParaRPr lang="cs-CZ" sz="1400" dirty="0" smtClean="0">
              <a:solidFill>
                <a:schemeClr val="accent1">
                  <a:lumMod val="50000"/>
                </a:schemeClr>
              </a:solidFill>
            </a:endParaRPr>
          </a:p>
          <a:p>
            <a:pPr>
              <a:spcBef>
                <a:spcPts val="0"/>
              </a:spcBef>
              <a:buClr>
                <a:schemeClr val="accent1">
                  <a:lumMod val="50000"/>
                </a:schemeClr>
              </a:buClr>
              <a:buFont typeface="Wingdings" pitchFamily="2" charset="2"/>
              <a:buChar char="v"/>
            </a:pPr>
            <a:endParaRPr lang="cs-CZ" sz="1400" dirty="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Grappo</a:t>
            </a:r>
            <a:r>
              <a:rPr lang="cs-CZ" b="1" dirty="0" smtClean="0">
                <a:solidFill>
                  <a:schemeClr val="accent1">
                    <a:lumMod val="50000"/>
                  </a:schemeClr>
                </a:solidFill>
              </a:rPr>
              <a:t> </a:t>
            </a:r>
            <a:r>
              <a:rPr lang="cs-CZ" b="1" dirty="0" err="1" smtClean="0">
                <a:solidFill>
                  <a:schemeClr val="accent1">
                    <a:lumMod val="50000"/>
                  </a:schemeClr>
                </a:solidFill>
              </a:rPr>
              <a:t>Grunberg</a:t>
            </a:r>
            <a:r>
              <a:rPr lang="cs-CZ" b="1" dirty="0" smtClean="0">
                <a:solidFill>
                  <a:schemeClr val="accent1">
                    <a:lumMod val="50000"/>
                  </a:schemeClr>
                </a:solidFill>
              </a:rPr>
              <a:t>: </a:t>
            </a:r>
            <a:r>
              <a:rPr lang="cs-CZ" b="1" dirty="0" err="1" smtClean="0">
                <a:solidFill>
                  <a:schemeClr val="accent1">
                    <a:lumMod val="50000"/>
                  </a:schemeClr>
                </a:solidFill>
              </a:rPr>
              <a:t>Fröjd</a:t>
            </a:r>
            <a:r>
              <a:rPr lang="cs-CZ" b="1" dirty="0" smtClean="0">
                <a:solidFill>
                  <a:schemeClr val="accent1">
                    <a:lumMod val="50000"/>
                  </a:schemeClr>
                </a:solidFill>
              </a:rPr>
              <a:t> och </a:t>
            </a:r>
            <a:r>
              <a:rPr lang="cs-CZ" b="1" dirty="0" err="1" smtClean="0">
                <a:solidFill>
                  <a:schemeClr val="accent1">
                    <a:lumMod val="50000"/>
                  </a:schemeClr>
                </a:solidFill>
              </a:rPr>
              <a:t>frid</a:t>
            </a:r>
            <a:r>
              <a:rPr lang="cs-CZ" b="1" dirty="0" smtClean="0">
                <a:solidFill>
                  <a:schemeClr val="accent1">
                    <a:lumMod val="50000"/>
                  </a:schemeClr>
                </a:solidFill>
              </a:rPr>
              <a:t> </a:t>
            </a:r>
            <a:r>
              <a:rPr lang="cs-CZ" b="1" dirty="0" err="1" smtClean="0">
                <a:solidFill>
                  <a:schemeClr val="accent1">
                    <a:lumMod val="50000"/>
                  </a:schemeClr>
                </a:solidFill>
              </a:rPr>
              <a:t>kring</a:t>
            </a:r>
            <a:r>
              <a:rPr lang="cs-CZ" b="1" dirty="0" smtClean="0">
                <a:solidFill>
                  <a:schemeClr val="accent1">
                    <a:lumMod val="50000"/>
                  </a:schemeClr>
                </a:solidFill>
              </a:rPr>
              <a:t> </a:t>
            </a:r>
            <a:r>
              <a:rPr lang="cs-CZ" b="1" dirty="0" err="1" smtClean="0">
                <a:solidFill>
                  <a:schemeClr val="accent1">
                    <a:lumMod val="50000"/>
                  </a:schemeClr>
                </a:solidFill>
              </a:rPr>
              <a:t>jul</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6"/>
              </a:rPr>
              <a:t>https://</a:t>
            </a:r>
            <a:r>
              <a:rPr lang="cs-CZ" sz="1400" dirty="0" smtClean="0">
                <a:solidFill>
                  <a:schemeClr val="accent1">
                    <a:lumMod val="50000"/>
                  </a:schemeClr>
                </a:solidFill>
                <a:hlinkClick r:id="rId6"/>
              </a:rPr>
              <a:t>open.spotify.com/album/3t9KRKEiVcgLl3FLDjGONL</a:t>
            </a:r>
            <a:r>
              <a:rPr lang="cs-CZ" sz="1400" dirty="0">
                <a:solidFill>
                  <a:schemeClr val="accent1">
                    <a:lumMod val="50000"/>
                  </a:schemeClr>
                </a:solidFill>
              </a:rPr>
              <a:t/>
            </a:r>
            <a:br>
              <a:rPr lang="cs-CZ" sz="1400" dirty="0">
                <a:solidFill>
                  <a:schemeClr val="accent1">
                    <a:lumMod val="50000"/>
                  </a:schemeClr>
                </a:solidFill>
              </a:rPr>
            </a:br>
            <a:endParaRPr lang="cs-CZ" sz="1400" dirty="0" smtClean="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Alauda</a:t>
            </a:r>
            <a:r>
              <a:rPr lang="cs-CZ" b="1" dirty="0" smtClean="0">
                <a:solidFill>
                  <a:schemeClr val="accent1">
                    <a:lumMod val="50000"/>
                  </a:schemeClr>
                </a:solidFill>
              </a:rPr>
              <a:t>: Jul</a:t>
            </a:r>
            <a:r>
              <a:rPr lang="cs-CZ" sz="1400" dirty="0" smtClean="0">
                <a:solidFill>
                  <a:schemeClr val="accent1">
                    <a:lumMod val="50000"/>
                  </a:schemeClr>
                </a:solidFill>
              </a:rPr>
              <a:t/>
            </a:r>
            <a:br>
              <a:rPr lang="cs-CZ" sz="1400" dirty="0" smtClean="0">
                <a:solidFill>
                  <a:schemeClr val="accent1">
                    <a:lumMod val="50000"/>
                  </a:schemeClr>
                </a:solidFill>
              </a:rPr>
            </a:br>
            <a:r>
              <a:rPr lang="cs-CZ" sz="1400" dirty="0">
                <a:solidFill>
                  <a:schemeClr val="accent1">
                    <a:lumMod val="50000"/>
                  </a:schemeClr>
                </a:solidFill>
                <a:hlinkClick r:id="rId7"/>
              </a:rPr>
              <a:t>https://</a:t>
            </a:r>
            <a:r>
              <a:rPr lang="cs-CZ" sz="1400" dirty="0" smtClean="0">
                <a:solidFill>
                  <a:schemeClr val="accent1">
                    <a:lumMod val="50000"/>
                  </a:schemeClr>
                </a:solidFill>
                <a:hlinkClick r:id="rId7"/>
              </a:rPr>
              <a:t>www.youtube.com/playlist?list=PLxuxJyzwmPMmGiZKUO4iGEX3IBZANdUte</a:t>
            </a:r>
            <a:endParaRPr lang="cs-CZ" sz="1400" dirty="0" smtClean="0">
              <a:solidFill>
                <a:schemeClr val="accent1">
                  <a:lumMod val="50000"/>
                </a:schemeClr>
              </a:solidFill>
            </a:endParaRPr>
          </a:p>
        </p:txBody>
      </p:sp>
    </p:spTree>
    <p:extLst>
      <p:ext uri="{BB962C8B-B14F-4D97-AF65-F5344CB8AC3E}">
        <p14:creationId xmlns:p14="http://schemas.microsoft.com/office/powerpoint/2010/main" val="1060753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360000"/>
            <a:ext cx="10058400" cy="1371600"/>
          </a:xfrm>
        </p:spPr>
        <p:txBody>
          <a:bodyPr>
            <a:normAutofit/>
          </a:bodyPr>
          <a:lstStyle/>
          <a:p>
            <a:r>
              <a:rPr lang="cs-CZ" b="1" dirty="0" smtClean="0">
                <a:solidFill>
                  <a:schemeClr val="accent1">
                    <a:lumMod val="50000"/>
                  </a:schemeClr>
                </a:solidFill>
              </a:rPr>
              <a:t>Vánoční alba doporučená k poslechu</a:t>
            </a:r>
            <a:br>
              <a:rPr lang="cs-CZ" b="1" dirty="0" smtClean="0">
                <a:solidFill>
                  <a:schemeClr val="accent1">
                    <a:lumMod val="50000"/>
                  </a:schemeClr>
                </a:solidFill>
              </a:rPr>
            </a:br>
            <a:r>
              <a:rPr lang="cs-CZ" sz="3100" b="1" dirty="0" smtClean="0">
                <a:solidFill>
                  <a:schemeClr val="accent1">
                    <a:lumMod val="50000"/>
                  </a:schemeClr>
                </a:solidFill>
              </a:rPr>
              <a:t>- </a:t>
            </a:r>
            <a:r>
              <a:rPr lang="cs-CZ" sz="3100" b="1" dirty="0">
                <a:solidFill>
                  <a:schemeClr val="accent1">
                    <a:lumMod val="50000"/>
                  </a:schemeClr>
                </a:solidFill>
              </a:rPr>
              <a:t>pěvecké sbory</a:t>
            </a:r>
            <a:endParaRPr lang="en-US" sz="3100" b="1" dirty="0">
              <a:solidFill>
                <a:schemeClr val="accent1">
                  <a:lumMod val="50000"/>
                </a:schemeClr>
              </a:solidFill>
            </a:endParaRPr>
          </a:p>
        </p:txBody>
      </p:sp>
      <p:sp>
        <p:nvSpPr>
          <p:cNvPr id="3" name="Content Placeholder 2"/>
          <p:cNvSpPr>
            <a:spLocks noGrp="1"/>
          </p:cNvSpPr>
          <p:nvPr>
            <p:ph idx="1"/>
          </p:nvPr>
        </p:nvSpPr>
        <p:spPr>
          <a:xfrm>
            <a:off x="1080000" y="1800000"/>
            <a:ext cx="10058400" cy="3931920"/>
          </a:xfrm>
        </p:spPr>
        <p:txBody>
          <a:bodyPr>
            <a:noAutofit/>
          </a:bodyPr>
          <a:lstStyle/>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Lucia </a:t>
            </a:r>
            <a:r>
              <a:rPr lang="cs-CZ" b="1" dirty="0">
                <a:solidFill>
                  <a:schemeClr val="accent1">
                    <a:lumMod val="50000"/>
                  </a:schemeClr>
                </a:solidFill>
              </a:rPr>
              <a:t>(Malmö </a:t>
            </a:r>
            <a:r>
              <a:rPr lang="cs-CZ" b="1" dirty="0" err="1">
                <a:solidFill>
                  <a:schemeClr val="accent1">
                    <a:lumMod val="50000"/>
                  </a:schemeClr>
                </a:solidFill>
              </a:rPr>
              <a:t>akademiska</a:t>
            </a:r>
            <a:r>
              <a:rPr lang="cs-CZ" b="1" dirty="0">
                <a:solidFill>
                  <a:schemeClr val="accent1">
                    <a:lumMod val="50000"/>
                  </a:schemeClr>
                </a:solidFill>
              </a:rPr>
              <a:t> </a:t>
            </a:r>
            <a:r>
              <a:rPr lang="cs-CZ" b="1" dirty="0" err="1">
                <a:solidFill>
                  <a:schemeClr val="accent1">
                    <a:lumMod val="50000"/>
                  </a:schemeClr>
                </a:solidFill>
              </a:rPr>
              <a:t>kör</a:t>
            </a:r>
            <a:r>
              <a:rPr lang="cs-CZ" b="1" dirty="0">
                <a:solidFill>
                  <a:schemeClr val="accent1">
                    <a:lumMod val="50000"/>
                  </a:schemeClr>
                </a:solidFill>
              </a:rPr>
              <a:t>)</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2"/>
              </a:rPr>
              <a:t>https://open.spotify.com/album/4eH9NGBMpiiFvpFWePs2LA</a:t>
            </a:r>
            <a:r>
              <a:rPr lang="cs-CZ" sz="1400" dirty="0">
                <a:solidFill>
                  <a:schemeClr val="accent1">
                    <a:lumMod val="50000"/>
                  </a:schemeClr>
                </a:solidFill>
              </a:rPr>
              <a:t/>
            </a:r>
            <a:br>
              <a:rPr lang="cs-CZ" sz="1400" dirty="0">
                <a:solidFill>
                  <a:schemeClr val="accent1">
                    <a:lumMod val="50000"/>
                  </a:schemeClr>
                </a:solidFill>
              </a:rPr>
            </a:br>
            <a:endParaRPr lang="cs-CZ" sz="1400" dirty="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Nu </a:t>
            </a:r>
            <a:r>
              <a:rPr lang="cs-CZ" b="1" dirty="0" err="1">
                <a:solidFill>
                  <a:schemeClr val="accent1">
                    <a:lumMod val="50000"/>
                  </a:schemeClr>
                </a:solidFill>
              </a:rPr>
              <a:t>lyser</a:t>
            </a:r>
            <a:r>
              <a:rPr lang="cs-CZ" b="1" dirty="0">
                <a:solidFill>
                  <a:schemeClr val="accent1">
                    <a:lumMod val="50000"/>
                  </a:schemeClr>
                </a:solidFill>
              </a:rPr>
              <a:t> en </a:t>
            </a:r>
            <a:r>
              <a:rPr lang="cs-CZ" b="1" dirty="0" err="1">
                <a:solidFill>
                  <a:schemeClr val="accent1">
                    <a:lumMod val="50000"/>
                  </a:schemeClr>
                </a:solidFill>
              </a:rPr>
              <a:t>julens</a:t>
            </a:r>
            <a:r>
              <a:rPr lang="cs-CZ" b="1" dirty="0">
                <a:solidFill>
                  <a:schemeClr val="accent1">
                    <a:lumMod val="50000"/>
                  </a:schemeClr>
                </a:solidFill>
              </a:rPr>
              <a:t> </a:t>
            </a:r>
            <a:r>
              <a:rPr lang="cs-CZ" b="1" dirty="0" err="1">
                <a:solidFill>
                  <a:schemeClr val="accent1">
                    <a:lumMod val="50000"/>
                  </a:schemeClr>
                </a:solidFill>
              </a:rPr>
              <a:t>stjärna</a:t>
            </a:r>
            <a:r>
              <a:rPr lang="cs-CZ" b="1" dirty="0">
                <a:solidFill>
                  <a:schemeClr val="accent1">
                    <a:lumMod val="50000"/>
                  </a:schemeClr>
                </a:solidFill>
              </a:rPr>
              <a:t> (Adolf </a:t>
            </a:r>
            <a:r>
              <a:rPr lang="cs-CZ" b="1" dirty="0" err="1">
                <a:solidFill>
                  <a:schemeClr val="accent1">
                    <a:lumMod val="50000"/>
                  </a:schemeClr>
                </a:solidFill>
              </a:rPr>
              <a:t>Fredriks</a:t>
            </a:r>
            <a:r>
              <a:rPr lang="cs-CZ" b="1" dirty="0">
                <a:solidFill>
                  <a:schemeClr val="accent1">
                    <a:lumMod val="50000"/>
                  </a:schemeClr>
                </a:solidFill>
              </a:rPr>
              <a:t> </a:t>
            </a:r>
            <a:r>
              <a:rPr lang="cs-CZ" b="1" dirty="0" err="1">
                <a:solidFill>
                  <a:schemeClr val="accent1">
                    <a:lumMod val="50000"/>
                  </a:schemeClr>
                </a:solidFill>
              </a:rPr>
              <a:t>Musikklasser</a:t>
            </a:r>
            <a:r>
              <a:rPr lang="cs-CZ" b="1" dirty="0">
                <a:solidFill>
                  <a:schemeClr val="accent1">
                    <a:lumMod val="50000"/>
                  </a:schemeClr>
                </a:solidFill>
              </a:rPr>
              <a:t>)</a:t>
            </a:r>
            <a:r>
              <a:rPr lang="cs-CZ" sz="1400" b="1" dirty="0">
                <a:solidFill>
                  <a:schemeClr val="accent1">
                    <a:lumMod val="50000"/>
                  </a:schemeClr>
                </a:solidFill>
              </a:rPr>
              <a:t/>
            </a:r>
            <a:br>
              <a:rPr lang="cs-CZ" sz="1400" b="1" dirty="0">
                <a:solidFill>
                  <a:schemeClr val="accent1">
                    <a:lumMod val="50000"/>
                  </a:schemeClr>
                </a:solidFill>
              </a:rPr>
            </a:br>
            <a:r>
              <a:rPr lang="cs-CZ" sz="1400" dirty="0">
                <a:solidFill>
                  <a:schemeClr val="accent1">
                    <a:lumMod val="50000"/>
                  </a:schemeClr>
                </a:solidFill>
                <a:hlinkClick r:id="rId3"/>
              </a:rPr>
              <a:t>https://open.spotify.com/album/2yDR7Ys4WrXU6Ifz3T2cxI</a:t>
            </a:r>
            <a:r>
              <a:rPr lang="cs-CZ" sz="1400" dirty="0">
                <a:solidFill>
                  <a:schemeClr val="accent1">
                    <a:lumMod val="50000"/>
                  </a:schemeClr>
                </a:solidFill>
              </a:rPr>
              <a:t/>
            </a:r>
            <a:br>
              <a:rPr lang="cs-CZ" sz="1400" dirty="0">
                <a:solidFill>
                  <a:schemeClr val="accent1">
                    <a:lumMod val="50000"/>
                  </a:schemeClr>
                </a:solidFill>
              </a:rPr>
            </a:br>
            <a:endParaRPr lang="cs-CZ" sz="1400" dirty="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December</a:t>
            </a:r>
            <a:r>
              <a:rPr lang="cs-CZ" b="1" dirty="0" smtClean="0">
                <a:solidFill>
                  <a:schemeClr val="accent1">
                    <a:lumMod val="50000"/>
                  </a:schemeClr>
                </a:solidFill>
              </a:rPr>
              <a:t> </a:t>
            </a:r>
            <a:r>
              <a:rPr lang="cs-CZ" b="1" dirty="0">
                <a:solidFill>
                  <a:schemeClr val="accent1">
                    <a:lumMod val="50000"/>
                  </a:schemeClr>
                </a:solidFill>
              </a:rPr>
              <a:t>(</a:t>
            </a:r>
            <a:r>
              <a:rPr lang="cs-CZ" b="1" dirty="0" err="1">
                <a:solidFill>
                  <a:schemeClr val="accent1">
                    <a:lumMod val="50000"/>
                  </a:schemeClr>
                </a:solidFill>
              </a:rPr>
              <a:t>Svanholm</a:t>
            </a:r>
            <a:r>
              <a:rPr lang="cs-CZ" b="1" dirty="0">
                <a:solidFill>
                  <a:schemeClr val="accent1">
                    <a:lumMod val="50000"/>
                  </a:schemeClr>
                </a:solidFill>
              </a:rPr>
              <a:t> </a:t>
            </a:r>
            <a:r>
              <a:rPr lang="cs-CZ" b="1" dirty="0" err="1">
                <a:solidFill>
                  <a:schemeClr val="accent1">
                    <a:lumMod val="50000"/>
                  </a:schemeClr>
                </a:solidFill>
              </a:rPr>
              <a:t>Singers</a:t>
            </a:r>
            <a:r>
              <a:rPr lang="cs-CZ" b="1" dirty="0">
                <a:solidFill>
                  <a:schemeClr val="accent1">
                    <a:lumMod val="50000"/>
                  </a:schemeClr>
                </a:solidFill>
              </a:rPr>
              <a:t>)</a:t>
            </a:r>
            <a:r>
              <a:rPr lang="cs-CZ" sz="1400" b="1" i="1" dirty="0">
                <a:solidFill>
                  <a:schemeClr val="accent1">
                    <a:lumMod val="50000"/>
                  </a:schemeClr>
                </a:solidFill>
              </a:rPr>
              <a:t/>
            </a:r>
            <a:br>
              <a:rPr lang="cs-CZ" sz="1400" b="1" i="1" dirty="0">
                <a:solidFill>
                  <a:schemeClr val="accent1">
                    <a:lumMod val="50000"/>
                  </a:schemeClr>
                </a:solidFill>
              </a:rPr>
            </a:br>
            <a:r>
              <a:rPr lang="cs-CZ" sz="1400" dirty="0">
                <a:solidFill>
                  <a:schemeClr val="accent1">
                    <a:lumMod val="50000"/>
                  </a:schemeClr>
                </a:solidFill>
                <a:hlinkClick r:id="rId4"/>
              </a:rPr>
              <a:t>https://open.spotify.com/album/5H6oUXu98kBB31w4W6ezTP</a:t>
            </a:r>
            <a:r>
              <a:rPr lang="cs-CZ" sz="1400" dirty="0">
                <a:solidFill>
                  <a:schemeClr val="accent1">
                    <a:lumMod val="50000"/>
                  </a:schemeClr>
                </a:solidFill>
              </a:rPr>
              <a:t/>
            </a:r>
            <a:br>
              <a:rPr lang="cs-CZ" sz="1400" dirty="0">
                <a:solidFill>
                  <a:schemeClr val="accent1">
                    <a:lumMod val="50000"/>
                  </a:schemeClr>
                </a:solidFill>
              </a:rPr>
            </a:br>
            <a:endParaRPr lang="cs-CZ" sz="1400" dirty="0">
              <a:solidFill>
                <a:schemeClr val="accent1">
                  <a:lumMod val="50000"/>
                </a:schemeClr>
              </a:solidFill>
            </a:endParaRPr>
          </a:p>
          <a:p>
            <a:pPr>
              <a:spcBef>
                <a:spcPts val="0"/>
              </a:spcBef>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Godmorgon</a:t>
            </a:r>
            <a:r>
              <a:rPr lang="cs-CZ" b="1" dirty="0" smtClean="0">
                <a:solidFill>
                  <a:schemeClr val="accent1">
                    <a:lumMod val="50000"/>
                  </a:schemeClr>
                </a:solidFill>
              </a:rPr>
              <a:t> </a:t>
            </a:r>
            <a:r>
              <a:rPr lang="cs-CZ" b="1" dirty="0" err="1">
                <a:solidFill>
                  <a:schemeClr val="accent1">
                    <a:lumMod val="50000"/>
                  </a:schemeClr>
                </a:solidFill>
              </a:rPr>
              <a:t>mitt</a:t>
            </a:r>
            <a:r>
              <a:rPr lang="cs-CZ" b="1" dirty="0">
                <a:solidFill>
                  <a:schemeClr val="accent1">
                    <a:lumMod val="50000"/>
                  </a:schemeClr>
                </a:solidFill>
              </a:rPr>
              <a:t> </a:t>
            </a:r>
            <a:r>
              <a:rPr lang="cs-CZ" b="1" dirty="0" err="1">
                <a:solidFill>
                  <a:schemeClr val="accent1">
                    <a:lumMod val="50000"/>
                  </a:schemeClr>
                </a:solidFill>
              </a:rPr>
              <a:t>herskap</a:t>
            </a:r>
            <a:r>
              <a:rPr lang="cs-CZ" b="1" dirty="0">
                <a:solidFill>
                  <a:schemeClr val="accent1">
                    <a:lumMod val="50000"/>
                  </a:schemeClr>
                </a:solidFill>
              </a:rPr>
              <a:t> (</a:t>
            </a:r>
            <a:r>
              <a:rPr lang="cs-CZ" b="1" dirty="0" err="1">
                <a:solidFill>
                  <a:schemeClr val="accent1">
                    <a:lumMod val="50000"/>
                  </a:schemeClr>
                </a:solidFill>
              </a:rPr>
              <a:t>Stockholms</a:t>
            </a:r>
            <a:r>
              <a:rPr lang="cs-CZ" b="1" dirty="0">
                <a:solidFill>
                  <a:schemeClr val="accent1">
                    <a:lumMod val="50000"/>
                  </a:schemeClr>
                </a:solidFill>
              </a:rPr>
              <a:t> </a:t>
            </a:r>
            <a:r>
              <a:rPr lang="cs-CZ" b="1" dirty="0" err="1">
                <a:solidFill>
                  <a:schemeClr val="accent1">
                    <a:lumMod val="50000"/>
                  </a:schemeClr>
                </a:solidFill>
              </a:rPr>
              <a:t>Musikgymnasium</a:t>
            </a:r>
            <a:r>
              <a:rPr lang="cs-CZ" b="1" dirty="0">
                <a:solidFill>
                  <a:schemeClr val="accent1">
                    <a:lumMod val="50000"/>
                  </a:schemeClr>
                </a:solidFill>
              </a:rPr>
              <a:t>)</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5"/>
              </a:rPr>
              <a:t>https://</a:t>
            </a:r>
            <a:r>
              <a:rPr lang="cs-CZ" sz="1400" dirty="0" smtClean="0">
                <a:solidFill>
                  <a:schemeClr val="accent1">
                    <a:lumMod val="50000"/>
                  </a:schemeClr>
                </a:solidFill>
                <a:hlinkClick r:id="rId5"/>
              </a:rPr>
              <a:t>www.youtube.com/watch?v=A0eDvorubK4&amp;list=PLt1TWfaleldLYUzx1FugqRmo0wOP5p9qt</a:t>
            </a:r>
            <a:r>
              <a:rPr lang="cs-CZ" sz="1400" dirty="0" smtClean="0">
                <a:solidFill>
                  <a:schemeClr val="accent1">
                    <a:lumMod val="50000"/>
                  </a:schemeClr>
                </a:solidFill>
              </a:rPr>
              <a:t/>
            </a:r>
            <a:br>
              <a:rPr lang="cs-CZ" sz="1400" dirty="0" smtClean="0">
                <a:solidFill>
                  <a:schemeClr val="accent1">
                    <a:lumMod val="50000"/>
                  </a:schemeClr>
                </a:solidFill>
              </a:rPr>
            </a:br>
            <a:endParaRPr lang="cs-CZ" sz="1400" dirty="0">
              <a:solidFill>
                <a:schemeClr val="accent1">
                  <a:lumMod val="50000"/>
                </a:schemeClr>
              </a:solidFill>
            </a:endParaRPr>
          </a:p>
          <a:p>
            <a:pPr>
              <a:buClr>
                <a:schemeClr val="accent1">
                  <a:lumMod val="50000"/>
                </a:schemeClr>
              </a:buClr>
              <a:buFont typeface="Wingdings" pitchFamily="2" charset="2"/>
              <a:buChar char="v"/>
            </a:pPr>
            <a:r>
              <a:rPr lang="cs-CZ" b="1" dirty="0" smtClean="0">
                <a:solidFill>
                  <a:schemeClr val="accent1">
                    <a:lumMod val="50000"/>
                  </a:schemeClr>
                </a:solidFill>
              </a:rPr>
              <a:t> </a:t>
            </a:r>
            <a:r>
              <a:rPr lang="cs-CZ" b="1" dirty="0" err="1" smtClean="0">
                <a:solidFill>
                  <a:schemeClr val="accent1">
                    <a:lumMod val="50000"/>
                  </a:schemeClr>
                </a:solidFill>
              </a:rPr>
              <a:t>Julens</a:t>
            </a:r>
            <a:r>
              <a:rPr lang="cs-CZ" b="1" dirty="0" smtClean="0">
                <a:solidFill>
                  <a:schemeClr val="accent1">
                    <a:lumMod val="50000"/>
                  </a:schemeClr>
                </a:solidFill>
              </a:rPr>
              <a:t> </a:t>
            </a:r>
            <a:r>
              <a:rPr lang="cs-CZ" b="1" dirty="0" err="1" smtClean="0">
                <a:solidFill>
                  <a:schemeClr val="accent1">
                    <a:lumMod val="50000"/>
                  </a:schemeClr>
                </a:solidFill>
              </a:rPr>
              <a:t>stjärna</a:t>
            </a:r>
            <a:r>
              <a:rPr lang="cs-CZ" b="1" dirty="0" smtClean="0">
                <a:solidFill>
                  <a:schemeClr val="accent1">
                    <a:lumMod val="50000"/>
                  </a:schemeClr>
                </a:solidFill>
              </a:rPr>
              <a:t> (Stella </a:t>
            </a:r>
            <a:r>
              <a:rPr lang="cs-CZ" b="1" dirty="0" err="1" smtClean="0">
                <a:solidFill>
                  <a:schemeClr val="accent1">
                    <a:lumMod val="50000"/>
                  </a:schemeClr>
                </a:solidFill>
              </a:rPr>
              <a:t>Chamber</a:t>
            </a:r>
            <a:r>
              <a:rPr lang="cs-CZ" b="1" dirty="0" smtClean="0">
                <a:solidFill>
                  <a:schemeClr val="accent1">
                    <a:lumMod val="50000"/>
                  </a:schemeClr>
                </a:solidFill>
              </a:rPr>
              <a:t> </a:t>
            </a:r>
            <a:r>
              <a:rPr lang="cs-CZ" b="1" dirty="0" err="1" smtClean="0">
                <a:solidFill>
                  <a:schemeClr val="accent1">
                    <a:lumMod val="50000"/>
                  </a:schemeClr>
                </a:solidFill>
              </a:rPr>
              <a:t>Choir</a:t>
            </a:r>
            <a:r>
              <a:rPr lang="cs-CZ" b="1" dirty="0" smtClean="0">
                <a:solidFill>
                  <a:schemeClr val="accent1">
                    <a:lumMod val="50000"/>
                  </a:schemeClr>
                </a:solidFill>
              </a:rPr>
              <a:t>)</a:t>
            </a:r>
            <a:r>
              <a:rPr lang="cs-CZ" sz="1400" dirty="0">
                <a:solidFill>
                  <a:schemeClr val="accent1">
                    <a:lumMod val="50000"/>
                  </a:schemeClr>
                </a:solidFill>
              </a:rPr>
              <a:t/>
            </a:r>
            <a:br>
              <a:rPr lang="cs-CZ" sz="1400" dirty="0">
                <a:solidFill>
                  <a:schemeClr val="accent1">
                    <a:lumMod val="50000"/>
                  </a:schemeClr>
                </a:solidFill>
              </a:rPr>
            </a:br>
            <a:r>
              <a:rPr lang="cs-CZ" sz="1400" dirty="0">
                <a:solidFill>
                  <a:schemeClr val="accent1">
                    <a:lumMod val="50000"/>
                  </a:schemeClr>
                </a:solidFill>
                <a:hlinkClick r:id="rId6"/>
              </a:rPr>
              <a:t>https://</a:t>
            </a:r>
            <a:r>
              <a:rPr lang="cs-CZ" sz="1400" dirty="0" smtClean="0">
                <a:solidFill>
                  <a:schemeClr val="accent1">
                    <a:lumMod val="50000"/>
                  </a:schemeClr>
                </a:solidFill>
                <a:hlinkClick r:id="rId6"/>
              </a:rPr>
              <a:t>open.spotify.com/album/5Mv9u5upMxRPjxd1Zlz5ND</a:t>
            </a:r>
            <a:endParaRPr lang="cs-CZ" sz="1400" dirty="0" smtClean="0">
              <a:solidFill>
                <a:schemeClr val="accent1">
                  <a:lumMod val="50000"/>
                </a:schemeClr>
              </a:solidFill>
            </a:endParaRPr>
          </a:p>
          <a:p>
            <a:pPr marL="0" indent="0">
              <a:buClr>
                <a:schemeClr val="accent1">
                  <a:lumMod val="50000"/>
                </a:schemeClr>
              </a:buClr>
              <a:buNone/>
            </a:pPr>
            <a:endParaRPr lang="cs-CZ" sz="1400" dirty="0">
              <a:solidFill>
                <a:schemeClr val="accent1">
                  <a:lumMod val="50000"/>
                </a:schemeClr>
              </a:solidFill>
            </a:endParaRPr>
          </a:p>
          <a:p>
            <a:pPr marL="0" indent="0">
              <a:buClr>
                <a:schemeClr val="accent1">
                  <a:lumMod val="50000"/>
                </a:schemeClr>
              </a:buClr>
              <a:buNone/>
            </a:pPr>
            <a:endParaRPr lang="cs-CZ" sz="1400" dirty="0">
              <a:solidFill>
                <a:schemeClr val="accent1">
                  <a:lumMod val="50000"/>
                </a:schemeClr>
              </a:solidFill>
            </a:endParaRPr>
          </a:p>
          <a:p>
            <a:pPr marL="0" indent="0">
              <a:spcBef>
                <a:spcPts val="0"/>
              </a:spcBef>
              <a:buClr>
                <a:schemeClr val="accent1">
                  <a:lumMod val="50000"/>
                </a:schemeClr>
              </a:buClr>
              <a:buNone/>
            </a:pPr>
            <a:endParaRPr lang="cs-CZ" sz="1400" dirty="0" smtClean="0">
              <a:solidFill>
                <a:schemeClr val="accent1">
                  <a:lumMod val="50000"/>
                </a:schemeClr>
              </a:solidFill>
            </a:endParaRPr>
          </a:p>
        </p:txBody>
      </p:sp>
    </p:spTree>
    <p:extLst>
      <p:ext uri="{BB962C8B-B14F-4D97-AF65-F5344CB8AC3E}">
        <p14:creationId xmlns:p14="http://schemas.microsoft.com/office/powerpoint/2010/main" val="1436547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000" y="540000"/>
            <a:ext cx="10058400" cy="1371600"/>
          </a:xfrm>
        </p:spPr>
        <p:txBody>
          <a:bodyPr/>
          <a:lstStyle/>
          <a:p>
            <a:r>
              <a:rPr lang="cs-CZ" b="1" dirty="0" smtClean="0">
                <a:solidFill>
                  <a:schemeClr val="accent1">
                    <a:lumMod val="50000"/>
                  </a:schemeClr>
                </a:solidFill>
              </a:rPr>
              <a:t>Den </a:t>
            </a:r>
            <a:r>
              <a:rPr lang="cs-CZ" b="1" dirty="0" err="1" smtClean="0">
                <a:solidFill>
                  <a:schemeClr val="accent1">
                    <a:lumMod val="50000"/>
                  </a:schemeClr>
                </a:solidFill>
              </a:rPr>
              <a:t>signade</a:t>
            </a:r>
            <a:r>
              <a:rPr lang="cs-CZ" b="1" dirty="0" smtClean="0">
                <a:solidFill>
                  <a:schemeClr val="accent1">
                    <a:lumMod val="50000"/>
                  </a:schemeClr>
                </a:solidFill>
              </a:rPr>
              <a:t> dag</a:t>
            </a:r>
            <a:endParaRPr lang="en-US" b="1" dirty="0">
              <a:solidFill>
                <a:schemeClr val="accent1">
                  <a:lumMod val="50000"/>
                </a:schemeClr>
              </a:solidFill>
            </a:endParaRPr>
          </a:p>
        </p:txBody>
      </p:sp>
      <p:sp>
        <p:nvSpPr>
          <p:cNvPr id="3" name="Content Placeholder 2"/>
          <p:cNvSpPr>
            <a:spLocks noGrp="1"/>
          </p:cNvSpPr>
          <p:nvPr>
            <p:ph sz="half" idx="1"/>
          </p:nvPr>
        </p:nvSpPr>
        <p:spPr>
          <a:xfrm>
            <a:off x="5580000" y="1800000"/>
            <a:ext cx="5880480" cy="3749040"/>
          </a:xfrm>
        </p:spPr>
        <p:txBody>
          <a:bodyPr>
            <a:normAutofit/>
          </a:bodyPr>
          <a:lstStyle/>
          <a:p>
            <a:pPr>
              <a:buClr>
                <a:schemeClr val="accent1">
                  <a:lumMod val="50000"/>
                </a:schemeClr>
              </a:buClr>
              <a:buFontTx/>
              <a:buChar char="-"/>
            </a:pPr>
            <a:r>
              <a:rPr lang="cs-CZ" sz="2400" dirty="0" smtClean="0">
                <a:solidFill>
                  <a:schemeClr val="accent1">
                    <a:lumMod val="50000"/>
                  </a:schemeClr>
                </a:solidFill>
              </a:rPr>
              <a:t>původem z oblasti </a:t>
            </a:r>
            <a:r>
              <a:rPr lang="cs-CZ" sz="2400" dirty="0" err="1" smtClean="0">
                <a:solidFill>
                  <a:schemeClr val="accent1">
                    <a:lumMod val="50000"/>
                  </a:schemeClr>
                </a:solidFill>
              </a:rPr>
              <a:t>Öjebyn</a:t>
            </a:r>
            <a:endParaRPr lang="cs-CZ" sz="2400" dirty="0" smtClean="0">
              <a:solidFill>
                <a:schemeClr val="accent1">
                  <a:lumMod val="50000"/>
                </a:schemeClr>
              </a:solidFill>
            </a:endParaRPr>
          </a:p>
          <a:p>
            <a:pPr>
              <a:buClr>
                <a:schemeClr val="accent1">
                  <a:lumMod val="50000"/>
                </a:schemeClr>
              </a:buClr>
              <a:buFontTx/>
              <a:buChar char="-"/>
            </a:pPr>
            <a:r>
              <a:rPr lang="cs-CZ" sz="2400" dirty="0" smtClean="0">
                <a:solidFill>
                  <a:schemeClr val="accent1">
                    <a:lumMod val="50000"/>
                  </a:schemeClr>
                </a:solidFill>
              </a:rPr>
              <a:t>vánoční žalm, poprvé zaznamenán už v roce 1450</a:t>
            </a:r>
          </a:p>
          <a:p>
            <a:pPr>
              <a:buClr>
                <a:schemeClr val="accent1">
                  <a:lumMod val="50000"/>
                </a:schemeClr>
              </a:buClr>
              <a:buFontTx/>
              <a:buChar char="-"/>
            </a:pPr>
            <a:r>
              <a:rPr lang="cs-CZ" sz="2400" dirty="0">
                <a:solidFill>
                  <a:schemeClr val="accent1">
                    <a:lumMod val="50000"/>
                  </a:schemeClr>
                </a:solidFill>
              </a:rPr>
              <a:t>p</a:t>
            </a:r>
            <a:r>
              <a:rPr lang="cs-CZ" sz="2400" dirty="0" smtClean="0">
                <a:solidFill>
                  <a:schemeClr val="accent1">
                    <a:lumMod val="50000"/>
                  </a:schemeClr>
                </a:solidFill>
              </a:rPr>
              <a:t>rošel mnoha přepracováními</a:t>
            </a:r>
          </a:p>
          <a:p>
            <a:pPr>
              <a:buClr>
                <a:schemeClr val="accent1">
                  <a:lumMod val="50000"/>
                </a:schemeClr>
              </a:buClr>
              <a:buFontTx/>
              <a:buChar char="-"/>
            </a:pPr>
            <a:r>
              <a:rPr lang="cs-CZ" sz="2400" dirty="0">
                <a:solidFill>
                  <a:schemeClr val="accent1">
                    <a:lumMod val="50000"/>
                  </a:schemeClr>
                </a:solidFill>
              </a:rPr>
              <a:t>z</a:t>
            </a:r>
            <a:r>
              <a:rPr lang="cs-CZ" sz="2400" dirty="0" smtClean="0">
                <a:solidFill>
                  <a:schemeClr val="accent1">
                    <a:lumMod val="50000"/>
                  </a:schemeClr>
                </a:solidFill>
              </a:rPr>
              <a:t>pívával se ráno, ale později byl nahrazen žalmem </a:t>
            </a:r>
            <a:r>
              <a:rPr lang="cs-CZ" sz="2400" i="1" dirty="0" smtClean="0">
                <a:solidFill>
                  <a:schemeClr val="accent1">
                    <a:lumMod val="50000"/>
                  </a:schemeClr>
                </a:solidFill>
              </a:rPr>
              <a:t>Var </a:t>
            </a:r>
            <a:r>
              <a:rPr lang="cs-CZ" sz="2400" i="1" dirty="0" err="1" smtClean="0">
                <a:solidFill>
                  <a:schemeClr val="accent1">
                    <a:lumMod val="50000"/>
                  </a:schemeClr>
                </a:solidFill>
              </a:rPr>
              <a:t>hälsad</a:t>
            </a:r>
            <a:r>
              <a:rPr lang="cs-CZ" sz="2400" i="1" dirty="0" smtClean="0">
                <a:solidFill>
                  <a:schemeClr val="accent1">
                    <a:lumMod val="50000"/>
                  </a:schemeClr>
                </a:solidFill>
              </a:rPr>
              <a:t> </a:t>
            </a:r>
            <a:r>
              <a:rPr lang="cs-CZ" sz="2400" i="1" dirty="0" err="1" smtClean="0">
                <a:solidFill>
                  <a:schemeClr val="accent1">
                    <a:lumMod val="50000"/>
                  </a:schemeClr>
                </a:solidFill>
              </a:rPr>
              <a:t>sköna</a:t>
            </a:r>
            <a:r>
              <a:rPr lang="cs-CZ" sz="2400" i="1" dirty="0" smtClean="0">
                <a:solidFill>
                  <a:schemeClr val="accent1">
                    <a:lumMod val="50000"/>
                  </a:schemeClr>
                </a:solidFill>
              </a:rPr>
              <a:t> </a:t>
            </a:r>
            <a:r>
              <a:rPr lang="cs-CZ" sz="2400" i="1" dirty="0" err="1" smtClean="0">
                <a:solidFill>
                  <a:schemeClr val="accent1">
                    <a:lumMod val="50000"/>
                  </a:schemeClr>
                </a:solidFill>
              </a:rPr>
              <a:t>morgonstund</a:t>
            </a:r>
            <a:r>
              <a:rPr lang="cs-CZ" sz="2400" dirty="0" smtClean="0">
                <a:solidFill>
                  <a:schemeClr val="accent1">
                    <a:lumMod val="50000"/>
                  </a:schemeClr>
                </a:solidFill>
              </a:rPr>
              <a:t>, který se zpívá častěji</a:t>
            </a:r>
          </a:p>
          <a:p>
            <a:pPr>
              <a:buClr>
                <a:schemeClr val="accent1">
                  <a:lumMod val="50000"/>
                </a:schemeClr>
              </a:buClr>
              <a:buFont typeface="Wingdings" panose="05000000000000000000" pitchFamily="2" charset="2"/>
              <a:buChar char="v"/>
            </a:pPr>
            <a:endParaRPr lang="en-US" dirty="0"/>
          </a:p>
        </p:txBody>
      </p:sp>
      <p:pic>
        <p:nvPicPr>
          <p:cNvPr id="1026" name="Picture 2" descr="C:\Users\Katleya\Desktop\SIST_vanocni_kolaz\Svenska_jul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0" y="987551"/>
            <a:ext cx="4856797" cy="4856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353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0000" y="360000"/>
            <a:ext cx="10058400" cy="1371600"/>
          </a:xfrm>
        </p:spPr>
        <p:txBody>
          <a:bodyPr/>
          <a:lstStyle/>
          <a:p>
            <a:r>
              <a:rPr lang="cs-CZ" b="1" dirty="0" err="1">
                <a:solidFill>
                  <a:schemeClr val="accent1">
                    <a:lumMod val="50000"/>
                  </a:schemeClr>
                </a:solidFill>
              </a:rPr>
              <a:t>Himlen</a:t>
            </a:r>
            <a:r>
              <a:rPr lang="cs-CZ" b="1" dirty="0">
                <a:solidFill>
                  <a:schemeClr val="accent1">
                    <a:lumMod val="50000"/>
                  </a:schemeClr>
                </a:solidFill>
              </a:rPr>
              <a:t> </a:t>
            </a:r>
            <a:r>
              <a:rPr lang="cs-CZ" b="1" dirty="0" err="1">
                <a:solidFill>
                  <a:schemeClr val="accent1">
                    <a:lumMod val="50000"/>
                  </a:schemeClr>
                </a:solidFill>
              </a:rPr>
              <a:t>hänger</a:t>
            </a:r>
            <a:r>
              <a:rPr lang="cs-CZ" b="1" dirty="0">
                <a:solidFill>
                  <a:schemeClr val="accent1">
                    <a:lumMod val="50000"/>
                  </a:schemeClr>
                </a:solidFill>
              </a:rPr>
              <a:t> </a:t>
            </a:r>
            <a:r>
              <a:rPr lang="cs-CZ" b="1" dirty="0" err="1">
                <a:solidFill>
                  <a:schemeClr val="accent1">
                    <a:lumMod val="50000"/>
                  </a:schemeClr>
                </a:solidFill>
              </a:rPr>
              <a:t>stjärnsvart</a:t>
            </a:r>
            <a:endParaRPr lang="en-US" b="1" dirty="0">
              <a:solidFill>
                <a:schemeClr val="accent1">
                  <a:lumMod val="50000"/>
                </a:schemeClr>
              </a:solidFill>
            </a:endParaRPr>
          </a:p>
        </p:txBody>
      </p:sp>
      <p:sp>
        <p:nvSpPr>
          <p:cNvPr id="3" name="Content Placeholder 2"/>
          <p:cNvSpPr>
            <a:spLocks noGrp="1"/>
          </p:cNvSpPr>
          <p:nvPr>
            <p:ph sz="half" idx="1"/>
          </p:nvPr>
        </p:nvSpPr>
        <p:spPr>
          <a:xfrm>
            <a:off x="4500000" y="1800000"/>
            <a:ext cx="5880480" cy="3749040"/>
          </a:xfrm>
        </p:spPr>
        <p:txBody>
          <a:bodyPr>
            <a:normAutofit/>
          </a:bodyPr>
          <a:lstStyle/>
          <a:p>
            <a:pPr>
              <a:buClr>
                <a:schemeClr val="accent1">
                  <a:lumMod val="50000"/>
                </a:schemeClr>
              </a:buClr>
              <a:buFontTx/>
              <a:buChar char="-"/>
            </a:pPr>
            <a:r>
              <a:rPr lang="cs-CZ" sz="2400" dirty="0">
                <a:solidFill>
                  <a:schemeClr val="accent1">
                    <a:lumMod val="50000"/>
                  </a:schemeClr>
                </a:solidFill>
              </a:rPr>
              <a:t>patří do </a:t>
            </a:r>
            <a:r>
              <a:rPr lang="cs-CZ" sz="2400" dirty="0" smtClean="0">
                <a:solidFill>
                  <a:schemeClr val="accent1">
                    <a:lumMod val="50000"/>
                  </a:schemeClr>
                </a:solidFill>
              </a:rPr>
              <a:t>kategorie </a:t>
            </a:r>
            <a:r>
              <a:rPr lang="cs-CZ" sz="2400" dirty="0">
                <a:solidFill>
                  <a:schemeClr val="accent1">
                    <a:lumMod val="50000"/>
                  </a:schemeClr>
                </a:solidFill>
              </a:rPr>
              <a:t>písní „</a:t>
            </a:r>
            <a:r>
              <a:rPr lang="cs-CZ" sz="2400" dirty="0" err="1">
                <a:solidFill>
                  <a:schemeClr val="accent1">
                    <a:lumMod val="50000"/>
                  </a:schemeClr>
                </a:solidFill>
              </a:rPr>
              <a:t>Luciasången</a:t>
            </a:r>
            <a:r>
              <a:rPr lang="cs-CZ" sz="2400" dirty="0">
                <a:solidFill>
                  <a:schemeClr val="accent1">
                    <a:lumMod val="50000"/>
                  </a:schemeClr>
                </a:solidFill>
              </a:rPr>
              <a:t>“</a:t>
            </a:r>
          </a:p>
          <a:p>
            <a:pPr>
              <a:buClr>
                <a:schemeClr val="accent1">
                  <a:lumMod val="50000"/>
                </a:schemeClr>
              </a:buClr>
              <a:buFontTx/>
              <a:buChar char="-"/>
            </a:pPr>
            <a:r>
              <a:rPr lang="cs-CZ" sz="2400" dirty="0">
                <a:solidFill>
                  <a:schemeClr val="accent1">
                    <a:lumMod val="50000"/>
                  </a:schemeClr>
                </a:solidFill>
              </a:rPr>
              <a:t>text je z roku 1902, autorem je básník Karl </a:t>
            </a:r>
            <a:r>
              <a:rPr lang="cs-CZ" sz="2400" dirty="0" err="1">
                <a:solidFill>
                  <a:schemeClr val="accent1">
                    <a:lumMod val="50000"/>
                  </a:schemeClr>
                </a:solidFill>
              </a:rPr>
              <a:t>Gustaf</a:t>
            </a:r>
            <a:r>
              <a:rPr lang="cs-CZ" sz="2400" dirty="0">
                <a:solidFill>
                  <a:schemeClr val="accent1">
                    <a:lumMod val="50000"/>
                  </a:schemeClr>
                </a:solidFill>
              </a:rPr>
              <a:t> </a:t>
            </a:r>
            <a:r>
              <a:rPr lang="cs-CZ" sz="2400" dirty="0" err="1">
                <a:solidFill>
                  <a:schemeClr val="accent1">
                    <a:lumMod val="50000"/>
                  </a:schemeClr>
                </a:solidFill>
              </a:rPr>
              <a:t>Ossiannilsson</a:t>
            </a:r>
            <a:endParaRPr lang="cs-CZ" sz="2400" dirty="0">
              <a:solidFill>
                <a:schemeClr val="accent1">
                  <a:lumMod val="50000"/>
                </a:schemeClr>
              </a:solidFill>
            </a:endParaRPr>
          </a:p>
          <a:p>
            <a:pPr>
              <a:buClr>
                <a:schemeClr val="accent1">
                  <a:lumMod val="50000"/>
                </a:schemeClr>
              </a:buClr>
              <a:buFontTx/>
              <a:buChar char="-"/>
            </a:pPr>
            <a:r>
              <a:rPr lang="cs-CZ" sz="2400" dirty="0">
                <a:solidFill>
                  <a:schemeClr val="accent1">
                    <a:lumMod val="50000"/>
                  </a:schemeClr>
                </a:solidFill>
              </a:rPr>
              <a:t>hudbu napsal Sven </a:t>
            </a:r>
            <a:r>
              <a:rPr lang="cs-CZ" sz="2400" dirty="0" err="1">
                <a:solidFill>
                  <a:schemeClr val="accent1">
                    <a:lumMod val="50000"/>
                  </a:schemeClr>
                </a:solidFill>
              </a:rPr>
              <a:t>Körling</a:t>
            </a:r>
            <a:r>
              <a:rPr lang="cs-CZ" sz="2400" dirty="0">
                <a:solidFill>
                  <a:schemeClr val="accent1">
                    <a:lumMod val="50000"/>
                  </a:schemeClr>
                </a:solidFill>
              </a:rPr>
              <a:t>  roku 1934</a:t>
            </a:r>
            <a:endParaRPr lang="en-US" sz="2400" dirty="0">
              <a:solidFill>
                <a:schemeClr val="accent1">
                  <a:lumMod val="50000"/>
                </a:schemeClr>
              </a:solidFill>
            </a:endParaRPr>
          </a:p>
          <a:p>
            <a:pPr marL="0" indent="0">
              <a:buClr>
                <a:schemeClr val="accent1">
                  <a:lumMod val="50000"/>
                </a:schemeClr>
              </a:buClr>
              <a:buNone/>
            </a:pPr>
            <a:endParaRPr lang="en-US" dirty="0"/>
          </a:p>
        </p:txBody>
      </p:sp>
      <p:pic>
        <p:nvPicPr>
          <p:cNvPr id="2050" name="Picture 2" descr="C:\Users\Katleya\Desktop\SIST_vanocni_kolaz\Svenska_jul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000" y="792000"/>
            <a:ext cx="3399777" cy="5095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563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360000"/>
            <a:ext cx="10058400" cy="1371600"/>
          </a:xfrm>
        </p:spPr>
        <p:txBody>
          <a:bodyPr/>
          <a:lstStyle/>
          <a:p>
            <a:r>
              <a:rPr lang="cs-CZ" b="1" dirty="0">
                <a:solidFill>
                  <a:schemeClr val="accent1">
                    <a:lumMod val="50000"/>
                  </a:schemeClr>
                </a:solidFill>
              </a:rPr>
              <a:t>Nu </a:t>
            </a:r>
            <a:r>
              <a:rPr lang="cs-CZ" b="1" dirty="0" err="1">
                <a:solidFill>
                  <a:schemeClr val="accent1">
                    <a:lumMod val="50000"/>
                  </a:schemeClr>
                </a:solidFill>
              </a:rPr>
              <a:t>har</a:t>
            </a:r>
            <a:r>
              <a:rPr lang="cs-CZ" b="1" dirty="0">
                <a:solidFill>
                  <a:schemeClr val="accent1">
                    <a:lumMod val="50000"/>
                  </a:schemeClr>
                </a:solidFill>
              </a:rPr>
              <a:t> </a:t>
            </a:r>
            <a:r>
              <a:rPr lang="cs-CZ" b="1" dirty="0" err="1">
                <a:solidFill>
                  <a:schemeClr val="accent1">
                    <a:lumMod val="50000"/>
                  </a:schemeClr>
                </a:solidFill>
              </a:rPr>
              <a:t>vi</a:t>
            </a:r>
            <a:r>
              <a:rPr lang="cs-CZ" b="1" dirty="0">
                <a:solidFill>
                  <a:schemeClr val="accent1">
                    <a:lumMod val="50000"/>
                  </a:schemeClr>
                </a:solidFill>
              </a:rPr>
              <a:t> </a:t>
            </a:r>
            <a:r>
              <a:rPr lang="cs-CZ" b="1" dirty="0" err="1">
                <a:solidFill>
                  <a:schemeClr val="accent1">
                    <a:lumMod val="50000"/>
                  </a:schemeClr>
                </a:solidFill>
              </a:rPr>
              <a:t>ljus</a:t>
            </a:r>
            <a:r>
              <a:rPr lang="cs-CZ" b="1" dirty="0">
                <a:solidFill>
                  <a:schemeClr val="accent1">
                    <a:lumMod val="50000"/>
                  </a:schemeClr>
                </a:solidFill>
              </a:rPr>
              <a:t> </a:t>
            </a:r>
            <a:r>
              <a:rPr lang="cs-CZ" b="1" dirty="0" err="1">
                <a:solidFill>
                  <a:schemeClr val="accent1">
                    <a:lumMod val="50000"/>
                  </a:schemeClr>
                </a:solidFill>
              </a:rPr>
              <a:t>här</a:t>
            </a:r>
            <a:r>
              <a:rPr lang="cs-CZ" b="1" dirty="0">
                <a:solidFill>
                  <a:schemeClr val="accent1">
                    <a:lumMod val="50000"/>
                  </a:schemeClr>
                </a:solidFill>
              </a:rPr>
              <a:t> i </a:t>
            </a:r>
            <a:r>
              <a:rPr lang="cs-CZ" b="1" dirty="0" err="1">
                <a:solidFill>
                  <a:schemeClr val="accent1">
                    <a:lumMod val="50000"/>
                  </a:schemeClr>
                </a:solidFill>
              </a:rPr>
              <a:t>vårt</a:t>
            </a:r>
            <a:r>
              <a:rPr lang="cs-CZ" b="1" dirty="0">
                <a:solidFill>
                  <a:schemeClr val="accent1">
                    <a:lumMod val="50000"/>
                  </a:schemeClr>
                </a:solidFill>
              </a:rPr>
              <a:t> hus</a:t>
            </a:r>
            <a:endParaRPr lang="en-US" b="1" dirty="0">
              <a:solidFill>
                <a:schemeClr val="accent1">
                  <a:lumMod val="50000"/>
                </a:schemeClr>
              </a:solidFill>
            </a:endParaRPr>
          </a:p>
        </p:txBody>
      </p:sp>
      <p:sp>
        <p:nvSpPr>
          <p:cNvPr id="3" name="Content Placeholder 2"/>
          <p:cNvSpPr>
            <a:spLocks noGrp="1"/>
          </p:cNvSpPr>
          <p:nvPr>
            <p:ph sz="half" idx="1"/>
          </p:nvPr>
        </p:nvSpPr>
        <p:spPr>
          <a:xfrm>
            <a:off x="720000" y="1800000"/>
            <a:ext cx="7143840" cy="3749040"/>
          </a:xfrm>
        </p:spPr>
        <p:txBody>
          <a:bodyPr>
            <a:normAutofit/>
          </a:bodyPr>
          <a:lstStyle/>
          <a:p>
            <a:pPr>
              <a:buClr>
                <a:schemeClr val="accent1">
                  <a:lumMod val="50000"/>
                </a:schemeClr>
              </a:buClr>
              <a:buFontTx/>
              <a:buChar char="-"/>
            </a:pPr>
            <a:r>
              <a:rPr lang="cs-CZ" sz="2400" dirty="0" smtClean="0">
                <a:solidFill>
                  <a:schemeClr val="accent1">
                    <a:lumMod val="50000"/>
                  </a:schemeClr>
                </a:solidFill>
              </a:rPr>
              <a:t>píseň typu „</a:t>
            </a:r>
            <a:r>
              <a:rPr lang="cs-CZ" sz="2400" dirty="0" err="1" smtClean="0">
                <a:solidFill>
                  <a:schemeClr val="accent1">
                    <a:lumMod val="50000"/>
                  </a:schemeClr>
                </a:solidFill>
              </a:rPr>
              <a:t>polska</a:t>
            </a:r>
            <a:r>
              <a:rPr lang="cs-CZ" sz="2400" dirty="0" smtClean="0">
                <a:solidFill>
                  <a:schemeClr val="accent1">
                    <a:lumMod val="50000"/>
                  </a:schemeClr>
                </a:solidFill>
              </a:rPr>
              <a:t>“, z přelomu 19. a 20. století</a:t>
            </a:r>
            <a:endParaRPr lang="cs-CZ" sz="2400" dirty="0">
              <a:solidFill>
                <a:schemeClr val="accent1">
                  <a:lumMod val="50000"/>
                </a:schemeClr>
              </a:solidFill>
            </a:endParaRPr>
          </a:p>
          <a:p>
            <a:pPr>
              <a:buClr>
                <a:schemeClr val="accent1">
                  <a:lumMod val="50000"/>
                </a:schemeClr>
              </a:buClr>
              <a:buFontTx/>
              <a:buChar char="-"/>
            </a:pPr>
            <a:r>
              <a:rPr lang="cs-CZ" sz="2400" dirty="0">
                <a:solidFill>
                  <a:schemeClr val="accent1">
                    <a:lumMod val="50000"/>
                  </a:schemeClr>
                </a:solidFill>
              </a:rPr>
              <a:t>text </a:t>
            </a:r>
            <a:r>
              <a:rPr lang="cs-CZ" sz="2400" dirty="0" smtClean="0">
                <a:solidFill>
                  <a:schemeClr val="accent1">
                    <a:lumMod val="50000"/>
                  </a:schemeClr>
                </a:solidFill>
              </a:rPr>
              <a:t>napsal Rafael </a:t>
            </a:r>
            <a:r>
              <a:rPr lang="cs-CZ" sz="2400" dirty="0" err="1" smtClean="0">
                <a:solidFill>
                  <a:schemeClr val="accent1">
                    <a:lumMod val="50000"/>
                  </a:schemeClr>
                </a:solidFill>
              </a:rPr>
              <a:t>Hetzber</a:t>
            </a:r>
            <a:r>
              <a:rPr lang="cs-CZ" sz="2400" dirty="0" smtClean="0">
                <a:solidFill>
                  <a:schemeClr val="accent1">
                    <a:lumMod val="50000"/>
                  </a:schemeClr>
                </a:solidFill>
              </a:rPr>
              <a:t>, hudbu Johanna </a:t>
            </a:r>
            <a:r>
              <a:rPr lang="cs-CZ" sz="2400" dirty="0" err="1" smtClean="0">
                <a:solidFill>
                  <a:schemeClr val="accent1">
                    <a:lumMod val="50000"/>
                  </a:schemeClr>
                </a:solidFill>
              </a:rPr>
              <a:t>Ölander</a:t>
            </a:r>
            <a:endParaRPr lang="cs-CZ" sz="2400" dirty="0" smtClean="0">
              <a:solidFill>
                <a:schemeClr val="accent1">
                  <a:lumMod val="50000"/>
                </a:schemeClr>
              </a:solidFill>
            </a:endParaRPr>
          </a:p>
          <a:p>
            <a:pPr>
              <a:buClr>
                <a:schemeClr val="accent1">
                  <a:lumMod val="50000"/>
                </a:schemeClr>
              </a:buClr>
              <a:buFontTx/>
              <a:buChar char="-"/>
            </a:pPr>
            <a:r>
              <a:rPr lang="cs-CZ" sz="2400" dirty="0">
                <a:solidFill>
                  <a:schemeClr val="accent1">
                    <a:lumMod val="50000"/>
                  </a:schemeClr>
                </a:solidFill>
              </a:rPr>
              <a:t>o</a:t>
            </a:r>
            <a:r>
              <a:rPr lang="cs-CZ" sz="2400" dirty="0" smtClean="0">
                <a:solidFill>
                  <a:schemeClr val="accent1">
                    <a:lumMod val="50000"/>
                  </a:schemeClr>
                </a:solidFill>
              </a:rPr>
              <a:t>bjevila se i ve filmu „Návrat dětí z </a:t>
            </a:r>
            <a:r>
              <a:rPr lang="cs-CZ" sz="2400" dirty="0" err="1" smtClean="0">
                <a:solidFill>
                  <a:schemeClr val="accent1">
                    <a:lumMod val="50000"/>
                  </a:schemeClr>
                </a:solidFill>
              </a:rPr>
              <a:t>Bullerbynu</a:t>
            </a:r>
            <a:r>
              <a:rPr lang="cs-CZ" sz="2400" dirty="0" smtClean="0">
                <a:solidFill>
                  <a:schemeClr val="accent1">
                    <a:lumMod val="50000"/>
                  </a:schemeClr>
                </a:solidFill>
              </a:rPr>
              <a:t>“</a:t>
            </a:r>
          </a:p>
          <a:p>
            <a:pPr>
              <a:buClr>
                <a:schemeClr val="accent1">
                  <a:lumMod val="50000"/>
                </a:schemeClr>
              </a:buClr>
              <a:buFontTx/>
              <a:buChar char="-"/>
            </a:pPr>
            <a:r>
              <a:rPr lang="cs-CZ" sz="2400" dirty="0" smtClean="0">
                <a:solidFill>
                  <a:schemeClr val="accent1">
                    <a:lumMod val="50000"/>
                  </a:schemeClr>
                </a:solidFill>
              </a:rPr>
              <a:t>v době jejího vzniku ještě podle tradic nosil dárky </a:t>
            </a:r>
            <a:r>
              <a:rPr lang="cs-CZ" sz="2400" dirty="0" err="1" smtClean="0">
                <a:solidFill>
                  <a:schemeClr val="accent1">
                    <a:lumMod val="50000"/>
                  </a:schemeClr>
                </a:solidFill>
              </a:rPr>
              <a:t>julbocken</a:t>
            </a:r>
            <a:r>
              <a:rPr lang="cs-CZ" sz="2400" dirty="0" smtClean="0">
                <a:solidFill>
                  <a:schemeClr val="accent1">
                    <a:lumMod val="50000"/>
                  </a:schemeClr>
                </a:solidFill>
              </a:rPr>
              <a:t>  - (vánoční) kozel</a:t>
            </a:r>
            <a:endParaRPr lang="cs-CZ" sz="2400" dirty="0">
              <a:solidFill>
                <a:schemeClr val="accent1">
                  <a:lumMod val="50000"/>
                </a:schemeClr>
              </a:solidFill>
            </a:endParaRPr>
          </a:p>
          <a:p>
            <a:pPr marL="0" indent="0">
              <a:buClr>
                <a:schemeClr val="accent1">
                  <a:lumMod val="50000"/>
                </a:schemeClr>
              </a:buClr>
              <a:buNone/>
            </a:pPr>
            <a:endParaRPr lang="en-US" dirty="0"/>
          </a:p>
        </p:txBody>
      </p:sp>
      <p:pic>
        <p:nvPicPr>
          <p:cNvPr id="3074" name="Picture 2" descr="C:\Users\Katleya\Desktop\SIST_vanocni_kolaz\Svenska_jul_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279" y="953113"/>
            <a:ext cx="3369817" cy="5050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206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0000" y="360000"/>
            <a:ext cx="10058400" cy="1371600"/>
          </a:xfrm>
        </p:spPr>
        <p:txBody>
          <a:bodyPr/>
          <a:lstStyle/>
          <a:p>
            <a:r>
              <a:rPr lang="cs-CZ" b="1" dirty="0" smtClean="0">
                <a:solidFill>
                  <a:schemeClr val="accent1">
                    <a:lumMod val="50000"/>
                  </a:schemeClr>
                </a:solidFill>
              </a:rPr>
              <a:t>Svatá Lucie</a:t>
            </a:r>
            <a:endParaRPr lang="en-US" b="1" dirty="0">
              <a:solidFill>
                <a:schemeClr val="accent1">
                  <a:lumMod val="50000"/>
                </a:schemeClr>
              </a:solidFill>
            </a:endParaRPr>
          </a:p>
        </p:txBody>
      </p:sp>
      <p:sp>
        <p:nvSpPr>
          <p:cNvPr id="3" name="Content Placeholder 2"/>
          <p:cNvSpPr>
            <a:spLocks noGrp="1"/>
          </p:cNvSpPr>
          <p:nvPr>
            <p:ph sz="half" idx="1"/>
          </p:nvPr>
        </p:nvSpPr>
        <p:spPr>
          <a:xfrm>
            <a:off x="4500000" y="1800000"/>
            <a:ext cx="5880480" cy="3749040"/>
          </a:xfrm>
        </p:spPr>
        <p:txBody>
          <a:bodyPr>
            <a:normAutofit/>
          </a:bodyPr>
          <a:lstStyle/>
          <a:p>
            <a:pPr>
              <a:buClr>
                <a:schemeClr val="accent1">
                  <a:lumMod val="50000"/>
                </a:schemeClr>
              </a:buClr>
              <a:buFontTx/>
              <a:buChar char="-"/>
            </a:pPr>
            <a:r>
              <a:rPr lang="cs-CZ" sz="2400" dirty="0">
                <a:solidFill>
                  <a:schemeClr val="accent1">
                    <a:lumMod val="50000"/>
                  </a:schemeClr>
                </a:solidFill>
              </a:rPr>
              <a:t>ž</a:t>
            </a:r>
            <a:r>
              <a:rPr lang="cs-CZ" sz="2400" dirty="0" smtClean="0">
                <a:solidFill>
                  <a:schemeClr val="accent1">
                    <a:lumMod val="50000"/>
                  </a:schemeClr>
                </a:solidFill>
              </a:rPr>
              <a:t>ila na přelomu 3. a 4. století</a:t>
            </a:r>
          </a:p>
          <a:p>
            <a:pPr>
              <a:buClr>
                <a:schemeClr val="accent1">
                  <a:lumMod val="50000"/>
                </a:schemeClr>
              </a:buClr>
              <a:buFontTx/>
              <a:buChar char="-"/>
            </a:pPr>
            <a:r>
              <a:rPr lang="pl-PL" sz="2400" dirty="0">
                <a:solidFill>
                  <a:schemeClr val="accent1">
                    <a:lumMod val="50000"/>
                  </a:schemeClr>
                </a:solidFill>
              </a:rPr>
              <a:t>je jedna z katolických a pravoslavných svatých.</a:t>
            </a:r>
            <a:endParaRPr lang="cs-CZ" sz="2400" dirty="0" smtClean="0">
              <a:solidFill>
                <a:schemeClr val="accent1">
                  <a:lumMod val="50000"/>
                </a:schemeClr>
              </a:solidFill>
            </a:endParaRPr>
          </a:p>
          <a:p>
            <a:pPr>
              <a:buClr>
                <a:schemeClr val="accent1">
                  <a:lumMod val="50000"/>
                </a:schemeClr>
              </a:buClr>
              <a:buFontTx/>
              <a:buChar char="-"/>
            </a:pPr>
            <a:r>
              <a:rPr lang="cs-CZ" sz="2400" dirty="0" smtClean="0">
                <a:solidFill>
                  <a:schemeClr val="accent1">
                    <a:lumMod val="50000"/>
                  </a:schemeClr>
                </a:solidFill>
              </a:rPr>
              <a:t>uctívají </a:t>
            </a:r>
            <a:r>
              <a:rPr lang="cs-CZ" sz="2400" dirty="0">
                <a:solidFill>
                  <a:schemeClr val="accent1">
                    <a:lumMod val="50000"/>
                  </a:schemeClr>
                </a:solidFill>
              </a:rPr>
              <a:t>ji (jako jediného svatého) i luteránští Švédi a Norové</a:t>
            </a:r>
          </a:p>
          <a:p>
            <a:pPr>
              <a:buClr>
                <a:schemeClr val="accent1">
                  <a:lumMod val="50000"/>
                </a:schemeClr>
              </a:buClr>
              <a:buFontTx/>
              <a:buChar char="-"/>
            </a:pPr>
            <a:r>
              <a:rPr lang="cs-CZ" sz="2400" dirty="0" smtClean="0">
                <a:solidFill>
                  <a:schemeClr val="accent1">
                    <a:lumMod val="50000"/>
                  </a:schemeClr>
                </a:solidFill>
              </a:rPr>
              <a:t>je </a:t>
            </a:r>
            <a:r>
              <a:rPr lang="cs-CZ" sz="2400" dirty="0">
                <a:solidFill>
                  <a:schemeClr val="accent1">
                    <a:lumMod val="50000"/>
                  </a:schemeClr>
                </a:solidFill>
              </a:rPr>
              <a:t>patronkou slepých a pomocnicí při očních </a:t>
            </a:r>
            <a:r>
              <a:rPr lang="cs-CZ" sz="2400" dirty="0" smtClean="0">
                <a:solidFill>
                  <a:schemeClr val="accent1">
                    <a:lumMod val="50000"/>
                  </a:schemeClr>
                </a:solidFill>
              </a:rPr>
              <a:t>nemocech</a:t>
            </a:r>
            <a:endParaRPr lang="en-US" dirty="0">
              <a:solidFill>
                <a:schemeClr val="accent1">
                  <a:lumMod val="50000"/>
                </a:schemeClr>
              </a:solidFill>
            </a:endParaRPr>
          </a:p>
        </p:txBody>
      </p:sp>
      <p:pic>
        <p:nvPicPr>
          <p:cNvPr id="1026" name="Picture 2" descr="C:\Users\Katleya\Desktop\SIST_vanocni_kolaz\Svenska_jul_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56000"/>
            <a:ext cx="3478212" cy="5322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584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Vlastní 39">
      <a:dk1>
        <a:sysClr val="windowText" lastClr="000000"/>
      </a:dk1>
      <a:lt1>
        <a:sysClr val="window" lastClr="FFFFFF"/>
      </a:lt1>
      <a:dk2>
        <a:srgbClr val="242852"/>
      </a:dk2>
      <a:lt2>
        <a:srgbClr val="DFEBF5"/>
      </a:lt2>
      <a:accent1>
        <a:srgbClr val="629DD1"/>
      </a:accent1>
      <a:accent2>
        <a:srgbClr val="297FD5"/>
      </a:accent2>
      <a:accent3>
        <a:srgbClr val="7F8FA9"/>
      </a:accent3>
      <a:accent4>
        <a:srgbClr val="374C81"/>
      </a:accent4>
      <a:accent5>
        <a:srgbClr val="5AA2AE"/>
      </a:accent5>
      <a:accent6>
        <a:srgbClr val="9D90A0"/>
      </a:accent6>
      <a:hlink>
        <a:srgbClr val="9454C3"/>
      </a:hlink>
      <a:folHlink>
        <a:srgbClr val="9454C3"/>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631</TotalTime>
  <Words>484</Words>
  <Application>Microsoft Office PowerPoint</Application>
  <PresentationFormat>Vlastní</PresentationFormat>
  <Paragraphs>68</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Savon</vt:lpstr>
      <vt:lpstr>O skladbách  z předmětu  švédština v písních</vt:lpstr>
      <vt:lpstr>Seznam skladeb</vt:lpstr>
      <vt:lpstr>Prezentace aplikace PowerPoint</vt:lpstr>
      <vt:lpstr>Vánoční alba doporučená k poslechu - tradiční a folklórní alba</vt:lpstr>
      <vt:lpstr>Vánoční alba doporučená k poslechu - pěvecké sbory</vt:lpstr>
      <vt:lpstr>Den signade dag</vt:lpstr>
      <vt:lpstr>Himlen hänger stjärnsvart</vt:lpstr>
      <vt:lpstr>Nu har vi ljus här i vårt hus</vt:lpstr>
      <vt:lpstr>Svatá Lucie</vt:lpstr>
      <vt:lpstr>Prezentace aplikace PowerPoint</vt:lpstr>
      <vt:lpstr>Staffan stalledräng</vt:lpstr>
      <vt:lpstr>Svatý Štěpán</vt:lpstr>
    </vt:vector>
  </TitlesOfParts>
  <Company>IBM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skladbách  z předmětu  „švédština v písních“</dc:title>
  <dc:creator>ADMINIBM</dc:creator>
  <cp:lastModifiedBy>Katleya</cp:lastModifiedBy>
  <cp:revision>94</cp:revision>
  <dcterms:created xsi:type="dcterms:W3CDTF">2017-01-15T16:41:29Z</dcterms:created>
  <dcterms:modified xsi:type="dcterms:W3CDTF">2017-10-08T19:53:29Z</dcterms:modified>
</cp:coreProperties>
</file>